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69FB2-40BA-4DAC-9B80-BF54BB134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429A2F-1B63-4731-B1EE-48DD6701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A32C0-63B8-4699-9326-167F334C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BDFB01-797F-41F0-9BA5-89E6BB42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7A5C81-EC0C-486A-AE4A-71C34A66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19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07A1F-190D-4126-8CC9-05C2916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C750BD-66AD-46C7-B4B5-20B218D42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F55D47-F7C2-4E1B-8A4D-EA1B365E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2DD17-118F-4EA2-B71A-49EB6033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C5483-973D-4DE9-B13C-92524006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3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9CEF35-4191-4A8A-9D06-58001CD5E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81C593-37E6-4051-BA7E-B8375FAE3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DC4CDE-BE10-4A20-AC4F-C20ACE70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AC75A-0AD9-4C07-BD48-836D4A82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A9B528-89F5-477B-AA19-866E630E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933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9C08E-1F2C-4052-AA29-0B247C09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8688E-5FDC-4CE2-B65D-71FF26025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08A9C-E0E0-4048-A782-3A5DF9DA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3006A-ECC8-4B84-AFAF-54668FAC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AF324D-7C99-4734-BB12-D0B6D7DA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8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6BA4B-DD61-4EE7-AF9E-CCD19050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14043D-C1D1-4622-9F0B-5D4A25A31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162D5C-1E44-4CC2-9EF8-52F37A7D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100F4-BE34-45CE-A1EC-06A40318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9D5AF-6102-4B97-9033-CE4EE695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98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C80E4-96FC-406E-9BA4-1B7DCCEC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DC1C9-B52D-45EB-91C9-146FB83F4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AAB195-2E97-4AB4-83CA-4CDCAE7C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A4699-7B2F-4B90-95B7-F5ABCE41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BBF6DB-1A1B-489F-B264-D213B861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0B4F2-1D64-4D90-938D-541C27CE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56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EE698-4A9D-4422-B27D-2F598177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3DF3ED-DF1C-41B6-8221-B8EC9C47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B5CCEC-F5F6-420B-A331-890B6E4DF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E4950A-45AE-4293-9535-87EB47A9A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B5FA09-696C-4EF3-842A-A5E12EF1C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C12B71-72D8-4DD1-9B3C-C2BFC36C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4F2A61-A9C1-4D74-B924-173CDF46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474F15-B92D-4CAF-B3C7-50632123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42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8DBAE-98A9-4BCE-84E9-44E46C9E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86A524-850C-47D5-A765-CB55CBC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3A7D5C-2704-4D93-9906-498E4156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B0EDC-8A0F-416A-BE0D-08C944C4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3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6505DB-4D0E-4ABE-8EB7-D6F21F9F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EFDF0A-53B0-4FBD-819E-14C4BF23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E99B3D-6242-4F6E-85B3-9A8C72F9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35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0C669-41C7-482E-910D-158DD861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C78AD-0E2A-4005-83DC-4D666C45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14CA79-CF6C-49B7-B23B-B503B3103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FD7AA-93DC-4C4B-8273-3B7FAB90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C26F64-0A8A-4FC1-BE41-7838152B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4BDE0C-4045-4FE5-8BA4-0A9DF329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010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183E7-6A8F-4A76-8355-FDA7890F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689AD1-1697-488D-A8AD-0AA3EF71C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364F61-DE30-4958-9AA4-F83C708D2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6B98BE-D840-49ED-8291-2A14FC0C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C379F-2982-4A24-ACC9-896BC1EB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2FDEB8-E05F-4860-AB6F-BEC4E736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033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C709C3-7169-42B2-AEEC-E7EE0B53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5CF395-E852-4B3E-B7F2-32A2E842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BBA49-AA19-4943-B9CE-BCFB9362E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382E-7BE3-4556-A028-1FCD6E7ABB06}" type="datetimeFigureOut">
              <a:rPr lang="es-CO" smtClean="0"/>
              <a:t>20/09/2018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E7109-F319-438C-A884-0EDF83EED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D237A-D64C-49BC-B14C-6525BDA4D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2C16-BA08-4B8E-8E14-23C0AD1670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98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_Toc524641265"/><Relationship Id="rId2" Type="http://schemas.openxmlformats.org/officeDocument/2006/relationships/hyperlink" Target="#_Toc524641264"/><Relationship Id="rId1" Type="http://schemas.openxmlformats.org/officeDocument/2006/relationships/slideLayout" Target="../slideLayouts/slideLayout2.xml"/><Relationship Id="rId4" Type="http://schemas.openxmlformats.org/officeDocument/2006/relationships/hyperlink" Target="#_Toc524641271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32D6B-AB0B-41D5-9118-64AACC795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 Multi-Fluid Dynamic (CMFD)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5B8293-5917-40A1-A280-E9BF5333C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834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8A7FF-9A7D-4755-9DEB-FC96DF52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s-C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EB9FFD-7E35-4F61-A2E8-DF6E08934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043262"/>
            <a:ext cx="959770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1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	</a:t>
            </a: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Literature Review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1.1</a:t>
            </a:r>
            <a:r>
              <a:rPr lang="es-CO" altLang="es-CO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Multiphase Flow Models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r>
              <a:rPr kumimoji="0" lang="en-US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1.2 Computational Models</a:t>
            </a:r>
            <a:endParaRPr kumimoji="0" lang="en-US" altLang="es-CO" b="0" i="0" u="sng" strike="noStrike" cap="none" normalizeH="0" baseline="0" dirty="0">
              <a:ln>
                <a:noFill/>
              </a:ln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s-CO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altLang="es-CO" u="sng" dirty="0" err="1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Objetives</a:t>
            </a:r>
            <a:endParaRPr lang="es-CO" altLang="es-CO" u="sng" dirty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9400" algn="l"/>
                <a:tab pos="5937250" algn="r"/>
              </a:tabLst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2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BE49C-7B70-41E8-B3D5-64B1BE66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Multiphase Flow Model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5CDF1A-9573-47A3-84BE-A68EDDA13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 of Fluid Method</a:t>
            </a:r>
          </a:p>
          <a:p>
            <a:r>
              <a:rPr lang="en-US" dirty="0"/>
              <a:t>Level Set Method</a:t>
            </a:r>
          </a:p>
          <a:p>
            <a:r>
              <a:rPr lang="en-US" dirty="0"/>
              <a:t>Front Tracking Method</a:t>
            </a:r>
          </a:p>
          <a:p>
            <a:r>
              <a:rPr lang="en-US" dirty="0"/>
              <a:t>Lattice </a:t>
            </a:r>
            <a:r>
              <a:rPr lang="en-US" dirty="0" err="1"/>
              <a:t>Boltzman</a:t>
            </a:r>
            <a:r>
              <a:rPr lang="en-US" dirty="0"/>
              <a:t> Method</a:t>
            </a:r>
          </a:p>
          <a:p>
            <a:r>
              <a:rPr lang="en-US" dirty="0"/>
              <a:t>Filtered-Navier-Stokes Equation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211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BE49C-7B70-41E8-B3D5-64B1BE66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Computational Models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2AA091-624E-420F-86D9-E7376C65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Galerking</a:t>
            </a:r>
            <a:r>
              <a:rPr lang="en-US" dirty="0"/>
              <a:t> Method</a:t>
            </a:r>
          </a:p>
          <a:p>
            <a:r>
              <a:rPr lang="en-US" dirty="0"/>
              <a:t>Direct Numerical Simulation (DNS)</a:t>
            </a:r>
          </a:p>
          <a:p>
            <a:r>
              <a:rPr lang="en-US" dirty="0"/>
              <a:t>Reynolds-Averaged Navier-Stokes (RANS)</a:t>
            </a:r>
          </a:p>
          <a:p>
            <a:r>
              <a:rPr lang="en-US" dirty="0"/>
              <a:t>Large Eddy Simulation (LES)</a:t>
            </a:r>
          </a:p>
          <a:p>
            <a:pPr marL="0" indent="0">
              <a:buNone/>
            </a:pPr>
            <a:r>
              <a:rPr lang="en-US" dirty="0"/>
              <a:t>	- Detached Eddy Simulation (DES)</a:t>
            </a:r>
          </a:p>
          <a:p>
            <a:pPr marL="0" indent="0">
              <a:buNone/>
            </a:pPr>
            <a:r>
              <a:rPr lang="en-US" dirty="0"/>
              <a:t>	- Dispersed-Flow LES (LESS)</a:t>
            </a:r>
          </a:p>
          <a:p>
            <a:pPr marL="0" indent="0">
              <a:buNone/>
            </a:pPr>
            <a:r>
              <a:rPr lang="en-US" dirty="0"/>
              <a:t>	- Interfacial-Flow LES (LEIS)</a:t>
            </a:r>
          </a:p>
          <a:p>
            <a:pPr marL="0" indent="0">
              <a:buNone/>
            </a:pPr>
            <a:r>
              <a:rPr lang="en-US" dirty="0"/>
              <a:t>	- All-Regime Multi-fluid (ARM)</a:t>
            </a:r>
          </a:p>
        </p:txBody>
      </p:sp>
    </p:spTree>
    <p:extLst>
      <p:ext uri="{BB962C8B-B14F-4D97-AF65-F5344CB8AC3E}">
        <p14:creationId xmlns:p14="http://schemas.microsoft.com/office/powerpoint/2010/main" val="267914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0F07B-A33A-498C-A7D6-F35D962D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1.3. Applications</a:t>
            </a:r>
            <a:endParaRPr lang="es-C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38EEDB3-A11E-4956-B83C-1BE67CFC7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" y="1468073"/>
            <a:ext cx="12093764" cy="312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B40DB-BB96-42FC-A0D9-433730D9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Objective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7BADF-52E4-4D1D-A95E-3DFF7C49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Solve computationally the problem of multiphase flow in pipe using a open source code, and validate the results experimentally.</a:t>
            </a:r>
          </a:p>
          <a:p>
            <a:r>
              <a:rPr lang="en-US" i="1" dirty="0"/>
              <a:t>Predict multiphase flow performance using CMFD simulations.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Products:</a:t>
            </a:r>
          </a:p>
          <a:p>
            <a:pPr marL="0" indent="0">
              <a:buNone/>
            </a:pPr>
            <a:r>
              <a:rPr lang="en-US" dirty="0"/>
              <a:t>	Article 1: Taylor Bubble simulation </a:t>
            </a:r>
          </a:p>
          <a:p>
            <a:pPr marL="0" indent="0">
              <a:buNone/>
            </a:pPr>
            <a:r>
              <a:rPr lang="en-US" dirty="0"/>
              <a:t>	Article 2: Bubble </a:t>
            </a:r>
            <a:r>
              <a:rPr lang="en-US" dirty="0" err="1"/>
              <a:t>elonged</a:t>
            </a:r>
            <a:r>
              <a:rPr lang="en-US" dirty="0"/>
              <a:t> flow simulation.</a:t>
            </a:r>
          </a:p>
          <a:p>
            <a:pPr marL="0" indent="0">
              <a:buNone/>
            </a:pPr>
            <a:r>
              <a:rPr lang="en-US" dirty="0"/>
              <a:t>	Article 3: Dispersed Bubble flow simulation</a:t>
            </a:r>
          </a:p>
          <a:p>
            <a:pPr marL="0" indent="0">
              <a:buNone/>
            </a:pPr>
            <a:r>
              <a:rPr lang="en-US" dirty="0"/>
              <a:t>	Article 4: </a:t>
            </a:r>
            <a:r>
              <a:rPr lang="en-US" dirty="0" err="1"/>
              <a:t>Clousure</a:t>
            </a:r>
            <a:r>
              <a:rPr lang="en-US" dirty="0"/>
              <a:t> relationship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4403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Computation Multi-Fluid Dynamic (CMFD)</vt:lpstr>
      <vt:lpstr>Content</vt:lpstr>
      <vt:lpstr>1.1. Multiphase Flow Model</vt:lpstr>
      <vt:lpstr>1.2. Computational Models</vt:lpstr>
      <vt:lpstr>1.3. Applications</vt:lpstr>
      <vt:lpstr>2. 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Two-Phase Turbulent Flow Simulation Techniques</dc:title>
  <dc:creator>Pugliese, Victor</dc:creator>
  <cp:lastModifiedBy>Pugliese, Victor</cp:lastModifiedBy>
  <cp:revision>25</cp:revision>
  <dcterms:created xsi:type="dcterms:W3CDTF">2018-09-04T14:20:49Z</dcterms:created>
  <dcterms:modified xsi:type="dcterms:W3CDTF">2018-09-21T04:56:13Z</dcterms:modified>
</cp:coreProperties>
</file>