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63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90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69FB2-40BA-4DAC-9B80-BF54BB134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F429A2F-1B63-4731-B1EE-48DD670181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4A32C0-63B8-4699-9326-167F334CE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382E-7BE3-4556-A028-1FCD6E7ABB06}" type="datetimeFigureOut">
              <a:rPr lang="es-CO" smtClean="0"/>
              <a:t>20/09/2018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BDFB01-797F-41F0-9BA5-89E6BB42A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7A5C81-EC0C-486A-AE4A-71C34A666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62C16-BA08-4B8E-8E14-23C0AD1670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84193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607A1F-190D-4126-8CC9-05C291668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1C750BD-66AD-46C7-B4B5-20B218D429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F55D47-F7C2-4E1B-8A4D-EA1B365E9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382E-7BE3-4556-A028-1FCD6E7ABB06}" type="datetimeFigureOut">
              <a:rPr lang="es-CO" smtClean="0"/>
              <a:t>20/09/2018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12DD17-118F-4EA2-B71A-49EB60338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DC5483-973D-4DE9-B13C-92524006C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62C16-BA08-4B8E-8E14-23C0AD1670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9355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69CEF35-4191-4A8A-9D06-58001CD5E4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881C593-37E6-4051-BA7E-B8375FAE3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DC4CDE-BE10-4A20-AC4F-C20ACE700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382E-7BE3-4556-A028-1FCD6E7ABB06}" type="datetimeFigureOut">
              <a:rPr lang="es-CO" smtClean="0"/>
              <a:t>20/09/2018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3AC75A-0AD9-4C07-BD48-836D4A823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A9B528-89F5-477B-AA19-866E630EA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62C16-BA08-4B8E-8E14-23C0AD1670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9337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19C08E-1F2C-4052-AA29-0B247C096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38688E-5FDC-4CE2-B65D-71FF26025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308A9C-E0E0-4048-A782-3A5DF9DAE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382E-7BE3-4556-A028-1FCD6E7ABB06}" type="datetimeFigureOut">
              <a:rPr lang="es-CO" smtClean="0"/>
              <a:t>20/09/2018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D3006A-ECC8-4B84-AFAF-54668FACC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AF324D-7C99-4734-BB12-D0B6D7DAD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62C16-BA08-4B8E-8E14-23C0AD1670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2828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F6BA4B-DD61-4EE7-AF9E-CCD190500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14043D-C1D1-4622-9F0B-5D4A25A31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162D5C-1E44-4CC2-9EF8-52F37A7DD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382E-7BE3-4556-A028-1FCD6E7ABB06}" type="datetimeFigureOut">
              <a:rPr lang="es-CO" smtClean="0"/>
              <a:t>20/09/2018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3100F4-BE34-45CE-A1EC-06A40318D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79D5AF-6102-4B97-9033-CE4EE6959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62C16-BA08-4B8E-8E14-23C0AD1670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94982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DC80E4-96FC-406E-9BA4-1B7DCCECF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2DC1C9-B52D-45EB-91C9-146FB83F44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FAAB195-2E97-4AB4-83CA-4CDCAE7C8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B9A4699-7B2F-4B90-95B7-F5ABCE414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382E-7BE3-4556-A028-1FCD6E7ABB06}" type="datetimeFigureOut">
              <a:rPr lang="es-CO" smtClean="0"/>
              <a:t>20/09/2018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BBF6DB-1A1B-489F-B264-D213B8616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030B4F2-1D64-4D90-938D-541C27CE4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62C16-BA08-4B8E-8E14-23C0AD1670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58561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4EE698-4A9D-4422-B27D-2F598177A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03DF3ED-DF1C-41B6-8221-B8EC9C472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7B5CCEC-F5F6-420B-A331-890B6E4DF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BE4950A-45AE-4293-9535-87EB47A9A3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DB5FA09-696C-4EF3-842A-A5E12EF1C5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1C12B71-72D8-4DD1-9B3C-C2BFC36C8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382E-7BE3-4556-A028-1FCD6E7ABB06}" type="datetimeFigureOut">
              <a:rPr lang="es-CO" smtClean="0"/>
              <a:t>20/09/2018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D4F2A61-A9C1-4D74-B924-173CDF46F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6474F15-B92D-4CAF-B3C7-506321232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62C16-BA08-4B8E-8E14-23C0AD1670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4942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28DBAE-98A9-4BCE-84E9-44E46C9E7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B86A524-850C-47D5-A765-CB55CBC08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382E-7BE3-4556-A028-1FCD6E7ABB06}" type="datetimeFigureOut">
              <a:rPr lang="es-CO" smtClean="0"/>
              <a:t>20/09/2018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23A7D5C-2704-4D93-9906-498E4156A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41B0EDC-8A0F-416A-BE0D-08C944C4A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62C16-BA08-4B8E-8E14-23C0AD1670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0933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76505DB-4D0E-4ABE-8EB7-D6F21F9F2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382E-7BE3-4556-A028-1FCD6E7ABB06}" type="datetimeFigureOut">
              <a:rPr lang="es-CO" smtClean="0"/>
              <a:t>20/09/2018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2EFDF0A-53B0-4FBD-819E-14C4BF236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6E99B3D-6242-4F6E-85B3-9A8C72F9E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62C16-BA08-4B8E-8E14-23C0AD1670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93527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80C669-41C7-482E-910D-158DD861F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0C78AD-0E2A-4005-83DC-4D666C45F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E14CA79-CF6C-49B7-B23B-B503B3103D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BFD7AA-93DC-4C4B-8273-3B7FAB90C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382E-7BE3-4556-A028-1FCD6E7ABB06}" type="datetimeFigureOut">
              <a:rPr lang="es-CO" smtClean="0"/>
              <a:t>20/09/2018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CC26F64-0A8A-4FC1-BE41-7838152BB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64BDE0C-4045-4FE5-8BA4-0A9DF329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62C16-BA08-4B8E-8E14-23C0AD1670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10102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9183E7-6A8F-4A76-8355-FDA7890F8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4689AD1-1697-488D-A8AD-0AA3EF71C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3364F61-DE30-4958-9AA4-F83C708D2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66B98BE-D840-49ED-8291-2A14FC0CA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382E-7BE3-4556-A028-1FCD6E7ABB06}" type="datetimeFigureOut">
              <a:rPr lang="es-CO" smtClean="0"/>
              <a:t>20/09/2018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ABC379F-2982-4A24-ACC9-896BC1EBA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E2FDEB8-E05F-4860-AB6F-BEC4E7366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62C16-BA08-4B8E-8E14-23C0AD1670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50339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1C709C3-7169-42B2-AEEC-E7EE0B53A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A5CF395-E852-4B3E-B7F2-32A2E8425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9BBA49-AA19-4943-B9CE-BCFB9362E8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6382E-7BE3-4556-A028-1FCD6E7ABB06}" type="datetimeFigureOut">
              <a:rPr lang="es-CO" smtClean="0"/>
              <a:t>20/09/2018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6E7109-F319-438C-A884-0EDF83EEDB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9D237A-D64C-49BC-B14C-6525BDA4D0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62C16-BA08-4B8E-8E14-23C0AD1670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1984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#_Toc524641265"/><Relationship Id="rId2" Type="http://schemas.openxmlformats.org/officeDocument/2006/relationships/hyperlink" Target="#_Toc524641264"/><Relationship Id="rId1" Type="http://schemas.openxmlformats.org/officeDocument/2006/relationships/slideLayout" Target="../slideLayouts/slideLayout2.xml"/><Relationship Id="rId4" Type="http://schemas.openxmlformats.org/officeDocument/2006/relationships/hyperlink" Target="#_Toc524641271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F32D6B-AB0B-41D5-9118-64AACC795D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Computation Multi-Fluid Dynamic (CMFD)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5B8293-5917-40A1-A280-E9BF5333C8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18345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48A7FF-9A7D-4755-9DEB-FC96DF52B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CO" dirty="0">
                <a:solidFill>
                  <a:srgbClr val="2F5496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es-CO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FEB9FFD-7E35-4F61-A2E8-DF6E089346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199" y="2043262"/>
            <a:ext cx="9597705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9400" algn="l"/>
                <a:tab pos="5937250" algn="r"/>
              </a:tabLst>
            </a:pPr>
            <a:r>
              <a:rPr kumimoji="0" lang="en-US" altLang="es-CO" b="0" i="0" u="sng" strike="noStrike" cap="none" normalizeH="0" baseline="0" dirty="0">
                <a:ln>
                  <a:noFill/>
                </a:ln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1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	</a:t>
            </a:r>
            <a:r>
              <a:rPr kumimoji="0" lang="en-US" altLang="es-CO" b="0" i="0" u="sng" strike="noStrike" cap="none" normalizeH="0" baseline="0" dirty="0">
                <a:ln>
                  <a:noFill/>
                </a:ln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Literature Review</a:t>
            </a:r>
            <a:endParaRPr kumimoji="0" lang="es-CO" altLang="es-CO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9400" algn="l"/>
                <a:tab pos="5937250" algn="r"/>
              </a:tabLst>
            </a:pPr>
            <a:r>
              <a:rPr kumimoji="0" lang="en-US" altLang="es-CO" b="0" i="0" u="sng" strike="noStrike" cap="none" normalizeH="0" baseline="0" dirty="0">
                <a:ln>
                  <a:noFill/>
                </a:ln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1.1</a:t>
            </a:r>
            <a:r>
              <a:rPr lang="es-CO" altLang="es-C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 </a:t>
            </a:r>
            <a:r>
              <a:rPr kumimoji="0" lang="en-US" altLang="es-CO" b="0" i="0" u="sng" strike="noStrike" cap="none" normalizeH="0" baseline="0" dirty="0">
                <a:ln>
                  <a:noFill/>
                </a:ln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Multiphase Flow Models</a:t>
            </a:r>
            <a:endParaRPr kumimoji="0" lang="es-CO" altLang="es-CO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9400" algn="l"/>
                <a:tab pos="5937250" algn="r"/>
              </a:tabLst>
            </a:pPr>
            <a:r>
              <a:rPr kumimoji="0" lang="en-US" altLang="es-CO" b="0" i="0" u="sng" strike="noStrike" cap="none" normalizeH="0" baseline="0" dirty="0">
                <a:ln>
                  <a:noFill/>
                </a:ln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1.2 Computational Models</a:t>
            </a:r>
            <a:endParaRPr kumimoji="0" lang="en-US" altLang="es-CO" b="0" i="0" u="sng" strike="noStrike" cap="none" normalizeH="0" baseline="0" dirty="0">
              <a:ln>
                <a:noFill/>
              </a:ln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s-CO" u="sng" dirty="0">
                <a:solidFill>
                  <a:srgbClr val="0563C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en-US" altLang="es-CO" u="sng" dirty="0" err="1">
                <a:solidFill>
                  <a:srgbClr val="0563C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Objetives</a:t>
            </a:r>
            <a:endParaRPr lang="es-CO" altLang="es-CO" u="sng" dirty="0">
              <a:solidFill>
                <a:srgbClr val="0563C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9400" algn="l"/>
                <a:tab pos="5937250" algn="r"/>
              </a:tabLst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021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4BE49C-7B70-41E8-B3D5-64B1BE66B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1.1. Multiphase Flow Model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5CDF1A-9573-47A3-84BE-A68EDDA13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Volume of Fluid Method</a:t>
            </a:r>
          </a:p>
          <a:p>
            <a:r>
              <a:rPr lang="en-US" dirty="0"/>
              <a:t>Level Set Method</a:t>
            </a:r>
          </a:p>
          <a:p>
            <a:r>
              <a:rPr lang="en-US" dirty="0"/>
              <a:t>Front Tracking Method</a:t>
            </a:r>
          </a:p>
          <a:p>
            <a:r>
              <a:rPr lang="en-US" dirty="0"/>
              <a:t>Lattice </a:t>
            </a:r>
            <a:r>
              <a:rPr lang="en-US" dirty="0" err="1"/>
              <a:t>Boltzman</a:t>
            </a:r>
            <a:r>
              <a:rPr lang="en-US" dirty="0"/>
              <a:t> Method</a:t>
            </a:r>
          </a:p>
          <a:p>
            <a:r>
              <a:rPr lang="en-US" dirty="0"/>
              <a:t>Filtered-Navier-Stokes Equation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82115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4BE49C-7B70-41E8-B3D5-64B1BE66B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1.2. Computational Models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2AA091-624E-420F-86D9-E7376C654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Galerking</a:t>
            </a:r>
            <a:r>
              <a:rPr lang="en-US" dirty="0"/>
              <a:t> Method</a:t>
            </a:r>
          </a:p>
          <a:p>
            <a:r>
              <a:rPr lang="en-US" dirty="0"/>
              <a:t>Direct Numerical Simulation (DNS)</a:t>
            </a:r>
          </a:p>
          <a:p>
            <a:r>
              <a:rPr lang="en-US" dirty="0"/>
              <a:t>Reynolds-Averaged Navier-Stokes (RANS)</a:t>
            </a:r>
          </a:p>
          <a:p>
            <a:r>
              <a:rPr lang="en-US" dirty="0"/>
              <a:t>Large Eddy Simulation (LES)</a:t>
            </a:r>
          </a:p>
          <a:p>
            <a:pPr marL="0" indent="0">
              <a:buNone/>
            </a:pPr>
            <a:r>
              <a:rPr lang="en-US" dirty="0"/>
              <a:t>	- Detached Eddy Simulation (DES)</a:t>
            </a:r>
          </a:p>
          <a:p>
            <a:pPr marL="0" indent="0">
              <a:buNone/>
            </a:pPr>
            <a:r>
              <a:rPr lang="en-US" dirty="0"/>
              <a:t>	- Dispersed-Flow LES (LESS)</a:t>
            </a:r>
          </a:p>
          <a:p>
            <a:pPr marL="0" indent="0">
              <a:buNone/>
            </a:pPr>
            <a:r>
              <a:rPr lang="en-US" dirty="0"/>
              <a:t>	- Interfacial-Flow LES (LEIS)</a:t>
            </a:r>
          </a:p>
          <a:p>
            <a:pPr marL="0" indent="0">
              <a:buNone/>
            </a:pPr>
            <a:r>
              <a:rPr lang="en-US" dirty="0"/>
              <a:t>	- All-Regime Multi-fluid (ARM)</a:t>
            </a:r>
          </a:p>
        </p:txBody>
      </p:sp>
    </p:spTree>
    <p:extLst>
      <p:ext uri="{BB962C8B-B14F-4D97-AF65-F5344CB8AC3E}">
        <p14:creationId xmlns:p14="http://schemas.microsoft.com/office/powerpoint/2010/main" val="2679147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4B40DB-BB96-42FC-A0D9-433730D9A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Objective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27BADF-52E4-4D1D-A95E-3DFF7C49C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/>
              <a:t>Solve computationally the problem of multiphase flow in pipe using a open source code, and validate the results experimentally.</a:t>
            </a:r>
          </a:p>
          <a:p>
            <a:r>
              <a:rPr lang="en-US" i="1" dirty="0"/>
              <a:t>Predict multiphase flow performance using CMFD simulations.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Products:</a:t>
            </a:r>
          </a:p>
          <a:p>
            <a:pPr marL="0" indent="0">
              <a:buNone/>
            </a:pPr>
            <a:r>
              <a:rPr lang="en-US" dirty="0"/>
              <a:t>	Article 1: Taylor Bubble simulation </a:t>
            </a:r>
          </a:p>
          <a:p>
            <a:pPr marL="0" indent="0">
              <a:buNone/>
            </a:pPr>
            <a:r>
              <a:rPr lang="en-US" dirty="0"/>
              <a:t>	Article 2: Bubble </a:t>
            </a:r>
            <a:r>
              <a:rPr lang="en-US" dirty="0" err="1"/>
              <a:t>elonged</a:t>
            </a:r>
            <a:r>
              <a:rPr lang="en-US" dirty="0"/>
              <a:t> flow simulation.</a:t>
            </a:r>
          </a:p>
          <a:p>
            <a:pPr marL="0" indent="0">
              <a:buNone/>
            </a:pPr>
            <a:r>
              <a:rPr lang="en-US" dirty="0"/>
              <a:t>	Article 3: Dispersed Bubble flow simulation</a:t>
            </a:r>
          </a:p>
          <a:p>
            <a:pPr marL="0" indent="0">
              <a:buNone/>
            </a:pPr>
            <a:r>
              <a:rPr lang="en-US" dirty="0"/>
              <a:t>	Article 4: </a:t>
            </a:r>
            <a:r>
              <a:rPr lang="en-US" dirty="0" err="1"/>
              <a:t>Clousure</a:t>
            </a:r>
            <a:r>
              <a:rPr lang="en-US" dirty="0"/>
              <a:t> relationship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744032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</Words>
  <Application>Microsoft Office PowerPoint</Application>
  <PresentationFormat>Panorámica</PresentationFormat>
  <Paragraphs>30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Tema de Office</vt:lpstr>
      <vt:lpstr>Computation Multi-Fluid Dynamic (CMFD)</vt:lpstr>
      <vt:lpstr>Content</vt:lpstr>
      <vt:lpstr>1.1. Multiphase Flow Model</vt:lpstr>
      <vt:lpstr>1.2. Computational Models</vt:lpstr>
      <vt:lpstr>2. Objective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Two-Phase Turbulent Flow Simulation Techniques</dc:title>
  <dc:creator>Pugliese, Victor</dc:creator>
  <cp:lastModifiedBy>Pugliese, Victor</cp:lastModifiedBy>
  <cp:revision>24</cp:revision>
  <dcterms:created xsi:type="dcterms:W3CDTF">2018-09-04T14:20:49Z</dcterms:created>
  <dcterms:modified xsi:type="dcterms:W3CDTF">2018-09-21T04:46:47Z</dcterms:modified>
</cp:coreProperties>
</file>