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9FB2-40BA-4DAC-9B80-BF54BB13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29A2F-1B63-4731-B1EE-48DD6701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A32C0-63B8-4699-9326-167F334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DFB01-797F-41F0-9BA5-89E6BB4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A5C81-EC0C-486A-AE4A-71C34A6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07A1F-190D-4126-8CC9-05C2916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750BD-66AD-46C7-B4B5-20B218D4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55D47-F7C2-4E1B-8A4D-EA1B365E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2DD17-118F-4EA2-B71A-49EB6033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C5483-973D-4DE9-B13C-9252400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CEF35-4191-4A8A-9D06-58001CD5E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1C593-37E6-4051-BA7E-B8375FAE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C4CDE-BE10-4A20-AC4F-C20ACE7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AC75A-0AD9-4C07-BD48-836D4A8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B528-89F5-477B-AA19-866E630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3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9C08E-1F2C-4052-AA29-0B247C0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8688E-5FDC-4CE2-B65D-71FF260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08A9C-E0E0-4048-A782-3A5DF9D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3006A-ECC8-4B84-AFAF-54668FAC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F324D-7C99-4734-BB12-D0B6D7D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BA4B-DD61-4EE7-AF9E-CCD19050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4043D-C1D1-4622-9F0B-5D4A25A3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62D5C-1E44-4CC2-9EF8-52F37A7D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100F4-BE34-45CE-A1EC-06A4031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9D5AF-6102-4B97-9033-CE4EE69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80E4-96FC-406E-9BA4-1B7DCCE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DC1C9-B52D-45EB-91C9-146FB83F4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AB195-2E97-4AB4-83CA-4CDCAE7C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A4699-7B2F-4B90-95B7-F5ABCE4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BF6DB-1A1B-489F-B264-D213B86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B4F2-1D64-4D90-938D-541C27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5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698-4A9D-4422-B27D-2F598177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3ED-DF1C-41B6-8221-B8EC9C47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5CCEC-F5F6-420B-A331-890B6E4D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4950A-45AE-4293-9535-87EB47A9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B5FA09-696C-4EF3-842A-A5E12EF1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C12B71-72D8-4DD1-9B3C-C2BFC36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4F2A61-A9C1-4D74-B924-173CDF46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474F15-B92D-4CAF-B3C7-5063212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4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DBAE-98A9-4BCE-84E9-44E46C9E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6A524-850C-47D5-A765-CB55CBC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A7D5C-2704-4D93-9906-498E415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B0EDC-8A0F-416A-BE0D-08C944C4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505DB-4D0E-4ABE-8EB7-D6F21F9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FDF0A-53B0-4FBD-819E-14C4BF2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99B3D-6242-4F6E-85B3-9A8C72F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5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C669-41C7-482E-910D-158DD861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78AD-0E2A-4005-83DC-4D666C4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4CA79-CF6C-49B7-B23B-B503B310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FD7AA-93DC-4C4B-8273-3B7FAB9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26F64-0A8A-4FC1-BE41-7838152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BDE0C-4045-4FE5-8BA4-0A9DF32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1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83E7-6A8F-4A76-8355-FDA7890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89AD1-1697-488D-A8AD-0AA3EF71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64F61-DE30-4958-9AA4-F83C708D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98BE-D840-49ED-8291-2A14FC0C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79F-2982-4A24-ACC9-896BC1E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FDEB8-E05F-4860-AB6F-BEC4E736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3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C709C3-7169-42B2-AEEC-E7EE0B53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CF395-E852-4B3E-B7F2-32A2E842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BBA49-AA19-4943-B9CE-BCFB9362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382E-7BE3-4556-A028-1FCD6E7ABB06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E7109-F319-438C-A884-0EDF83EE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237A-D64C-49BC-B14C-6525BDA4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#_Toc524641264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VictorPuglieseManotas/Research/blob/master/Drift%20Velocity%20Analysis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D6B-AB0B-41D5-9118-64AACC795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Drift Velocity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B8293-5917-40A1-A280-E9BF5333C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3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8A7FF-9A7D-4755-9DEB-FC96DF52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s-C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EB9FFD-7E35-4F61-A2E8-DF6E08934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58706"/>
            <a:ext cx="959770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	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Data Gathering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s-CO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 Computation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s-CO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 Performance with Training Set</a:t>
            </a:r>
            <a:endParaRPr lang="es-CO" altLang="es-CO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Experimental Data Gathering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D81207-9AE0-4A22-B521-15A9890BC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2" y="1690688"/>
            <a:ext cx="11734771" cy="26130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41A5BE-7C77-4AD0-B710-9680D0C2B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1" t="21769" r="20714" b="12925"/>
          <a:stretch/>
        </p:blipFill>
        <p:spPr>
          <a:xfrm>
            <a:off x="3744914" y="3716877"/>
            <a:ext cx="4476297" cy="27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Computational Model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4DAA8-CB32-4297-8495-B933536D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https://github.com/VictorPuglieseManotas/Research/blob/master/Drift%20Velocity%20Analysis.ipynb</a:t>
            </a:r>
            <a:endParaRPr lang="es-CO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Vectors</a:t>
            </a:r>
          </a:p>
          <a:p>
            <a:r>
              <a:rPr lang="en-US" dirty="0"/>
              <a:t>Dual Coefficients</a:t>
            </a:r>
          </a:p>
          <a:p>
            <a:r>
              <a:rPr lang="en-US" dirty="0"/>
              <a:t>Intercept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863FA3-2EAA-4E26-8679-979B135FB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0" t="36551" r="20102" b="38912"/>
          <a:stretch/>
        </p:blipFill>
        <p:spPr>
          <a:xfrm>
            <a:off x="4602731" y="3362337"/>
            <a:ext cx="7025951" cy="16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F07B-A33A-498C-A7D6-F35D962D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Performance with Training Set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63EDFB5-1A88-424B-AAF3-3618D2D7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1330868"/>
            <a:ext cx="10291851" cy="5162007"/>
          </a:xfrm>
        </p:spPr>
      </p:pic>
    </p:spTree>
    <p:extLst>
      <p:ext uri="{BB962C8B-B14F-4D97-AF65-F5344CB8AC3E}">
        <p14:creationId xmlns:p14="http://schemas.microsoft.com/office/powerpoint/2010/main" val="32891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F07B-A33A-498C-A7D6-F35D962D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Manuscript Outline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8D94DF-A5C2-46DD-A7EF-6174417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Drift Velocity Model for Taylor Bubble in High Viscosity stagnant liquids in pipes using Support Vector Regression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n-US" dirty="0"/>
              <a:t>Abstract</a:t>
            </a:r>
            <a:endParaRPr lang="es-CO" dirty="0"/>
          </a:p>
          <a:p>
            <a:pPr lvl="0"/>
            <a:r>
              <a:rPr lang="en-US" dirty="0"/>
              <a:t>Introduction</a:t>
            </a:r>
            <a:endParaRPr lang="es-CO" dirty="0"/>
          </a:p>
          <a:p>
            <a:pPr lvl="0"/>
            <a:r>
              <a:rPr lang="en-US" dirty="0"/>
              <a:t>Experimental procedure</a:t>
            </a:r>
            <a:endParaRPr lang="es-CO" dirty="0"/>
          </a:p>
          <a:p>
            <a:pPr lvl="0"/>
            <a:r>
              <a:rPr lang="en-US" dirty="0"/>
              <a:t>Data analysis using Support Vector Regression</a:t>
            </a:r>
            <a:endParaRPr lang="es-CO" dirty="0"/>
          </a:p>
          <a:p>
            <a:pPr lvl="0"/>
            <a:r>
              <a:rPr lang="en-US" dirty="0"/>
              <a:t>Simulations results (?)</a:t>
            </a:r>
            <a:endParaRPr lang="es-CO" dirty="0"/>
          </a:p>
          <a:p>
            <a:pPr lvl="0"/>
            <a:r>
              <a:rPr lang="en-US" dirty="0"/>
              <a:t>Conclusions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465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Drift Velocity</vt:lpstr>
      <vt:lpstr>Content</vt:lpstr>
      <vt:lpstr>1. Experimental Data Gathering</vt:lpstr>
      <vt:lpstr>2. Computational Model</vt:lpstr>
      <vt:lpstr>3. Performance with Training Set</vt:lpstr>
      <vt:lpstr>3. Manuscript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Turbulent Flow Simulation Techniques</dc:title>
  <dc:creator>Pugliese, Victor</dc:creator>
  <cp:lastModifiedBy>Pugliese, Victor</cp:lastModifiedBy>
  <cp:revision>29</cp:revision>
  <dcterms:created xsi:type="dcterms:W3CDTF">2018-09-04T14:20:49Z</dcterms:created>
  <dcterms:modified xsi:type="dcterms:W3CDTF">2018-09-28T03:45:49Z</dcterms:modified>
</cp:coreProperties>
</file>