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402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50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5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467D2E-D3CB-4BB7-8EEB-CE01ED0F3F06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5A915E-FFE4-4A36-8CD2-0E293043AA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0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CF0F6-4B01-6992-CDBC-EAA8C7806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Defensa</a:t>
            </a:r>
            <a:r>
              <a:rPr lang="en-US" dirty="0"/>
              <a:t> Hito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169CE-2F6E-1AB2-4559-84724D587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Evaluacion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Procesual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Ingenieria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Victor Hugo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Torrez</a:t>
            </a:r>
          </a:p>
        </p:txBody>
      </p:sp>
    </p:spTree>
    <p:extLst>
      <p:ext uri="{BB962C8B-B14F-4D97-AF65-F5344CB8AC3E}">
        <p14:creationId xmlns:p14="http://schemas.microsoft.com/office/powerpoint/2010/main" val="403658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501ABC-2324-F321-D212-1D9C3784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13060"/>
            <a:ext cx="5753903" cy="21815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87C1FF-DBE6-BD96-6CA7-E685E19D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2428455"/>
            <a:ext cx="5430008" cy="15432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F557C6-8BB0-2467-5AA6-0DAF9DCB8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808" y="4463411"/>
            <a:ext cx="563958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92FAEC-F0E0-7998-4430-50311D90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84" y="961681"/>
            <a:ext cx="5849166" cy="24673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048A84-2B82-0F32-7EA9-155A3CE5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4" y="4822253"/>
            <a:ext cx="438211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5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2BD5A2-7059-BE7B-9AA0-18E819F4716B}"/>
              </a:ext>
            </a:extLst>
          </p:cNvPr>
          <p:cNvSpPr/>
          <p:nvPr/>
        </p:nvSpPr>
        <p:spPr>
          <a:xfrm rot="19916690">
            <a:off x="1978529" y="2967335"/>
            <a:ext cx="8234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Gracias por su </a:t>
            </a:r>
            <a:r>
              <a:rPr lang="es-ES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atencion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378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09D967F-02A7-82A2-A22F-D33655CF950E}"/>
              </a:ext>
            </a:extLst>
          </p:cNvPr>
          <p:cNvSpPr/>
          <p:nvPr/>
        </p:nvSpPr>
        <p:spPr>
          <a:xfrm rot="19836207">
            <a:off x="2091527" y="2772602"/>
            <a:ext cx="7738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Manejo de Conceptos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01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56324716-24B0-F9A1-0AC2-D6D4F9CCBBCA}"/>
              </a:ext>
            </a:extLst>
          </p:cNvPr>
          <p:cNvSpPr/>
          <p:nvPr/>
        </p:nvSpPr>
        <p:spPr>
          <a:xfrm>
            <a:off x="719667" y="694267"/>
            <a:ext cx="3945466" cy="2226733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1. Defina que es lenguaje procedural en MySQL.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B7201F5A-729A-FBF3-EB81-F2734D87A8F3}"/>
              </a:ext>
            </a:extLst>
          </p:cNvPr>
          <p:cNvSpPr/>
          <p:nvPr/>
        </p:nvSpPr>
        <p:spPr>
          <a:xfrm>
            <a:off x="719667" y="3937001"/>
            <a:ext cx="3945466" cy="2226733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2. Defina que es una FUCNTION en MySQL.</a:t>
            </a:r>
            <a:endParaRPr lang="en-US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B7DA034F-910C-AFFE-0510-F43E86BB551E}"/>
              </a:ext>
            </a:extLst>
          </p:cNvPr>
          <p:cNvSpPr/>
          <p:nvPr/>
        </p:nvSpPr>
        <p:spPr>
          <a:xfrm>
            <a:off x="6764867" y="347133"/>
            <a:ext cx="4538133" cy="27855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lenguajes procedurales están fundamentados en la utilización de variables para almacenar valores y en la realización de operaciones con los datos almacenados</a:t>
            </a: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9B9B2A80-7013-9956-4286-4AA4F6664028}"/>
              </a:ext>
            </a:extLst>
          </p:cNvPr>
          <p:cNvSpPr/>
          <p:nvPr/>
        </p:nvSpPr>
        <p:spPr>
          <a:xfrm>
            <a:off x="6764866" y="3556000"/>
            <a:ext cx="4030133" cy="2353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función en MySQL es una rutina creada para tomar unos parámetros, procesarlos y retornar en un salida. Deben retornar en un valor con algún tipo de dato definido</a:t>
            </a:r>
          </a:p>
        </p:txBody>
      </p:sp>
    </p:spTree>
    <p:extLst>
      <p:ext uri="{BB962C8B-B14F-4D97-AF65-F5344CB8AC3E}">
        <p14:creationId xmlns:p14="http://schemas.microsoft.com/office/powerpoint/2010/main" val="8153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2BCFF8D1-41D3-DD8B-BBF5-B24CCE440088}"/>
              </a:ext>
            </a:extLst>
          </p:cNvPr>
          <p:cNvSpPr/>
          <p:nvPr/>
        </p:nvSpPr>
        <p:spPr>
          <a:xfrm>
            <a:off x="719667" y="694267"/>
            <a:ext cx="3945466" cy="2226733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3. Cuál es la diferencia entre funciones y procedimientos almacenados.</a:t>
            </a:r>
            <a:endParaRPr lang="en-US"/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0E4049B1-70BA-BE7A-9667-ABB90006BABE}"/>
              </a:ext>
            </a:extLst>
          </p:cNvPr>
          <p:cNvSpPr/>
          <p:nvPr/>
        </p:nvSpPr>
        <p:spPr>
          <a:xfrm>
            <a:off x="719667" y="3632201"/>
            <a:ext cx="3945466" cy="2226733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4. Cómo se ejecuta una función y un procedimiento almacenado.</a:t>
            </a:r>
            <a:endParaRPr lang="en-US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8369BA69-D280-9D20-896C-C88C070EB3A3}"/>
              </a:ext>
            </a:extLst>
          </p:cNvPr>
          <p:cNvSpPr/>
          <p:nvPr/>
        </p:nvSpPr>
        <p:spPr>
          <a:xfrm>
            <a:off x="6764867" y="347133"/>
            <a:ext cx="4030133" cy="2353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Las </a:t>
            </a:r>
            <a:r>
              <a:rPr lang="en-US" sz="1400" dirty="0" err="1"/>
              <a:t>funciones</a:t>
            </a:r>
            <a:r>
              <a:rPr lang="en-US" sz="1400" dirty="0"/>
              <a:t> </a:t>
            </a:r>
            <a:r>
              <a:rPr lang="en-US" sz="1400" dirty="0" err="1"/>
              <a:t>pueden</a:t>
            </a:r>
            <a:r>
              <a:rPr lang="en-US" sz="1400" dirty="0"/>
              <a:t> ser </a:t>
            </a:r>
            <a:r>
              <a:rPr lang="en-US" sz="1400" dirty="0" err="1"/>
              <a:t>creadas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usuario</a:t>
            </a:r>
            <a:r>
              <a:rPr lang="en-US" sz="1400" dirty="0"/>
              <a:t>, </a:t>
            </a:r>
            <a:r>
              <a:rPr lang="en-US" sz="1400" dirty="0" err="1"/>
              <a:t>mientras</a:t>
            </a:r>
            <a:r>
              <a:rPr lang="en-US" sz="1400" dirty="0"/>
              <a:t> que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procedimientos</a:t>
            </a:r>
            <a:r>
              <a:rPr lang="en-US" sz="1400" dirty="0"/>
              <a:t> </a:t>
            </a:r>
            <a:r>
              <a:rPr lang="en-US" sz="1400" dirty="0" err="1"/>
              <a:t>almacenados</a:t>
            </a:r>
            <a:r>
              <a:rPr lang="en-US" sz="1400" dirty="0"/>
              <a:t> son commandos que </a:t>
            </a:r>
            <a:r>
              <a:rPr lang="en-US" sz="1400" dirty="0" err="1"/>
              <a:t>ya</a:t>
            </a:r>
            <a:r>
              <a:rPr lang="en-US" sz="1400" dirty="0"/>
              <a:t> </a:t>
            </a:r>
            <a:r>
              <a:rPr lang="en-US" sz="1400" dirty="0" err="1"/>
              <a:t>existen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servidor</a:t>
            </a:r>
            <a:r>
              <a:rPr lang="en-US" sz="1400" dirty="0"/>
              <a:t> MySQL</a:t>
            </a: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AFCDF72E-67CC-49E9-39A5-A939582FA71F}"/>
              </a:ext>
            </a:extLst>
          </p:cNvPr>
          <p:cNvSpPr/>
          <p:nvPr/>
        </p:nvSpPr>
        <p:spPr>
          <a:xfrm>
            <a:off x="6764867" y="3505201"/>
            <a:ext cx="4030133" cy="2353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/>
              <a:t>Utilizando</a:t>
            </a:r>
            <a:r>
              <a:rPr lang="en-US" dirty="0"/>
              <a:t> la consulta:</a:t>
            </a:r>
          </a:p>
          <a:p>
            <a:pPr algn="just"/>
            <a:r>
              <a:rPr lang="en-US" dirty="0"/>
              <a:t>SELECT “El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funcion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11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84C11664-0ED6-744A-3344-A0C975CF4B16}"/>
              </a:ext>
            </a:extLst>
          </p:cNvPr>
          <p:cNvSpPr/>
          <p:nvPr/>
        </p:nvSpPr>
        <p:spPr>
          <a:xfrm>
            <a:off x="719667" y="618067"/>
            <a:ext cx="3945466" cy="2226733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5. Defina que es un TRIGGER en MySQL.</a:t>
            </a:r>
            <a:endParaRPr lang="en-US" dirty="0"/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11CE30AA-82EE-E074-DE7A-AFEB064F2FB0}"/>
              </a:ext>
            </a:extLst>
          </p:cNvPr>
          <p:cNvSpPr/>
          <p:nvPr/>
        </p:nvSpPr>
        <p:spPr>
          <a:xfrm>
            <a:off x="719667" y="3598333"/>
            <a:ext cx="3945466" cy="2226733"/>
          </a:xfrm>
          <a:prstGeom prst="wedgeRoundRect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6. En un trigger que papel juega las variables OLD y NEW</a:t>
            </a:r>
            <a:endParaRPr lang="en-US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7D21B510-C620-2D5E-2C52-28EF99C0F715}"/>
              </a:ext>
            </a:extLst>
          </p:cNvPr>
          <p:cNvSpPr/>
          <p:nvPr/>
        </p:nvSpPr>
        <p:spPr>
          <a:xfrm>
            <a:off x="6299201" y="347133"/>
            <a:ext cx="4495800" cy="264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/>
              <a:t>Un </a:t>
            </a:r>
            <a:r>
              <a:rPr lang="es-ES" sz="1400" dirty="0" err="1"/>
              <a:t>trigger</a:t>
            </a:r>
            <a:r>
              <a:rPr lang="es-ES" sz="1400" dirty="0"/>
              <a:t> o disparador es una regla que se asocia a una tabla. Mediante esta regla, se ejecutan una serie de instrucciones cuando se producen ciertos eventos sobre una tabla. Los eventos son: INSERT, UPDATE o DELETE.</a:t>
            </a:r>
            <a:endParaRPr lang="en-US" sz="1400" dirty="0"/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D0A6FE7B-FE0F-9C27-A36F-599249FE8D92}"/>
              </a:ext>
            </a:extLst>
          </p:cNvPr>
          <p:cNvSpPr/>
          <p:nvPr/>
        </p:nvSpPr>
        <p:spPr>
          <a:xfrm>
            <a:off x="6764867" y="3471333"/>
            <a:ext cx="4030133" cy="2353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INSERT: NEW</a:t>
            </a:r>
          </a:p>
          <a:p>
            <a:pPr algn="just"/>
            <a:r>
              <a:rPr lang="en-US" dirty="0"/>
              <a:t>UPDATE: NEW-OLD</a:t>
            </a:r>
          </a:p>
          <a:p>
            <a:pPr algn="just"/>
            <a:r>
              <a:rPr lang="en-US" dirty="0"/>
              <a:t>DELETE: OLD</a:t>
            </a:r>
          </a:p>
        </p:txBody>
      </p:sp>
    </p:spTree>
    <p:extLst>
      <p:ext uri="{BB962C8B-B14F-4D97-AF65-F5344CB8AC3E}">
        <p14:creationId xmlns:p14="http://schemas.microsoft.com/office/powerpoint/2010/main" val="101130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39252DF8-2FD6-8D41-C66D-0B2F79393941}"/>
              </a:ext>
            </a:extLst>
          </p:cNvPr>
          <p:cNvSpPr/>
          <p:nvPr/>
        </p:nvSpPr>
        <p:spPr>
          <a:xfrm>
            <a:off x="719667" y="694267"/>
            <a:ext cx="3945466" cy="2226733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7. En un trigger que papel juega los conceptos(cláusulas) BEFORE o AFTER</a:t>
            </a:r>
            <a:endParaRPr lang="en-US" dirty="0"/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C4F788BF-8C60-7785-5209-7F89C76F2E3F}"/>
              </a:ext>
            </a:extLst>
          </p:cNvPr>
          <p:cNvSpPr/>
          <p:nvPr/>
        </p:nvSpPr>
        <p:spPr>
          <a:xfrm>
            <a:off x="719667" y="4097867"/>
            <a:ext cx="3945466" cy="222673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8. A que se refiere cuando se habla de eventos en TRIGGERS</a:t>
            </a:r>
            <a:endParaRPr lang="en-US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4CFEA3E1-77E1-2898-C8AA-36381ACD5009}"/>
              </a:ext>
            </a:extLst>
          </p:cNvPr>
          <p:cNvSpPr/>
          <p:nvPr/>
        </p:nvSpPr>
        <p:spPr>
          <a:xfrm>
            <a:off x="6764867" y="347133"/>
            <a:ext cx="4030133" cy="2353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las </a:t>
            </a:r>
            <a:r>
              <a:rPr lang="en-US" dirty="0" err="1"/>
              <a:t>acciones</a:t>
            </a:r>
            <a:r>
              <a:rPr lang="en-US" dirty="0"/>
              <a:t> que </a:t>
            </a:r>
            <a:r>
              <a:rPr lang="en-US" dirty="0" err="1"/>
              <a:t>realizara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trigger </a:t>
            </a:r>
            <a:r>
              <a:rPr lang="en-US" dirty="0" err="1"/>
              <a:t>dependiendo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before o after.</a:t>
            </a:r>
          </a:p>
        </p:txBody>
      </p:sp>
      <p:sp>
        <p:nvSpPr>
          <p:cNvPr id="5" name="Bocadillo nube: nube 4">
            <a:extLst>
              <a:ext uri="{FF2B5EF4-FFF2-40B4-BE49-F238E27FC236}">
                <a16:creationId xmlns:a16="http://schemas.microsoft.com/office/drawing/2014/main" id="{242D2910-2E9D-1BA0-457C-E0ECFCD945BC}"/>
              </a:ext>
            </a:extLst>
          </p:cNvPr>
          <p:cNvSpPr/>
          <p:nvPr/>
        </p:nvSpPr>
        <p:spPr>
          <a:xfrm>
            <a:off x="6697133" y="3970867"/>
            <a:ext cx="4665134" cy="23537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Son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suceder</a:t>
            </a:r>
            <a:r>
              <a:rPr lang="en-US" dirty="0"/>
              <a:t> para que </a:t>
            </a:r>
            <a:r>
              <a:rPr lang="en-US" dirty="0" err="1"/>
              <a:t>los</a:t>
            </a:r>
            <a:r>
              <a:rPr lang="en-US" dirty="0"/>
              <a:t> triggers </a:t>
            </a:r>
            <a:r>
              <a:rPr lang="en-US" dirty="0" err="1"/>
              <a:t>funcionen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a sus </a:t>
            </a:r>
            <a:r>
              <a:rPr lang="en-US" dirty="0" err="1"/>
              <a:t>clausulas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6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AA5235-A84E-B75F-766D-70C54C094430}"/>
              </a:ext>
            </a:extLst>
          </p:cNvPr>
          <p:cNvSpPr/>
          <p:nvPr/>
        </p:nvSpPr>
        <p:spPr>
          <a:xfrm rot="19843482">
            <a:off x="3654465" y="2967335"/>
            <a:ext cx="4883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Parte Practica</a:t>
            </a:r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176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A27E11-BE3C-916D-0E92-4E2B60BE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787584"/>
            <a:ext cx="557290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1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2071C8-E667-96EB-92CE-80C2656B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829102"/>
            <a:ext cx="5849166" cy="1457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C42CE6-828A-B577-1122-8484EB0C2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4"/>
          <a:stretch/>
        </p:blipFill>
        <p:spPr>
          <a:xfrm>
            <a:off x="3171417" y="2872896"/>
            <a:ext cx="5830114" cy="20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30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</TotalTime>
  <Words>297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3</vt:lpstr>
      <vt:lpstr>Sector</vt:lpstr>
      <vt:lpstr>Defensa Hito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4</dc:title>
  <dc:creator>VICTOR HUGO</dc:creator>
  <cp:lastModifiedBy>VICTOR HUGO</cp:lastModifiedBy>
  <cp:revision>2</cp:revision>
  <dcterms:created xsi:type="dcterms:W3CDTF">2023-06-07T01:27:26Z</dcterms:created>
  <dcterms:modified xsi:type="dcterms:W3CDTF">2023-06-07T06:12:21Z</dcterms:modified>
</cp:coreProperties>
</file>