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51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9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3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FECF-529C-48E0-A026-E0A15C0A623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7E88-4A1A-448D-9F6A-7FD6F404BB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9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4CD42-0A85-A331-E5E2-858A02B11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885364-6FF7-29C3-802B-429C42C9F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Ingenieria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  <a:p>
            <a:r>
              <a:rPr lang="en-US" dirty="0"/>
              <a:t>Hito 3</a:t>
            </a:r>
          </a:p>
          <a:p>
            <a:r>
              <a:rPr lang="en-US" dirty="0"/>
              <a:t>Victor Hugo </a:t>
            </a:r>
            <a:r>
              <a:rPr lang="en-US" dirty="0" err="1"/>
              <a:t>Quispe</a:t>
            </a:r>
            <a:r>
              <a:rPr lang="en-US" dirty="0"/>
              <a:t> Torrez</a:t>
            </a:r>
          </a:p>
        </p:txBody>
      </p:sp>
    </p:spTree>
    <p:extLst>
      <p:ext uri="{BB962C8B-B14F-4D97-AF65-F5344CB8AC3E}">
        <p14:creationId xmlns:p14="http://schemas.microsoft.com/office/powerpoint/2010/main" val="212166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DFC1EC-6BDB-096C-5E04-74DC7D05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1" y="604709"/>
            <a:ext cx="5582429" cy="18385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D62F51-18AB-227B-F6E5-AD42B1BB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19" y="2681055"/>
            <a:ext cx="6582694" cy="33246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1C424D-C34A-EAC2-5C3A-C09BB8595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618" y="3429000"/>
            <a:ext cx="331516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5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16AF01-3CA2-AF76-DE46-A3213D70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7" y="307124"/>
            <a:ext cx="5515745" cy="46012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5AC4C2-52C4-7C1E-ED1D-C6326C80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23" y="307124"/>
            <a:ext cx="519185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9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1806BB-DB62-DD84-15ED-A86B877A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81379"/>
            <a:ext cx="4114800" cy="60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F4B070-DCB8-DA35-41F0-053E7DB7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8" y="321733"/>
            <a:ext cx="4610909" cy="5664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BDA971-39E2-5CE9-D05F-87E28930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733"/>
            <a:ext cx="572532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1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1B5215-BCB5-CAD4-704D-52F98E88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32" y="389467"/>
            <a:ext cx="38973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1A4055-9FA9-5932-A93B-0B9E68D6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728285"/>
            <a:ext cx="669701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76A3E9-C98D-735B-D837-4849A153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63" y="628650"/>
            <a:ext cx="3839111" cy="38581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3F90AA-9539-5342-B763-2818F15C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04" y="163902"/>
            <a:ext cx="3664070" cy="62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CF4390F-6747-6A7A-89C5-68D1AE0F978A}"/>
              </a:ext>
            </a:extLst>
          </p:cNvPr>
          <p:cNvSpPr/>
          <p:nvPr/>
        </p:nvSpPr>
        <p:spPr>
          <a:xfrm rot="20750045">
            <a:off x="2218597" y="2967335"/>
            <a:ext cx="7754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3"/>
                </a:solidFill>
                <a:effectLst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418840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3E5ED-380F-BF2A-291D-4316C67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Conceptos</a:t>
            </a:r>
            <a:endParaRPr lang="en-US" dirty="0"/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4F07A538-E88F-5ACC-F32E-9A1D42EC5698}"/>
              </a:ext>
            </a:extLst>
          </p:cNvPr>
          <p:cNvSpPr/>
          <p:nvPr/>
        </p:nvSpPr>
        <p:spPr>
          <a:xfrm>
            <a:off x="1051257" y="1721449"/>
            <a:ext cx="3307479" cy="1930400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1. ¿A que se refiere cuando se habla de ESTRUCTURA DE DATOS?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076AC7B6-C265-0B3F-8986-A596B457F0E9}"/>
              </a:ext>
            </a:extLst>
          </p:cNvPr>
          <p:cNvSpPr/>
          <p:nvPr/>
        </p:nvSpPr>
        <p:spPr>
          <a:xfrm>
            <a:off x="1051257" y="4403785"/>
            <a:ext cx="3307479" cy="1930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2. ¿Cuáles son los TIPOS DE ESTRUCTURA QUE EXISTE?</a:t>
            </a:r>
            <a:endParaRPr lang="en-US" dirty="0"/>
          </a:p>
        </p:txBody>
      </p:sp>
      <p:sp>
        <p:nvSpPr>
          <p:cNvPr id="3" name="Bocadillo: rectángulo 2">
            <a:extLst>
              <a:ext uri="{FF2B5EF4-FFF2-40B4-BE49-F238E27FC236}">
                <a16:creationId xmlns:a16="http://schemas.microsoft.com/office/drawing/2014/main" id="{3EDD0D96-D898-FF88-63E5-F236C74E747E}"/>
              </a:ext>
            </a:extLst>
          </p:cNvPr>
          <p:cNvSpPr/>
          <p:nvPr/>
        </p:nvSpPr>
        <p:spPr>
          <a:xfrm>
            <a:off x="6806241" y="813758"/>
            <a:ext cx="4563373" cy="2436483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Las estructuras de datos son una forma de organizar los datos en la computadora, de tal manera que nos permita realizar unas operaciones con ellas de forma muy eficiente.</a:t>
            </a:r>
            <a:endParaRPr lang="en-US" dirty="0"/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A6625683-EE7A-8D1C-BBDC-035EDDFC8B56}"/>
              </a:ext>
            </a:extLst>
          </p:cNvPr>
          <p:cNvSpPr/>
          <p:nvPr/>
        </p:nvSpPr>
        <p:spPr>
          <a:xfrm>
            <a:off x="6806241" y="4150743"/>
            <a:ext cx="4563373" cy="243648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Los mas </a:t>
            </a:r>
            <a:r>
              <a:rPr lang="en-US" dirty="0" err="1"/>
              <a:t>conocidos</a:t>
            </a:r>
            <a:r>
              <a:rPr lang="en-US" dirty="0"/>
              <a:t> son: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Arrays o </a:t>
            </a:r>
            <a:r>
              <a:rPr lang="en-US" dirty="0" err="1"/>
              <a:t>Vectores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err="1"/>
              <a:t>Monticulos</a:t>
            </a:r>
            <a:r>
              <a:rPr lang="en-US" dirty="0"/>
              <a:t> </a:t>
            </a:r>
            <a:r>
              <a:rPr lang="en-US" dirty="0" err="1"/>
              <a:t>Binarios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err="1"/>
              <a:t>Pilas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Colas</a:t>
            </a:r>
          </a:p>
        </p:txBody>
      </p:sp>
    </p:spTree>
    <p:extLst>
      <p:ext uri="{BB962C8B-B14F-4D97-AF65-F5344CB8AC3E}">
        <p14:creationId xmlns:p14="http://schemas.microsoft.com/office/powerpoint/2010/main" val="221229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A7085A9D-3DB2-004D-0063-F3394A28BC10}"/>
              </a:ext>
            </a:extLst>
          </p:cNvPr>
          <p:cNvSpPr/>
          <p:nvPr/>
        </p:nvSpPr>
        <p:spPr>
          <a:xfrm>
            <a:off x="536387" y="626533"/>
            <a:ext cx="4137213" cy="2074334"/>
          </a:xfrm>
          <a:prstGeom prst="wedgeEllipse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3. ¿Apoyándose en el link adjunto, explique, por qué son útiles las estructuras</a:t>
            </a:r>
          </a:p>
          <a:p>
            <a:pPr algn="ctr"/>
            <a:r>
              <a:rPr lang="es-ES"/>
              <a:t>de datos?.</a:t>
            </a:r>
          </a:p>
          <a:p>
            <a:pPr algn="ctr"/>
            <a:r>
              <a:rPr lang="es-ES"/>
              <a:t>○ Tutorial WEB</a:t>
            </a:r>
            <a:endParaRPr lang="en-US" dirty="0"/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51D5B8F7-5019-3D71-6C76-99318BFD3984}"/>
              </a:ext>
            </a:extLst>
          </p:cNvPr>
          <p:cNvSpPr/>
          <p:nvPr/>
        </p:nvSpPr>
        <p:spPr>
          <a:xfrm>
            <a:off x="536387" y="3920386"/>
            <a:ext cx="3307479" cy="193040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4. ¿Qué es una PILA?</a:t>
            </a:r>
            <a:endParaRPr lang="en-US"/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F4E49E91-7F72-960F-CF81-6ED01E612127}"/>
              </a:ext>
            </a:extLst>
          </p:cNvPr>
          <p:cNvSpPr/>
          <p:nvPr/>
        </p:nvSpPr>
        <p:spPr>
          <a:xfrm>
            <a:off x="6573327" y="626533"/>
            <a:ext cx="4563373" cy="243648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Las estructuras de datos son útiles porque nos permiten tener una batería de herramientas para solucionar ciertos tipos de problemas.</a:t>
            </a:r>
          </a:p>
          <a:p>
            <a:pPr algn="just"/>
            <a:r>
              <a:rPr lang="es-ES" dirty="0"/>
              <a:t>Además, nos permiten hacer un software más eficiente optimizando recursos, algo muy útil para </a:t>
            </a:r>
            <a:r>
              <a:rPr lang="es-ES" dirty="0" err="1"/>
              <a:t>IoT</a:t>
            </a:r>
            <a:r>
              <a:rPr lang="es-ES" dirty="0"/>
              <a:t> y para los entornos que trabajan con Big Data.</a:t>
            </a:r>
            <a:endParaRPr lang="en-US" dirty="0"/>
          </a:p>
        </p:txBody>
      </p:sp>
      <p:sp>
        <p:nvSpPr>
          <p:cNvPr id="3" name="Bocadillo: rectángulo 2">
            <a:extLst>
              <a:ext uri="{FF2B5EF4-FFF2-40B4-BE49-F238E27FC236}">
                <a16:creationId xmlns:a16="http://schemas.microsoft.com/office/drawing/2014/main" id="{255A4946-5CFC-6A77-ECEC-E2E8FF49AA35}"/>
              </a:ext>
            </a:extLst>
          </p:cNvPr>
          <p:cNvSpPr/>
          <p:nvPr/>
        </p:nvSpPr>
        <p:spPr>
          <a:xfrm>
            <a:off x="6573326" y="4033328"/>
            <a:ext cx="4563373" cy="2436483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/>
              <a:t>Una pila es una estructura para almacenar datos que opera de forma lineal y unidireccional. Esto significa que solo hay una forma para agregar elementos y estos se incorporan en un orden determinado en una sola dirección (de inicio a fin).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A8A40593-DBB7-91E3-0D6D-F69DF5860B51}"/>
              </a:ext>
            </a:extLst>
          </p:cNvPr>
          <p:cNvSpPr/>
          <p:nvPr/>
        </p:nvSpPr>
        <p:spPr>
          <a:xfrm>
            <a:off x="587188" y="897466"/>
            <a:ext cx="3307479" cy="19304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/>
              <a:t>5. ¿Qué es STACK en JAVA, una STACK será lo mismo que una PILA?</a:t>
            </a:r>
            <a:endParaRPr lang="en-US" dirty="0"/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221AD8B7-1C58-313C-215B-3C98EB080720}"/>
              </a:ext>
            </a:extLst>
          </p:cNvPr>
          <p:cNvSpPr/>
          <p:nvPr/>
        </p:nvSpPr>
        <p:spPr>
          <a:xfrm>
            <a:off x="587188" y="4030134"/>
            <a:ext cx="3307479" cy="1930400"/>
          </a:xfrm>
          <a:prstGeom prst="wedgeEllipse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6. ¿Qué es TOPE en una PILA?</a:t>
            </a:r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4B41A8B6-7C4A-0840-9FA8-91BAA62CB495}"/>
              </a:ext>
            </a:extLst>
          </p:cNvPr>
          <p:cNvSpPr/>
          <p:nvPr/>
        </p:nvSpPr>
        <p:spPr>
          <a:xfrm>
            <a:off x="6676845" y="574135"/>
            <a:ext cx="4563373" cy="243648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/>
              <a:t>Una stack es una estructura de datos lineal que sigue el principio LIFO (último en entrar, primero en salir). Eso significa que los objetos se pueden insertar o quitar solo en un extremo, también llamado parte superior</a:t>
            </a:r>
            <a:endParaRPr lang="en-US"/>
          </a:p>
        </p:txBody>
      </p:sp>
      <p:sp>
        <p:nvSpPr>
          <p:cNvPr id="3" name="Bocadillo: rectángulo 2">
            <a:extLst>
              <a:ext uri="{FF2B5EF4-FFF2-40B4-BE49-F238E27FC236}">
                <a16:creationId xmlns:a16="http://schemas.microsoft.com/office/drawing/2014/main" id="{2AEFD22C-E34B-0F16-DEE8-1FD2100462A5}"/>
              </a:ext>
            </a:extLst>
          </p:cNvPr>
          <p:cNvSpPr/>
          <p:nvPr/>
        </p:nvSpPr>
        <p:spPr>
          <a:xfrm>
            <a:off x="6676845" y="4030134"/>
            <a:ext cx="4563373" cy="2436483"/>
          </a:xfrm>
          <a:prstGeom prst="wedgeRect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Es el valor que esta arriba de la pila y se puede considerar que este seria el primer valor en salir de la pila.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9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39302CAC-0945-7424-DFDA-D477B7080CAB}"/>
              </a:ext>
            </a:extLst>
          </p:cNvPr>
          <p:cNvSpPr/>
          <p:nvPr/>
        </p:nvSpPr>
        <p:spPr>
          <a:xfrm>
            <a:off x="612588" y="778934"/>
            <a:ext cx="3307479" cy="1930400"/>
          </a:xfrm>
          <a:prstGeom prst="wedgeEllipseCallo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7. ¿Qué es MAX en una PILA?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3824FD0F-642F-768C-0185-CDD716F9BD7A}"/>
              </a:ext>
            </a:extLst>
          </p:cNvPr>
          <p:cNvSpPr/>
          <p:nvPr/>
        </p:nvSpPr>
        <p:spPr>
          <a:xfrm>
            <a:off x="612588" y="3920067"/>
            <a:ext cx="3307479" cy="1930400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8. ¿A que se refiere los métodos </a:t>
            </a:r>
            <a:r>
              <a:rPr lang="es-ES" dirty="0" err="1"/>
              <a:t>esVacia</a:t>
            </a:r>
            <a:r>
              <a:rPr lang="es-ES" dirty="0"/>
              <a:t>() y </a:t>
            </a:r>
            <a:r>
              <a:rPr lang="es-ES" dirty="0" err="1"/>
              <a:t>esLLena</a:t>
            </a:r>
            <a:r>
              <a:rPr lang="es-ES" dirty="0"/>
              <a:t>() en una PILA?</a:t>
            </a:r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F895F196-95F1-02ED-56B0-AD369A80D657}"/>
              </a:ext>
            </a:extLst>
          </p:cNvPr>
          <p:cNvSpPr/>
          <p:nvPr/>
        </p:nvSpPr>
        <p:spPr>
          <a:xfrm>
            <a:off x="6613583" y="625893"/>
            <a:ext cx="4563373" cy="2436483"/>
          </a:xfrm>
          <a:prstGeom prst="wedgeRectCallo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Es </a:t>
            </a:r>
            <a:r>
              <a:rPr lang="en-US" dirty="0" err="1"/>
              <a:t>el</a:t>
            </a:r>
            <a:r>
              <a:rPr lang="en-US" dirty="0"/>
              <a:t> valor </a:t>
            </a:r>
            <a:r>
              <a:rPr lang="en-US" dirty="0" err="1"/>
              <a:t>maximo</a:t>
            </a:r>
            <a:r>
              <a:rPr lang="en-US" dirty="0"/>
              <a:t> que le </a:t>
            </a:r>
            <a:r>
              <a:rPr lang="en-US" dirty="0" err="1"/>
              <a:t>asignamos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pila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le </a:t>
            </a:r>
            <a:r>
              <a:rPr lang="en-US" dirty="0" err="1"/>
              <a:t>asigna</a:t>
            </a:r>
            <a:r>
              <a:rPr lang="en-US" dirty="0"/>
              <a:t> un valor de </a:t>
            </a:r>
            <a:r>
              <a:rPr lang="en-US" dirty="0" err="1"/>
              <a:t>tipo</a:t>
            </a:r>
            <a:r>
              <a:rPr lang="en-US" dirty="0"/>
              <a:t> int.</a:t>
            </a:r>
          </a:p>
        </p:txBody>
      </p:sp>
      <p:sp>
        <p:nvSpPr>
          <p:cNvPr id="3" name="Bocadillo: rectángulo 2">
            <a:extLst>
              <a:ext uri="{FF2B5EF4-FFF2-40B4-BE49-F238E27FC236}">
                <a16:creationId xmlns:a16="http://schemas.microsoft.com/office/drawing/2014/main" id="{F1381D48-1AB4-1A5B-C895-58EBAEB519CD}"/>
              </a:ext>
            </a:extLst>
          </p:cNvPr>
          <p:cNvSpPr/>
          <p:nvPr/>
        </p:nvSpPr>
        <p:spPr>
          <a:xfrm>
            <a:off x="6613583" y="3920067"/>
            <a:ext cx="4563373" cy="2436483"/>
          </a:xfrm>
          <a:prstGeom prst="wedge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Son </a:t>
            </a:r>
            <a:r>
              <a:rPr lang="en-US" dirty="0" err="1"/>
              <a:t>metodos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ayudan</a:t>
            </a:r>
            <a:r>
              <a:rPr lang="en-US" dirty="0"/>
              <a:t> a </a:t>
            </a: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pila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llena</a:t>
            </a:r>
            <a:r>
              <a:rPr lang="en-US" dirty="0"/>
              <a:t> o </a:t>
            </a:r>
            <a:r>
              <a:rPr lang="en-US" dirty="0" err="1"/>
              <a:t>vacia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vacia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del tope es </a:t>
            </a:r>
            <a:r>
              <a:rPr lang="en-US" dirty="0" err="1"/>
              <a:t>igual</a:t>
            </a:r>
            <a:r>
              <a:rPr lang="en-US" dirty="0"/>
              <a:t> a 0. </a:t>
            </a:r>
            <a:r>
              <a:rPr lang="en-US" dirty="0" err="1"/>
              <a:t>Mientras</a:t>
            </a:r>
            <a:r>
              <a:rPr lang="en-US" dirty="0"/>
              <a:t> que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llena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tope es </a:t>
            </a:r>
            <a:r>
              <a:rPr lang="en-US" dirty="0" err="1"/>
              <a:t>igual</a:t>
            </a:r>
            <a:r>
              <a:rPr lang="en-US" dirty="0"/>
              <a:t> al max de la pila.</a:t>
            </a:r>
          </a:p>
        </p:txBody>
      </p:sp>
    </p:spTree>
    <p:extLst>
      <p:ext uri="{BB962C8B-B14F-4D97-AF65-F5344CB8AC3E}">
        <p14:creationId xmlns:p14="http://schemas.microsoft.com/office/powerpoint/2010/main" val="260315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BB75BF6E-A593-619E-A3A1-378ED1C794C5}"/>
              </a:ext>
            </a:extLst>
          </p:cNvPr>
          <p:cNvSpPr/>
          <p:nvPr/>
        </p:nvSpPr>
        <p:spPr>
          <a:xfrm>
            <a:off x="739588" y="863600"/>
            <a:ext cx="3307479" cy="1930400"/>
          </a:xfrm>
          <a:prstGeom prst="wedgeEllipseCallou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9. ¿Qué son los métodos estáticos en JAVA?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365C7833-5110-F78C-4FD2-D36233756015}"/>
              </a:ext>
            </a:extLst>
          </p:cNvPr>
          <p:cNvSpPr/>
          <p:nvPr/>
        </p:nvSpPr>
        <p:spPr>
          <a:xfrm>
            <a:off x="739587" y="3776133"/>
            <a:ext cx="3307479" cy="1930400"/>
          </a:xfrm>
          <a:prstGeom prst="wedgeEllipse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10.¿A través de un gráfico, muestre los métodos mínimos que debería de tener</a:t>
            </a:r>
          </a:p>
          <a:p>
            <a:pPr algn="ctr"/>
            <a:r>
              <a:rPr lang="es-ES"/>
              <a:t>una PILA?</a:t>
            </a:r>
            <a:endParaRPr lang="en-US"/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32707542-85EE-BB35-5179-9A2B5734990A}"/>
              </a:ext>
            </a:extLst>
          </p:cNvPr>
          <p:cNvSpPr/>
          <p:nvPr/>
        </p:nvSpPr>
        <p:spPr>
          <a:xfrm>
            <a:off x="5952225" y="151442"/>
            <a:ext cx="4563373" cy="2436483"/>
          </a:xfrm>
          <a:prstGeom prst="wedgeRectCallou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/>
              <a:t>El método estático en Java es un método que pertenece a la clase y no al objeto. Un método estático solo puede acceder a datos estáticos.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732F49-C529-A62B-E5EE-17B79A82D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9" t="6616" r="9882" b="5094"/>
          <a:stretch/>
        </p:blipFill>
        <p:spPr>
          <a:xfrm>
            <a:off x="5952225" y="3206790"/>
            <a:ext cx="2089725" cy="33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F29B42D-45DA-DE8F-D424-739D209A91F2}"/>
              </a:ext>
            </a:extLst>
          </p:cNvPr>
          <p:cNvSpPr/>
          <p:nvPr/>
        </p:nvSpPr>
        <p:spPr>
          <a:xfrm>
            <a:off x="3739234" y="2967335"/>
            <a:ext cx="4713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Parte Practica</a:t>
            </a:r>
          </a:p>
        </p:txBody>
      </p:sp>
    </p:spTree>
    <p:extLst>
      <p:ext uri="{BB962C8B-B14F-4D97-AF65-F5344CB8AC3E}">
        <p14:creationId xmlns:p14="http://schemas.microsoft.com/office/powerpoint/2010/main" val="308221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89B7F5-323A-1EA5-244C-2B9424B2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366285"/>
            <a:ext cx="683990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4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74F403-6865-AA04-49F5-ECAD1CAC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51" y="270933"/>
            <a:ext cx="3213156" cy="59774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14EBB7-A3A8-7A80-1A77-D04BC9A7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1" y="1723638"/>
            <a:ext cx="6676579" cy="26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375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104</TotalTime>
  <Words>457</Words>
  <Application>Microsoft Office PowerPoint</Application>
  <PresentationFormat>Panorámica</PresentationFormat>
  <Paragraphs>35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Estructura de Datos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VICTOR HUGO</dc:creator>
  <cp:lastModifiedBy>VICTOR HUGO</cp:lastModifiedBy>
  <cp:revision>5</cp:revision>
  <dcterms:created xsi:type="dcterms:W3CDTF">2023-05-04T05:31:44Z</dcterms:created>
  <dcterms:modified xsi:type="dcterms:W3CDTF">2023-05-05T03:53:01Z</dcterms:modified>
</cp:coreProperties>
</file>