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0E2374-9934-44A0-BC4D-E2CFF5144627}" v="1386" dt="2022-08-10T16:13:24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GI PERISSINOTTO CEOLIN ." userId="S::luigi.ceolin@sptech.school::e79f6c54-2beb-4442-b77f-b5aa1813167e" providerId="AD" clId="Web-{3C0E2374-9934-44A0-BC4D-E2CFF5144627}"/>
    <pc:docChg chg="addSld delSld modSld">
      <pc:chgData name="LUIGI PERISSINOTTO CEOLIN ." userId="S::luigi.ceolin@sptech.school::e79f6c54-2beb-4442-b77f-b5aa1813167e" providerId="AD" clId="Web-{3C0E2374-9934-44A0-BC4D-E2CFF5144627}" dt="2022-08-10T16:13:23.881" v="919" actId="20577"/>
      <pc:docMkLst>
        <pc:docMk/>
      </pc:docMkLst>
      <pc:sldChg chg="del">
        <pc:chgData name="LUIGI PERISSINOTTO CEOLIN ." userId="S::luigi.ceolin@sptech.school::e79f6c54-2beb-4442-b77f-b5aa1813167e" providerId="AD" clId="Web-{3C0E2374-9934-44A0-BC4D-E2CFF5144627}" dt="2022-08-10T13:59:19.333" v="3"/>
        <pc:sldMkLst>
          <pc:docMk/>
          <pc:sldMk cId="109857222" sldId="256"/>
        </pc:sldMkLst>
      </pc:sldChg>
      <pc:sldChg chg="new del">
        <pc:chgData name="LUIGI PERISSINOTTO CEOLIN ." userId="S::luigi.ceolin@sptech.school::e79f6c54-2beb-4442-b77f-b5aa1813167e" providerId="AD" clId="Web-{3C0E2374-9934-44A0-BC4D-E2CFF5144627}" dt="2022-08-10T13:59:14.317" v="2"/>
        <pc:sldMkLst>
          <pc:docMk/>
          <pc:sldMk cId="72999589" sldId="257"/>
        </pc:sldMkLst>
      </pc:sldChg>
      <pc:sldChg chg="addSp delSp modSp new">
        <pc:chgData name="LUIGI PERISSINOTTO CEOLIN ." userId="S::luigi.ceolin@sptech.school::e79f6c54-2beb-4442-b77f-b5aa1813167e" providerId="AD" clId="Web-{3C0E2374-9934-44A0-BC4D-E2CFF5144627}" dt="2022-08-10T16:01:20.215" v="862" actId="1076"/>
        <pc:sldMkLst>
          <pc:docMk/>
          <pc:sldMk cId="731927953" sldId="258"/>
        </pc:sldMkLst>
        <pc:spChg chg="mod">
          <ac:chgData name="LUIGI PERISSINOTTO CEOLIN ." userId="S::luigi.ceolin@sptech.school::e79f6c54-2beb-4442-b77f-b5aa1813167e" providerId="AD" clId="Web-{3C0E2374-9934-44A0-BC4D-E2CFF5144627}" dt="2022-08-10T14:21:36.132" v="261" actId="20577"/>
          <ac:spMkLst>
            <pc:docMk/>
            <pc:sldMk cId="731927953" sldId="258"/>
            <ac:spMk id="2" creationId="{3E43335B-8242-0197-3F80-DFC7FD61D960}"/>
          </ac:spMkLst>
        </pc:spChg>
        <pc:spChg chg="del mod">
          <ac:chgData name="LUIGI PERISSINOTTO CEOLIN ." userId="S::luigi.ceolin@sptech.school::e79f6c54-2beb-4442-b77f-b5aa1813167e" providerId="AD" clId="Web-{3C0E2374-9934-44A0-BC4D-E2CFF5144627}" dt="2022-08-10T14:02:09.477" v="21"/>
          <ac:spMkLst>
            <pc:docMk/>
            <pc:sldMk cId="731927953" sldId="258"/>
            <ac:spMk id="3" creationId="{A6B884A0-8CC9-658C-6D12-F9D65804DF18}"/>
          </ac:spMkLst>
        </pc:spChg>
        <pc:spChg chg="add del mod">
          <ac:chgData name="LUIGI PERISSINOTTO CEOLIN ." userId="S::luigi.ceolin@sptech.school::e79f6c54-2beb-4442-b77f-b5aa1813167e" providerId="AD" clId="Web-{3C0E2374-9934-44A0-BC4D-E2CFF5144627}" dt="2022-08-10T15:36:17.822" v="657" actId="20577"/>
          <ac:spMkLst>
            <pc:docMk/>
            <pc:sldMk cId="731927953" sldId="258"/>
            <ac:spMk id="4" creationId="{7D7A29E8-8C25-A78F-0854-EFFE6B928EF5}"/>
          </ac:spMkLst>
        </pc:spChg>
        <pc:spChg chg="add mod ord">
          <ac:chgData name="LUIGI PERISSINOTTO CEOLIN ." userId="S::luigi.ceolin@sptech.school::e79f6c54-2beb-4442-b77f-b5aa1813167e" providerId="AD" clId="Web-{3C0E2374-9934-44A0-BC4D-E2CFF5144627}" dt="2022-08-10T14:30:39.739" v="468" actId="1076"/>
          <ac:spMkLst>
            <pc:docMk/>
            <pc:sldMk cId="731927953" sldId="258"/>
            <ac:spMk id="13" creationId="{F71C4894-F2D6-C84E-5175-FEFA4F15E625}"/>
          </ac:spMkLst>
        </pc:spChg>
        <pc:spChg chg="add del">
          <ac:chgData name="LUIGI PERISSINOTTO CEOLIN ." userId="S::luigi.ceolin@sptech.school::e79f6c54-2beb-4442-b77f-b5aa1813167e" providerId="AD" clId="Web-{3C0E2374-9934-44A0-BC4D-E2CFF5144627}" dt="2022-08-10T14:06:06.140" v="40"/>
          <ac:spMkLst>
            <pc:docMk/>
            <pc:sldMk cId="731927953" sldId="258"/>
            <ac:spMk id="14" creationId="{529E2DD2-E85A-FC26-DAF0-AC184B5812BE}"/>
          </ac:spMkLst>
        </pc:spChg>
        <pc:spChg chg="add mod">
          <ac:chgData name="LUIGI PERISSINOTTO CEOLIN ." userId="S::luigi.ceolin@sptech.school::e79f6c54-2beb-4442-b77f-b5aa1813167e" providerId="AD" clId="Web-{3C0E2374-9934-44A0-BC4D-E2CFF5144627}" dt="2022-08-10T15:18:57.289" v="566" actId="20577"/>
          <ac:spMkLst>
            <pc:docMk/>
            <pc:sldMk cId="731927953" sldId="258"/>
            <ac:spMk id="15" creationId="{9B964152-53EF-AC17-CAB4-F8705C539A0D}"/>
          </ac:spMkLst>
        </pc:spChg>
        <pc:spChg chg="add mod ord">
          <ac:chgData name="LUIGI PERISSINOTTO CEOLIN ." userId="S::luigi.ceolin@sptech.school::e79f6c54-2beb-4442-b77f-b5aa1813167e" providerId="AD" clId="Web-{3C0E2374-9934-44A0-BC4D-E2CFF5144627}" dt="2022-08-10T14:30:45.567" v="469" actId="1076"/>
          <ac:spMkLst>
            <pc:docMk/>
            <pc:sldMk cId="731927953" sldId="258"/>
            <ac:spMk id="16" creationId="{1A62A429-B499-DE95-C509-B1DEA009F931}"/>
          </ac:spMkLst>
        </pc:spChg>
        <pc:spChg chg="add mod">
          <ac:chgData name="LUIGI PERISSINOTTO CEOLIN ." userId="S::luigi.ceolin@sptech.school::e79f6c54-2beb-4442-b77f-b5aa1813167e" providerId="AD" clId="Web-{3C0E2374-9934-44A0-BC4D-E2CFF5144627}" dt="2022-08-10T15:17:54.396" v="559" actId="20577"/>
          <ac:spMkLst>
            <pc:docMk/>
            <pc:sldMk cId="731927953" sldId="258"/>
            <ac:spMk id="17" creationId="{1383FB9E-9E50-EA22-6AD2-F9CEC48CAF6A}"/>
          </ac:spMkLst>
        </pc:spChg>
        <pc:spChg chg="add mod ord">
          <ac:chgData name="LUIGI PERISSINOTTO CEOLIN ." userId="S::luigi.ceolin@sptech.school::e79f6c54-2beb-4442-b77f-b5aa1813167e" providerId="AD" clId="Web-{3C0E2374-9934-44A0-BC4D-E2CFF5144627}" dt="2022-08-10T14:30:27.082" v="466" actId="1076"/>
          <ac:spMkLst>
            <pc:docMk/>
            <pc:sldMk cId="731927953" sldId="258"/>
            <ac:spMk id="18" creationId="{A0789087-4D31-6163-852B-8A9A63A142AC}"/>
          </ac:spMkLst>
        </pc:spChg>
        <pc:spChg chg="add mod">
          <ac:chgData name="LUIGI PERISSINOTTO CEOLIN ." userId="S::luigi.ceolin@sptech.school::e79f6c54-2beb-4442-b77f-b5aa1813167e" providerId="AD" clId="Web-{3C0E2374-9934-44A0-BC4D-E2CFF5144627}" dt="2022-08-10T16:01:09.418" v="860" actId="1076"/>
          <ac:spMkLst>
            <pc:docMk/>
            <pc:sldMk cId="731927953" sldId="258"/>
            <ac:spMk id="19" creationId="{A99FEBB9-9784-06D4-CCC0-417FE0781521}"/>
          </ac:spMkLst>
        </pc:spChg>
        <pc:spChg chg="add mod">
          <ac:chgData name="LUIGI PERISSINOTTO CEOLIN ." userId="S::luigi.ceolin@sptech.school::e79f6c54-2beb-4442-b77f-b5aa1813167e" providerId="AD" clId="Web-{3C0E2374-9934-44A0-BC4D-E2CFF5144627}" dt="2022-08-10T16:01:20.215" v="862" actId="1076"/>
          <ac:spMkLst>
            <pc:docMk/>
            <pc:sldMk cId="731927953" sldId="258"/>
            <ac:spMk id="20" creationId="{886B703B-5567-FCD3-19A8-630F5FD585D1}"/>
          </ac:spMkLst>
        </pc:spChg>
        <pc:spChg chg="add del mod">
          <ac:chgData name="LUIGI PERISSINOTTO CEOLIN ." userId="S::luigi.ceolin@sptech.school::e79f6c54-2beb-4442-b77f-b5aa1813167e" providerId="AD" clId="Web-{3C0E2374-9934-44A0-BC4D-E2CFF5144627}" dt="2022-08-10T14:41:22.864" v="527"/>
          <ac:spMkLst>
            <pc:docMk/>
            <pc:sldMk cId="731927953" sldId="258"/>
            <ac:spMk id="22" creationId="{9AEFE057-2F75-5E5F-6867-31E4BC5E2339}"/>
          </ac:spMkLst>
        </pc:spChg>
        <pc:spChg chg="add mod">
          <ac:chgData name="LUIGI PERISSINOTTO CEOLIN ." userId="S::luigi.ceolin@sptech.school::e79f6c54-2beb-4442-b77f-b5aa1813167e" providerId="AD" clId="Web-{3C0E2374-9934-44A0-BC4D-E2CFF5144627}" dt="2022-08-10T15:19:08.977" v="570" actId="20577"/>
          <ac:spMkLst>
            <pc:docMk/>
            <pc:sldMk cId="731927953" sldId="258"/>
            <ac:spMk id="24" creationId="{AC376BF2-CBEC-F3BF-8D10-B8F2D7F88683}"/>
          </ac:spMkLst>
        </pc:spChg>
        <pc:graphicFrameChg chg="add del mod ord modGraphic">
          <ac:chgData name="LUIGI PERISSINOTTO CEOLIN ." userId="S::luigi.ceolin@sptech.school::e79f6c54-2beb-4442-b77f-b5aa1813167e" providerId="AD" clId="Web-{3C0E2374-9934-44A0-BC4D-E2CFF5144627}" dt="2022-08-10T14:00:18.772" v="16"/>
          <ac:graphicFrameMkLst>
            <pc:docMk/>
            <pc:sldMk cId="731927953" sldId="258"/>
            <ac:graphicFrameMk id="5" creationId="{307A3BD6-169C-C610-2914-713FCF9939DD}"/>
          </ac:graphicFrameMkLst>
        </pc:graphicFrameChg>
        <pc:picChg chg="add del mod ord">
          <ac:chgData name="LUIGI PERISSINOTTO CEOLIN ." userId="S::luigi.ceolin@sptech.school::e79f6c54-2beb-4442-b77f-b5aa1813167e" providerId="AD" clId="Web-{3C0E2374-9934-44A0-BC4D-E2CFF5144627}" dt="2022-08-10T14:35:46.153" v="526"/>
          <ac:picMkLst>
            <pc:docMk/>
            <pc:sldMk cId="731927953" sldId="258"/>
            <ac:picMk id="12" creationId="{A4ED21E1-F6A4-BDED-B278-3E4A23AB534A}"/>
          </ac:picMkLst>
        </pc:picChg>
        <pc:picChg chg="add mod ord">
          <ac:chgData name="LUIGI PERISSINOTTO CEOLIN ." userId="S::luigi.ceolin@sptech.school::e79f6c54-2beb-4442-b77f-b5aa1813167e" providerId="AD" clId="Web-{3C0E2374-9934-44A0-BC4D-E2CFF5144627}" dt="2022-08-10T14:41:25.630" v="528" actId="1076"/>
          <ac:picMkLst>
            <pc:docMk/>
            <pc:sldMk cId="731927953" sldId="258"/>
            <ac:picMk id="23" creationId="{E70835E2-08A4-8E57-29E5-0D348EE75DD4}"/>
          </ac:picMkLst>
        </pc:picChg>
      </pc:sldChg>
      <pc:sldChg chg="new">
        <pc:chgData name="LUIGI PERISSINOTTO CEOLIN ." userId="S::luigi.ceolin@sptech.school::e79f6c54-2beb-4442-b77f-b5aa1813167e" providerId="AD" clId="Web-{3C0E2374-9934-44A0-BC4D-E2CFF5144627}" dt="2022-08-10T14:33:08.164" v="502"/>
        <pc:sldMkLst>
          <pc:docMk/>
          <pc:sldMk cId="1726276985" sldId="259"/>
        </pc:sldMkLst>
      </pc:sldChg>
      <pc:sldChg chg="addSp delSp modSp add replId">
        <pc:chgData name="LUIGI PERISSINOTTO CEOLIN ." userId="S::luigi.ceolin@sptech.school::e79f6c54-2beb-4442-b77f-b5aa1813167e" providerId="AD" clId="Web-{3C0E2374-9934-44A0-BC4D-E2CFF5144627}" dt="2022-08-10T16:13:23.881" v="919" actId="20577"/>
        <pc:sldMkLst>
          <pc:docMk/>
          <pc:sldMk cId="2154063768" sldId="260"/>
        </pc:sldMkLst>
        <pc:spChg chg="mod">
          <ac:chgData name="LUIGI PERISSINOTTO CEOLIN ." userId="S::luigi.ceolin@sptech.school::e79f6c54-2beb-4442-b77f-b5aa1813167e" providerId="AD" clId="Web-{3C0E2374-9934-44A0-BC4D-E2CFF5144627}" dt="2022-08-10T16:13:23.881" v="919" actId="20577"/>
          <ac:spMkLst>
            <pc:docMk/>
            <pc:sldMk cId="2154063768" sldId="260"/>
            <ac:spMk id="4" creationId="{7D7A29E8-8C25-A78F-0854-EFFE6B928EF5}"/>
          </ac:spMkLst>
        </pc:spChg>
        <pc:spChg chg="add del mod">
          <ac:chgData name="LUIGI PERISSINOTTO CEOLIN ." userId="S::luigi.ceolin@sptech.school::e79f6c54-2beb-4442-b77f-b5aa1813167e" providerId="AD" clId="Web-{3C0E2374-9934-44A0-BC4D-E2CFF5144627}" dt="2022-08-10T15:43:56.414" v="659"/>
          <ac:spMkLst>
            <pc:docMk/>
            <pc:sldMk cId="2154063768" sldId="260"/>
            <ac:spMk id="5" creationId="{C42FF86E-0C77-D3EC-135A-C49E059462E5}"/>
          </ac:spMkLst>
        </pc:spChg>
        <pc:spChg chg="mod">
          <ac:chgData name="LUIGI PERISSINOTTO CEOLIN ." userId="S::luigi.ceolin@sptech.school::e79f6c54-2beb-4442-b77f-b5aa1813167e" providerId="AD" clId="Web-{3C0E2374-9934-44A0-BC4D-E2CFF5144627}" dt="2022-08-10T15:44:30.618" v="669" actId="20577"/>
          <ac:spMkLst>
            <pc:docMk/>
            <pc:sldMk cId="2154063768" sldId="260"/>
            <ac:spMk id="15" creationId="{9B964152-53EF-AC17-CAB4-F8705C539A0D}"/>
          </ac:spMkLst>
        </pc:spChg>
        <pc:spChg chg="mod">
          <ac:chgData name="LUIGI PERISSINOTTO CEOLIN ." userId="S::luigi.ceolin@sptech.school::e79f6c54-2beb-4442-b77f-b5aa1813167e" providerId="AD" clId="Web-{3C0E2374-9934-44A0-BC4D-E2CFF5144627}" dt="2022-08-10T16:07:44.652" v="907" actId="20577"/>
          <ac:spMkLst>
            <pc:docMk/>
            <pc:sldMk cId="2154063768" sldId="260"/>
            <ac:spMk id="17" creationId="{1383FB9E-9E50-EA22-6AD2-F9CEC48CAF6A}"/>
          </ac:spMkLst>
        </pc:spChg>
        <pc:spChg chg="mod">
          <ac:chgData name="LUIGI PERISSINOTTO CEOLIN ." userId="S::luigi.ceolin@sptech.school::e79f6c54-2beb-4442-b77f-b5aa1813167e" providerId="AD" clId="Web-{3C0E2374-9934-44A0-BC4D-E2CFF5144627}" dt="2022-08-10T16:03:04.578" v="868" actId="14100"/>
          <ac:spMkLst>
            <pc:docMk/>
            <pc:sldMk cId="2154063768" sldId="260"/>
            <ac:spMk id="19" creationId="{A99FEBB9-9784-06D4-CCC0-417FE0781521}"/>
          </ac:spMkLst>
        </pc:spChg>
        <pc:spChg chg="mod">
          <ac:chgData name="LUIGI PERISSINOTTO CEOLIN ." userId="S::luigi.ceolin@sptech.school::e79f6c54-2beb-4442-b77f-b5aa1813167e" providerId="AD" clId="Web-{3C0E2374-9934-44A0-BC4D-E2CFF5144627}" dt="2022-08-10T16:05:34.020" v="903" actId="1076"/>
          <ac:spMkLst>
            <pc:docMk/>
            <pc:sldMk cId="2154063768" sldId="260"/>
            <ac:spMk id="20" creationId="{886B703B-5567-FCD3-19A8-630F5FD585D1}"/>
          </ac:spMkLst>
        </pc:spChg>
        <pc:spChg chg="mod">
          <ac:chgData name="LUIGI PERISSINOTTO CEOLIN ." userId="S::luigi.ceolin@sptech.school::e79f6c54-2beb-4442-b77f-b5aa1813167e" providerId="AD" clId="Web-{3C0E2374-9934-44A0-BC4D-E2CFF5144627}" dt="2022-08-10T16:11:48.035" v="909" actId="20577"/>
          <ac:spMkLst>
            <pc:docMk/>
            <pc:sldMk cId="2154063768" sldId="260"/>
            <ac:spMk id="24" creationId="{AC376BF2-CBEC-F3BF-8D10-B8F2D7F88683}"/>
          </ac:spMkLst>
        </pc:spChg>
        <pc:picChg chg="add mod ord">
          <ac:chgData name="LUIGI PERISSINOTTO CEOLIN ." userId="S::luigi.ceolin@sptech.school::e79f6c54-2beb-4442-b77f-b5aa1813167e" providerId="AD" clId="Web-{3C0E2374-9934-44A0-BC4D-E2CFF5144627}" dt="2022-08-10T15:45:04.588" v="696" actId="1076"/>
          <ac:picMkLst>
            <pc:docMk/>
            <pc:sldMk cId="2154063768" sldId="260"/>
            <ac:picMk id="6" creationId="{BEB0085F-7C5D-1A7E-750F-3FCD6AFDE6F9}"/>
          </ac:picMkLst>
        </pc:picChg>
        <pc:picChg chg="del">
          <ac:chgData name="LUIGI PERISSINOTTO CEOLIN ." userId="S::luigi.ceolin@sptech.school::e79f6c54-2beb-4442-b77f-b5aa1813167e" providerId="AD" clId="Web-{3C0E2374-9934-44A0-BC4D-E2CFF5144627}" dt="2022-08-10T15:41:33.550" v="658"/>
          <ac:picMkLst>
            <pc:docMk/>
            <pc:sldMk cId="2154063768" sldId="260"/>
            <ac:picMk id="23" creationId="{E70835E2-08A4-8E57-29E5-0D348EE75DD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0789087-4D31-6163-852B-8A9A63A142AC}"/>
              </a:ext>
            </a:extLst>
          </p:cNvPr>
          <p:cNvSpPr/>
          <p:nvPr/>
        </p:nvSpPr>
        <p:spPr>
          <a:xfrm>
            <a:off x="674119" y="4476929"/>
            <a:ext cx="10898036" cy="2127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62A429-B499-DE95-C509-B1DEA009F931}"/>
              </a:ext>
            </a:extLst>
          </p:cNvPr>
          <p:cNvSpPr/>
          <p:nvPr/>
        </p:nvSpPr>
        <p:spPr>
          <a:xfrm>
            <a:off x="6441238" y="1258199"/>
            <a:ext cx="5190222" cy="29904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C4894-F2D6-C84E-5175-FEFA4F15E625}"/>
              </a:ext>
            </a:extLst>
          </p:cNvPr>
          <p:cNvSpPr/>
          <p:nvPr/>
        </p:nvSpPr>
        <p:spPr>
          <a:xfrm>
            <a:off x="721744" y="1260894"/>
            <a:ext cx="5492148" cy="29904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43335B-8242-0197-3F80-DFC7FD61D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163" y="4160748"/>
            <a:ext cx="11018806" cy="2432619"/>
          </a:xfrm>
        </p:spPr>
        <p:txBody>
          <a:bodyPr>
            <a:normAutofit/>
          </a:bodyPr>
          <a:lstStyle/>
          <a:p>
            <a:br>
              <a:rPr lang="en-US" sz="2400" dirty="0">
                <a:cs typeface="Calibri Light"/>
              </a:rPr>
            </a:br>
            <a:br>
              <a:rPr lang="en-US" sz="2400" dirty="0">
                <a:cs typeface="Calibri Light"/>
              </a:rPr>
            </a:br>
            <a:br>
              <a:rPr lang="en-US" sz="2400" dirty="0">
                <a:cs typeface="Calibri Light"/>
              </a:rPr>
            </a:br>
            <a:br>
              <a:rPr lang="en-US" sz="2400" dirty="0">
                <a:cs typeface="Calibri Light"/>
              </a:rPr>
            </a:br>
            <a:br>
              <a:rPr lang="en-US" sz="2400" dirty="0">
                <a:cs typeface="Calibri Light"/>
              </a:rPr>
            </a:br>
            <a:endParaRPr lang="en-US" sz="2400">
              <a:cs typeface="Calibri Ligh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A29E8-8C25-A78F-0854-EFFE6B928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2879" y="1264908"/>
            <a:ext cx="5181600" cy="278420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>
              <a:cs typeface="Calibri"/>
            </a:endParaRPr>
          </a:p>
          <a:p>
            <a:r>
              <a:rPr lang="en-US" sz="2400" dirty="0" err="1">
                <a:cs typeface="Calibri"/>
              </a:rPr>
              <a:t>Atarefado</a:t>
            </a:r>
          </a:p>
          <a:p>
            <a:r>
              <a:rPr lang="en-US" sz="2400" dirty="0" err="1">
                <a:cs typeface="Calibri"/>
              </a:rPr>
              <a:t>Extrovertido</a:t>
            </a:r>
            <a:endParaRPr lang="en-US" sz="2400">
              <a:cs typeface="Calibri"/>
            </a:endParaRPr>
          </a:p>
          <a:p>
            <a:r>
              <a:rPr lang="en-US" sz="2400" dirty="0" err="1">
                <a:cs typeface="Calibri"/>
              </a:rPr>
              <a:t>Organizado</a:t>
            </a:r>
            <a:endParaRPr lang="en-US" sz="2400">
              <a:cs typeface="Calibri"/>
            </a:endParaRPr>
          </a:p>
          <a:p>
            <a:r>
              <a:rPr lang="en-US" sz="2400" dirty="0" err="1">
                <a:cs typeface="Calibri"/>
              </a:rPr>
              <a:t>Pontual</a:t>
            </a:r>
            <a:endParaRPr lang="en-US" sz="2400">
              <a:cs typeface="Calibri"/>
            </a:endParaRPr>
          </a:p>
          <a:p>
            <a:r>
              <a:rPr lang="en-US" sz="2400" dirty="0" err="1">
                <a:cs typeface="Calibri"/>
              </a:rPr>
              <a:t>Resiliente</a:t>
            </a:r>
            <a:endParaRPr lang="en-US" sz="240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964152-53EF-AC17-CAB4-F8705C539A0D}"/>
              </a:ext>
            </a:extLst>
          </p:cNvPr>
          <p:cNvSpPr txBox="1"/>
          <p:nvPr/>
        </p:nvSpPr>
        <p:spPr>
          <a:xfrm>
            <a:off x="3111500" y="1434739"/>
            <a:ext cx="278141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Diego </a:t>
            </a:r>
            <a:r>
              <a:rPr lang="en-US" sz="2400" dirty="0" err="1">
                <a:cs typeface="Calibri"/>
              </a:rPr>
              <a:t>Lunardelli</a:t>
            </a:r>
            <a:endParaRPr lang="en-US" sz="2400" dirty="0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83FB9E-9E50-EA22-6AD2-F9CEC48CAF6A}"/>
              </a:ext>
            </a:extLst>
          </p:cNvPr>
          <p:cNvSpPr txBox="1"/>
          <p:nvPr/>
        </p:nvSpPr>
        <p:spPr>
          <a:xfrm>
            <a:off x="721863" y="4531263"/>
            <a:ext cx="10812371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err="1">
                <a:cs typeface="Calibri" panose="020F0502020204030204"/>
              </a:rPr>
              <a:t>Preciso</a:t>
            </a:r>
            <a:r>
              <a:rPr lang="en-US" sz="2400" dirty="0">
                <a:cs typeface="Calibri" panose="020F0502020204030204"/>
              </a:rPr>
              <a:t> de </a:t>
            </a:r>
            <a:r>
              <a:rPr lang="en-US" sz="2400" dirty="0" err="1">
                <a:cs typeface="Calibri" panose="020F0502020204030204"/>
              </a:rPr>
              <a:t>gerenciamento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em</a:t>
            </a:r>
            <a:r>
              <a:rPr lang="en-US" sz="2400" dirty="0">
                <a:cs typeface="Calibri" panose="020F0502020204030204"/>
              </a:rPr>
              <a:t> meu </a:t>
            </a:r>
            <a:r>
              <a:rPr lang="en-US" sz="2400" dirty="0" err="1">
                <a:cs typeface="Calibri" panose="020F0502020204030204"/>
              </a:rPr>
              <a:t>harware</a:t>
            </a:r>
            <a:r>
              <a:rPr lang="en-US" sz="2400" dirty="0">
                <a:cs typeface="Calibri" panose="020F0502020204030204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>
                <a:cs typeface="Calibri" panose="020F0502020204030204"/>
              </a:rPr>
              <a:t>Problema</a:t>
            </a:r>
            <a:r>
              <a:rPr lang="en-US" sz="2400" dirty="0">
                <a:cs typeface="Calibri" panose="020F0502020204030204"/>
              </a:rPr>
              <a:t> com </a:t>
            </a:r>
            <a:r>
              <a:rPr lang="en-US" sz="2400" dirty="0" err="1">
                <a:cs typeface="Calibri" panose="020F0502020204030204"/>
              </a:rPr>
              <a:t>instabilidade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em</a:t>
            </a:r>
            <a:r>
              <a:rPr lang="en-US" sz="2400" dirty="0">
                <a:cs typeface="Calibri" panose="020F0502020204030204"/>
              </a:rPr>
              <a:t> meu </a:t>
            </a:r>
            <a:r>
              <a:rPr lang="en-US" sz="2400" dirty="0" err="1">
                <a:cs typeface="Calibri" panose="020F0502020204030204"/>
              </a:rPr>
              <a:t>computador</a:t>
            </a:r>
            <a:r>
              <a:rPr lang="en-US" sz="2400" dirty="0">
                <a:cs typeface="Calibri" panose="020F0502020204030204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>
                <a:cs typeface="Calibri" panose="020F0502020204030204"/>
              </a:rPr>
              <a:t>Não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gosta</a:t>
            </a:r>
            <a:r>
              <a:rPr lang="en-US" sz="2400" dirty="0">
                <a:cs typeface="Calibri" panose="020F0502020204030204"/>
              </a:rPr>
              <a:t> de </a:t>
            </a:r>
            <a:r>
              <a:rPr lang="en-US" sz="2400" dirty="0" err="1">
                <a:cs typeface="Calibri" panose="020F0502020204030204"/>
              </a:rPr>
              <a:t>perder</a:t>
            </a:r>
            <a:r>
              <a:rPr lang="en-US" sz="2400" dirty="0">
                <a:cs typeface="Calibri" panose="020F0502020204030204"/>
              </a:rPr>
              <a:t> tempo.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>
                <a:cs typeface="Calibri" panose="020F0502020204030204"/>
              </a:rPr>
              <a:t>Já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teve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problemas</a:t>
            </a:r>
            <a:r>
              <a:rPr lang="en-US" sz="2400" dirty="0">
                <a:cs typeface="Calibri" panose="020F0502020204030204"/>
              </a:rPr>
              <a:t> com </a:t>
            </a:r>
            <a:r>
              <a:rPr lang="en-US" sz="2400" dirty="0" err="1">
                <a:cs typeface="Calibri" panose="020F0502020204030204"/>
              </a:rPr>
              <a:t>serviços</a:t>
            </a:r>
            <a:r>
              <a:rPr lang="en-US" sz="2400" dirty="0">
                <a:cs typeface="Calibri" panose="020F0502020204030204"/>
              </a:rPr>
              <a:t> de T.I </a:t>
            </a:r>
            <a:r>
              <a:rPr lang="en-US" sz="2400" dirty="0" err="1">
                <a:cs typeface="Calibri" panose="020F0502020204030204"/>
              </a:rPr>
              <a:t>anteriormente</a:t>
            </a:r>
            <a:r>
              <a:rPr lang="en-US" sz="2400" dirty="0">
                <a:cs typeface="Calibri" panose="020F0502020204030204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 panose="020F0502020204030204"/>
              </a:rPr>
              <a:t>Sistema </a:t>
            </a:r>
            <a:r>
              <a:rPr lang="en-US" sz="2400" dirty="0" err="1">
                <a:cs typeface="Calibri" panose="020F0502020204030204"/>
              </a:rPr>
              <a:t>instável</a:t>
            </a:r>
            <a:r>
              <a:rPr lang="en-US" sz="2400" dirty="0">
                <a:cs typeface="Calibri" panose="020F0502020204030204"/>
              </a:rPr>
              <a:t> com </a:t>
            </a:r>
            <a:r>
              <a:rPr lang="en-US" sz="2400" dirty="0" err="1">
                <a:cs typeface="Calibri" panose="020F0502020204030204"/>
              </a:rPr>
              <a:t>risco</a:t>
            </a:r>
            <a:r>
              <a:rPr lang="en-US" sz="2400" dirty="0">
                <a:cs typeface="Calibri" panose="020F0502020204030204"/>
              </a:rPr>
              <a:t> de </a:t>
            </a:r>
            <a:r>
              <a:rPr lang="en-US" sz="2400" dirty="0" err="1">
                <a:cs typeface="Calibri" panose="020F0502020204030204"/>
              </a:rPr>
              <a:t>perca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monetária</a:t>
            </a:r>
            <a:endParaRPr lang="en-US" sz="2400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 panose="020F05020202040302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9FEBB9-9784-06D4-CCC0-417FE0781521}"/>
              </a:ext>
            </a:extLst>
          </p:cNvPr>
          <p:cNvSpPr txBox="1"/>
          <p:nvPr/>
        </p:nvSpPr>
        <p:spPr>
          <a:xfrm>
            <a:off x="3042609" y="599"/>
            <a:ext cx="6653726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 i="1" dirty="0">
                <a:cs typeface="Calibri"/>
              </a:rPr>
              <a:t>Proto-Persona-</a:t>
            </a:r>
            <a:r>
              <a:rPr lang="en-US" sz="3200" b="1" i="1" dirty="0" err="1">
                <a:cs typeface="Calibri"/>
              </a:rPr>
              <a:t>Usuário</a:t>
            </a:r>
            <a:r>
              <a:rPr lang="en-US" sz="3200" b="1" i="1" dirty="0">
                <a:cs typeface="Calibri"/>
              </a:rPr>
              <a:t>/</a:t>
            </a:r>
            <a:r>
              <a:rPr lang="en-US" sz="3200" b="1" i="1" dirty="0" err="1">
                <a:cs typeface="Calibri"/>
              </a:rPr>
              <a:t>Necessidades</a:t>
            </a:r>
            <a:endParaRPr lang="en-US" sz="3200" b="1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6B703B-5567-FCD3-19A8-630F5FD585D1}"/>
              </a:ext>
            </a:extLst>
          </p:cNvPr>
          <p:cNvSpPr txBox="1"/>
          <p:nvPr/>
        </p:nvSpPr>
        <p:spPr>
          <a:xfrm>
            <a:off x="3423608" y="628110"/>
            <a:ext cx="567636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 dirty="0" err="1">
                <a:cs typeface="Calibri"/>
              </a:rPr>
              <a:t>Usuário</a:t>
            </a:r>
            <a:r>
              <a:rPr lang="en-US" sz="2400" i="1" dirty="0">
                <a:cs typeface="Calibri"/>
              </a:rPr>
              <a:t> </a:t>
            </a:r>
            <a:r>
              <a:rPr lang="en-US" sz="2400" i="1" dirty="0" err="1">
                <a:cs typeface="Calibri"/>
              </a:rPr>
              <a:t>frequente</a:t>
            </a:r>
            <a:r>
              <a:rPr lang="en-US" sz="2400" i="1" dirty="0">
                <a:cs typeface="Calibri"/>
              </a:rPr>
              <a:t> </a:t>
            </a:r>
            <a:r>
              <a:rPr lang="en-US" sz="2400" i="1" dirty="0" err="1">
                <a:cs typeface="Calibri"/>
              </a:rPr>
              <a:t>em</a:t>
            </a:r>
            <a:r>
              <a:rPr lang="en-US" sz="2400" i="1" dirty="0">
                <a:cs typeface="Calibri"/>
              </a:rPr>
              <a:t> </a:t>
            </a:r>
            <a:r>
              <a:rPr lang="en-US" sz="2400" i="1" dirty="0" err="1">
                <a:cs typeface="Calibri"/>
              </a:rPr>
              <a:t>gerenciamento</a:t>
            </a:r>
            <a:r>
              <a:rPr lang="en-US" sz="2400" i="1" dirty="0">
                <a:cs typeface="Calibri"/>
              </a:rPr>
              <a:t> de T.I</a:t>
            </a:r>
            <a:endParaRPr lang="en-US" sz="2400" b="1" dirty="0">
              <a:cs typeface="Calibri" panose="020F0502020204030204"/>
            </a:endParaRPr>
          </a:p>
        </p:txBody>
      </p:sp>
      <p:pic>
        <p:nvPicPr>
          <p:cNvPr id="23" name="Picture 23">
            <a:extLst>
              <a:ext uri="{FF2B5EF4-FFF2-40B4-BE49-F238E27FC236}">
                <a16:creationId xmlns:a16="http://schemas.microsoft.com/office/drawing/2014/main" id="{E70835E2-08A4-8E57-29E5-0D348EE75D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8123" y="1797964"/>
            <a:ext cx="1905000" cy="1905000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C376BF2-CBEC-F3BF-8D10-B8F2D7F88683}"/>
              </a:ext>
            </a:extLst>
          </p:cNvPr>
          <p:cNvSpPr txBox="1"/>
          <p:nvPr/>
        </p:nvSpPr>
        <p:spPr>
          <a:xfrm>
            <a:off x="3000374" y="2143124"/>
            <a:ext cx="265112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-apple-system"/>
                <a:ea typeface="-apple-system"/>
                <a:cs typeface="-apple-system"/>
              </a:rPr>
              <a:t>" Sou um </a:t>
            </a:r>
            <a:r>
              <a:rPr lang="en-US" sz="2000" dirty="0" err="1">
                <a:latin typeface="-apple-system"/>
                <a:ea typeface="-apple-system"/>
                <a:cs typeface="-apple-system"/>
              </a:rPr>
              <a:t>profissional</a:t>
            </a:r>
            <a:r>
              <a:rPr lang="en-US" sz="2000" dirty="0">
                <a:latin typeface="-apple-system"/>
                <a:ea typeface="-apple-system"/>
                <a:cs typeface="-apple-system"/>
              </a:rPr>
              <a:t> </a:t>
            </a:r>
            <a:r>
              <a:rPr lang="en-US" sz="2000" dirty="0" err="1">
                <a:latin typeface="-apple-system"/>
                <a:ea typeface="-apple-system"/>
                <a:cs typeface="-apple-system"/>
              </a:rPr>
              <a:t>paciente</a:t>
            </a:r>
            <a:r>
              <a:rPr lang="en-US" sz="2000" dirty="0">
                <a:latin typeface="-apple-system"/>
                <a:ea typeface="-apple-system"/>
                <a:cs typeface="-apple-system"/>
              </a:rPr>
              <a:t> e </a:t>
            </a:r>
            <a:r>
              <a:rPr lang="en-US" sz="2000" dirty="0" err="1">
                <a:latin typeface="-apple-system"/>
                <a:ea typeface="-apple-system"/>
                <a:cs typeface="-apple-system"/>
              </a:rPr>
              <a:t>muito</a:t>
            </a:r>
            <a:r>
              <a:rPr lang="en-US" sz="2000" dirty="0">
                <a:latin typeface="-apple-system"/>
                <a:ea typeface="-apple-system"/>
                <a:cs typeface="-apple-system"/>
              </a:rPr>
              <a:t> </a:t>
            </a:r>
            <a:r>
              <a:rPr lang="en-US" sz="2000" dirty="0" err="1">
                <a:latin typeface="-apple-system"/>
                <a:ea typeface="-apple-system"/>
                <a:cs typeface="-apple-system"/>
              </a:rPr>
              <a:t>justo</a:t>
            </a:r>
            <a:r>
              <a:rPr lang="en-US" sz="2000" dirty="0">
                <a:latin typeface="-apple-system"/>
                <a:ea typeface="-apple-system"/>
                <a:cs typeface="-apple-system"/>
              </a:rPr>
              <a:t> com a </a:t>
            </a:r>
            <a:r>
              <a:rPr lang="en-US" sz="2000" dirty="0" err="1">
                <a:latin typeface="-apple-system"/>
                <a:ea typeface="-apple-system"/>
                <a:cs typeface="-apple-system"/>
              </a:rPr>
              <a:t>minha</a:t>
            </a:r>
            <a:r>
              <a:rPr lang="en-US" sz="2000" dirty="0">
                <a:latin typeface="-apple-system"/>
                <a:ea typeface="-apple-system"/>
                <a:cs typeface="-apple-system"/>
              </a:rPr>
              <a:t> </a:t>
            </a:r>
            <a:r>
              <a:rPr lang="en-US" sz="2000" dirty="0" err="1">
                <a:latin typeface="-apple-system"/>
                <a:ea typeface="-apple-system"/>
                <a:cs typeface="-apple-system"/>
              </a:rPr>
              <a:t>equipe</a:t>
            </a:r>
            <a:r>
              <a:rPr lang="en-US" sz="2000" dirty="0">
                <a:latin typeface="-apple-system"/>
                <a:ea typeface="-apple-system"/>
                <a:cs typeface="Calibri"/>
              </a:rPr>
              <a:t>. </a:t>
            </a:r>
            <a:r>
              <a:rPr lang="en-US" sz="2000" dirty="0">
                <a:latin typeface="Calibri"/>
                <a:ea typeface="-apple-system"/>
                <a:cs typeface="Calibri"/>
              </a:rPr>
              <a:t>"</a:t>
            </a:r>
            <a:endParaRPr lang="en-US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3192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0789087-4D31-6163-852B-8A9A63A142AC}"/>
              </a:ext>
            </a:extLst>
          </p:cNvPr>
          <p:cNvSpPr/>
          <p:nvPr/>
        </p:nvSpPr>
        <p:spPr>
          <a:xfrm>
            <a:off x="674119" y="4476929"/>
            <a:ext cx="10898036" cy="2127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62A429-B499-DE95-C509-B1DEA009F931}"/>
              </a:ext>
            </a:extLst>
          </p:cNvPr>
          <p:cNvSpPr/>
          <p:nvPr/>
        </p:nvSpPr>
        <p:spPr>
          <a:xfrm>
            <a:off x="6441238" y="1258199"/>
            <a:ext cx="5190222" cy="29904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C4894-F2D6-C84E-5175-FEFA4F15E625}"/>
              </a:ext>
            </a:extLst>
          </p:cNvPr>
          <p:cNvSpPr/>
          <p:nvPr/>
        </p:nvSpPr>
        <p:spPr>
          <a:xfrm>
            <a:off x="721744" y="1260894"/>
            <a:ext cx="5492148" cy="29904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43335B-8242-0197-3F80-DFC7FD61D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163" y="4160748"/>
            <a:ext cx="11018806" cy="2432619"/>
          </a:xfrm>
        </p:spPr>
        <p:txBody>
          <a:bodyPr>
            <a:normAutofit/>
          </a:bodyPr>
          <a:lstStyle/>
          <a:p>
            <a:br>
              <a:rPr lang="en-US" sz="2400" dirty="0">
                <a:cs typeface="Calibri Light"/>
              </a:rPr>
            </a:br>
            <a:br>
              <a:rPr lang="en-US" sz="2400" dirty="0">
                <a:cs typeface="Calibri Light"/>
              </a:rPr>
            </a:br>
            <a:br>
              <a:rPr lang="en-US" sz="2400" dirty="0">
                <a:cs typeface="Calibri Light"/>
              </a:rPr>
            </a:br>
            <a:br>
              <a:rPr lang="en-US" sz="2400" dirty="0">
                <a:cs typeface="Calibri Light"/>
              </a:rPr>
            </a:br>
            <a:br>
              <a:rPr lang="en-US" sz="2400" dirty="0">
                <a:cs typeface="Calibri Light"/>
              </a:rPr>
            </a:br>
            <a:endParaRPr lang="en-US" sz="2400">
              <a:cs typeface="Calibri Ligh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A29E8-8C25-A78F-0854-EFFE6B928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2879" y="1264908"/>
            <a:ext cx="5181600" cy="278420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dirty="0">
              <a:cs typeface="Calibri"/>
            </a:endParaRPr>
          </a:p>
          <a:p>
            <a:r>
              <a:rPr lang="en-US" sz="2400" dirty="0" err="1">
                <a:cs typeface="Calibri"/>
              </a:rPr>
              <a:t>Dedicada</a:t>
            </a:r>
            <a:endParaRPr lang="en-US" dirty="0" err="1"/>
          </a:p>
          <a:p>
            <a:r>
              <a:rPr lang="en-US" sz="2400" dirty="0">
                <a:cs typeface="Calibri"/>
              </a:rPr>
              <a:t>Pro-</a:t>
            </a:r>
            <a:r>
              <a:rPr lang="en-US" sz="2400" dirty="0" err="1">
                <a:cs typeface="Calibri"/>
              </a:rPr>
              <a:t>ativa</a:t>
            </a:r>
            <a:endParaRPr lang="en-US" sz="2400">
              <a:cs typeface="Calibri"/>
            </a:endParaRPr>
          </a:p>
          <a:p>
            <a:r>
              <a:rPr lang="en-US" sz="2400" dirty="0" err="1">
                <a:cs typeface="Calibri"/>
              </a:rPr>
              <a:t>Organizada</a:t>
            </a:r>
            <a:endParaRPr lang="en-US" sz="2400">
              <a:cs typeface="Calibri"/>
            </a:endParaRPr>
          </a:p>
          <a:p>
            <a:r>
              <a:rPr lang="en-US" sz="2400" dirty="0" err="1">
                <a:cs typeface="Calibri"/>
              </a:rPr>
              <a:t>Ambiciosa</a:t>
            </a:r>
            <a:endParaRPr lang="en-US" sz="2400">
              <a:cs typeface="Calibri"/>
            </a:endParaRPr>
          </a:p>
          <a:p>
            <a:r>
              <a:rPr lang="en-US" sz="2400" dirty="0" err="1">
                <a:cs typeface="Calibri"/>
              </a:rPr>
              <a:t>Compassiva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964152-53EF-AC17-CAB4-F8705C539A0D}"/>
              </a:ext>
            </a:extLst>
          </p:cNvPr>
          <p:cNvSpPr txBox="1"/>
          <p:nvPr/>
        </p:nvSpPr>
        <p:spPr>
          <a:xfrm>
            <a:off x="3111500" y="1434739"/>
            <a:ext cx="278141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Camila Teixeira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83FB9E-9E50-EA22-6AD2-F9CEC48CAF6A}"/>
              </a:ext>
            </a:extLst>
          </p:cNvPr>
          <p:cNvSpPr txBox="1"/>
          <p:nvPr/>
        </p:nvSpPr>
        <p:spPr>
          <a:xfrm>
            <a:off x="721863" y="4531263"/>
            <a:ext cx="10812371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400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err="1">
                <a:cs typeface="Calibri" panose="020F0502020204030204"/>
              </a:rPr>
              <a:t>Preciso</a:t>
            </a:r>
            <a:r>
              <a:rPr lang="en-US" sz="2400" dirty="0">
                <a:cs typeface="Calibri" panose="020F0502020204030204"/>
              </a:rPr>
              <a:t> de </a:t>
            </a:r>
            <a:r>
              <a:rPr lang="en-US" sz="2400" dirty="0" err="1">
                <a:cs typeface="Calibri" panose="020F0502020204030204"/>
              </a:rPr>
              <a:t>análise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rápida</a:t>
            </a:r>
            <a:r>
              <a:rPr lang="en-US" sz="2400" dirty="0">
                <a:cs typeface="Calibri" panose="020F0502020204030204"/>
              </a:rPr>
              <a:t> do hardware.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400" dirty="0" err="1">
                <a:cs typeface="Calibri" panose="020F0502020204030204"/>
              </a:rPr>
              <a:t>Problema</a:t>
            </a:r>
            <a:r>
              <a:rPr lang="en-US" sz="2400" dirty="0">
                <a:cs typeface="Calibri" panose="020F0502020204030204"/>
              </a:rPr>
              <a:t> com Dashboard </a:t>
            </a:r>
            <a:r>
              <a:rPr lang="en-US" sz="2400" dirty="0" err="1">
                <a:cs typeface="Calibri" panose="020F0502020204030204"/>
              </a:rPr>
              <a:t>intuitiva</a:t>
            </a:r>
            <a:r>
              <a:rPr lang="en-US" sz="2400" dirty="0">
                <a:cs typeface="Calibri" panose="020F0502020204030204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>
                <a:cs typeface="Calibri" panose="020F0502020204030204"/>
              </a:rPr>
              <a:t>Automatização</a:t>
            </a:r>
            <a:r>
              <a:rPr lang="en-US" sz="2400" dirty="0">
                <a:cs typeface="Calibri" panose="020F0502020204030204"/>
              </a:rPr>
              <a:t> de </a:t>
            </a:r>
            <a:r>
              <a:rPr lang="en-US" sz="2400" dirty="0" err="1">
                <a:cs typeface="Calibri" panose="020F0502020204030204"/>
              </a:rPr>
              <a:t>chamados</a:t>
            </a:r>
            <a:r>
              <a:rPr lang="en-US" sz="2400" dirty="0">
                <a:cs typeface="Calibri" panose="020F0502020204030204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>
                <a:cs typeface="Calibri" panose="020F0502020204030204"/>
              </a:rPr>
              <a:t>Já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teve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problemas</a:t>
            </a:r>
            <a:r>
              <a:rPr lang="en-US" sz="2400" dirty="0">
                <a:cs typeface="Calibri" panose="020F0502020204030204"/>
              </a:rPr>
              <a:t> com </a:t>
            </a:r>
            <a:r>
              <a:rPr lang="en-US" sz="2400" dirty="0" err="1">
                <a:cs typeface="Calibri" panose="020F0502020204030204"/>
              </a:rPr>
              <a:t>identificação</a:t>
            </a:r>
            <a:r>
              <a:rPr lang="en-US" sz="2400" dirty="0">
                <a:cs typeface="Calibri" panose="020F0502020204030204"/>
              </a:rPr>
              <a:t> de bugs </a:t>
            </a:r>
            <a:r>
              <a:rPr lang="en-US" sz="2400" dirty="0" err="1">
                <a:cs typeface="Calibri" panose="020F0502020204030204"/>
              </a:rPr>
              <a:t>em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computadores</a:t>
            </a:r>
            <a:r>
              <a:rPr lang="en-US" sz="2400" dirty="0">
                <a:cs typeface="Calibri" panose="020F0502020204030204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 panose="020F05020202040302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9FEBB9-9784-06D4-CCC0-417FE0781521}"/>
              </a:ext>
            </a:extLst>
          </p:cNvPr>
          <p:cNvSpPr txBox="1"/>
          <p:nvPr/>
        </p:nvSpPr>
        <p:spPr>
          <a:xfrm>
            <a:off x="2309364" y="144372"/>
            <a:ext cx="8393381" cy="8905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 i="1" dirty="0">
                <a:ea typeface="+mn-lt"/>
                <a:cs typeface="+mn-lt"/>
              </a:rPr>
              <a:t>Proto-Persona-</a:t>
            </a:r>
            <a:r>
              <a:rPr lang="en-US" sz="3200" b="1" i="1" dirty="0" err="1">
                <a:ea typeface="+mn-lt"/>
                <a:cs typeface="+mn-lt"/>
              </a:rPr>
              <a:t>Usuário</a:t>
            </a:r>
            <a:r>
              <a:rPr lang="en-US" sz="3200" b="1" i="1" dirty="0">
                <a:ea typeface="+mn-lt"/>
                <a:cs typeface="+mn-lt"/>
              </a:rPr>
              <a:t>/</a:t>
            </a:r>
            <a:r>
              <a:rPr lang="en-US" sz="3200" b="1" i="1" dirty="0" err="1">
                <a:ea typeface="+mn-lt"/>
                <a:cs typeface="+mn-lt"/>
              </a:rPr>
              <a:t>Necessidades</a:t>
            </a:r>
            <a:endParaRPr lang="en-US" sz="3200" dirty="0" err="1"/>
          </a:p>
          <a:p>
            <a:endParaRPr lang="en-US" dirty="0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6B703B-5567-FCD3-19A8-630F5FD585D1}"/>
              </a:ext>
            </a:extLst>
          </p:cNvPr>
          <p:cNvSpPr txBox="1"/>
          <p:nvPr/>
        </p:nvSpPr>
        <p:spPr>
          <a:xfrm>
            <a:off x="3639268" y="685618"/>
            <a:ext cx="560447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 dirty="0" err="1">
                <a:cs typeface="Calibri"/>
              </a:rPr>
              <a:t>Usuário</a:t>
            </a:r>
            <a:r>
              <a:rPr lang="en-US" sz="2400" i="1" dirty="0">
                <a:cs typeface="Calibri"/>
              </a:rPr>
              <a:t> </a:t>
            </a:r>
            <a:r>
              <a:rPr lang="en-US" sz="2400" i="1" dirty="0" err="1">
                <a:cs typeface="Calibri"/>
              </a:rPr>
              <a:t>frequente</a:t>
            </a:r>
            <a:r>
              <a:rPr lang="en-US" sz="2400" i="1" dirty="0">
                <a:cs typeface="Calibri"/>
              </a:rPr>
              <a:t> de </a:t>
            </a:r>
            <a:r>
              <a:rPr lang="en-US" sz="2400" i="1" dirty="0" err="1">
                <a:cs typeface="Calibri"/>
              </a:rPr>
              <a:t>Análises</a:t>
            </a:r>
            <a:r>
              <a:rPr lang="en-US" sz="2400" i="1" dirty="0">
                <a:cs typeface="Calibri"/>
              </a:rPr>
              <a:t> de  Sistemas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376BF2-CBEC-F3BF-8D10-B8F2D7F88683}"/>
              </a:ext>
            </a:extLst>
          </p:cNvPr>
          <p:cNvSpPr txBox="1"/>
          <p:nvPr/>
        </p:nvSpPr>
        <p:spPr>
          <a:xfrm>
            <a:off x="3000374" y="2143124"/>
            <a:ext cx="265112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-apple-system"/>
                <a:ea typeface="-apple-system"/>
                <a:cs typeface="-apple-system"/>
              </a:rPr>
              <a:t>" Sou </a:t>
            </a:r>
            <a:r>
              <a:rPr lang="en-US" sz="2000" dirty="0" err="1">
                <a:ea typeface="+mn-lt"/>
                <a:cs typeface="+mn-lt"/>
              </a:rPr>
              <a:t>dedicada</a:t>
            </a:r>
            <a:r>
              <a:rPr lang="en-US" sz="2000" dirty="0">
                <a:ea typeface="+mn-lt"/>
                <a:cs typeface="+mn-lt"/>
              </a:rPr>
              <a:t> e sempre </a:t>
            </a:r>
            <a:r>
              <a:rPr lang="en-US" sz="2000" dirty="0" err="1">
                <a:ea typeface="+mn-lt"/>
                <a:cs typeface="+mn-lt"/>
              </a:rPr>
              <a:t>estou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buscando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aprender</a:t>
            </a:r>
            <a:r>
              <a:rPr lang="en-US" sz="2000" dirty="0">
                <a:ea typeface="+mn-lt"/>
                <a:cs typeface="+mn-lt"/>
              </a:rPr>
              <a:t> e </a:t>
            </a:r>
            <a:r>
              <a:rPr lang="en-US" sz="2000" dirty="0" err="1">
                <a:ea typeface="+mn-lt"/>
                <a:cs typeface="+mn-lt"/>
              </a:rPr>
              <a:t>ajudar</a:t>
            </a:r>
            <a:r>
              <a:rPr lang="en-US" sz="2000" dirty="0">
                <a:ea typeface="+mn-lt"/>
                <a:cs typeface="+mn-lt"/>
              </a:rPr>
              <a:t> à </a:t>
            </a:r>
            <a:r>
              <a:rPr lang="en-US" sz="2000" dirty="0" err="1">
                <a:ea typeface="+mn-lt"/>
                <a:cs typeface="+mn-lt"/>
              </a:rPr>
              <a:t>todos</a:t>
            </a:r>
            <a:r>
              <a:rPr lang="en-US" sz="2000" dirty="0">
                <a:ea typeface="+mn-lt"/>
                <a:cs typeface="+mn-lt"/>
              </a:rPr>
              <a:t> no que </a:t>
            </a:r>
            <a:r>
              <a:rPr lang="en-US" sz="2000" dirty="0" err="1">
                <a:ea typeface="+mn-lt"/>
                <a:cs typeface="+mn-lt"/>
              </a:rPr>
              <a:t>puder</a:t>
            </a:r>
            <a:r>
              <a:rPr lang="en-US" sz="2000" dirty="0">
                <a:latin typeface="-apple-system"/>
                <a:ea typeface="+mn-lt"/>
                <a:cs typeface="+mn-lt"/>
              </a:rPr>
              <a:t>.</a:t>
            </a:r>
            <a:r>
              <a:rPr lang="en-US" sz="2000" dirty="0">
                <a:latin typeface="-apple-system"/>
                <a:ea typeface="-apple-system"/>
                <a:cs typeface="Calibri"/>
              </a:rPr>
              <a:t> </a:t>
            </a:r>
            <a:r>
              <a:rPr lang="en-US" sz="2000" dirty="0">
                <a:latin typeface="Calibri"/>
                <a:ea typeface="-apple-system"/>
                <a:cs typeface="Calibri"/>
              </a:rPr>
              <a:t>"</a:t>
            </a:r>
            <a:endParaRPr lang="en-US" sz="2000" dirty="0">
              <a:cs typeface="Calibri" panose="020F0502020204030204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EB0085F-7C5D-1A7E-750F-3FCD6AFDE6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10009" y="1797964"/>
            <a:ext cx="1905000" cy="1905000"/>
          </a:xfrm>
        </p:spPr>
      </p:pic>
    </p:spTree>
    <p:extLst>
      <p:ext uri="{BB962C8B-B14F-4D97-AF65-F5344CB8AC3E}">
        <p14:creationId xmlns:p14="http://schemas.microsoft.com/office/powerpoint/2010/main" val="215406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55E45-534D-E4B2-35E4-9497308B3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654D9-F778-E44E-0A98-06174DF268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38537-9AC7-CDA7-9318-1F48A3C3C8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76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     </vt:lpstr>
      <vt:lpstr> 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345</cp:revision>
  <dcterms:created xsi:type="dcterms:W3CDTF">2022-08-10T13:58:24Z</dcterms:created>
  <dcterms:modified xsi:type="dcterms:W3CDTF">2022-08-10T16:13:29Z</dcterms:modified>
</cp:coreProperties>
</file>