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0" r:id="rId6"/>
    <p:sldId id="275" r:id="rId7"/>
    <p:sldId id="276" r:id="rId8"/>
    <p:sldId id="277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A2716EA-C0E0-4C9F-8893-2AE5046AE48B}" type="datetime1">
              <a:rPr lang="pt-BR" smtClean="0"/>
              <a:t>06/06/2022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D7717-0015-46A9-B3CC-4D0B256EA761}" type="datetime1">
              <a:rPr lang="pt-BR" smtClean="0"/>
              <a:pPr/>
              <a:t>06/06/2022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05EB6C-0A76-4C55-9114-AEBCE741A889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5406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5DE2BB6-8649-41E7-8E36-77A8E1D0557F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6816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CA2B3D-47D5-475F-9C0B-4EA3140F31A4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425611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CA2B3D-47D5-475F-9C0B-4EA3140F31A4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4982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CA2B3D-47D5-475F-9C0B-4EA3140F31A4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9323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CA2B3D-47D5-475F-9C0B-4EA3140F31A4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0859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CA2B3D-47D5-475F-9C0B-4EA3140F31A4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683739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E008AF-9474-4193-86B2-2A50BFEFC837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4910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961F71-2137-4697-90D0-6844DAA85C3E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4836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2667F6-ED5A-4487-81A6-22B06AC2E96D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5255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EFCD36-051D-4035-8751-4A89CB019E57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9637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CA2B3D-47D5-475F-9C0B-4EA3140F31A4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270333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7AD5B1-1085-4C50-A4AC-ADCF3F641FF3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1222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2EE9E6-29B3-4F0F-9541-16EF4C40DDAE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87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CA2B3D-47D5-475F-9C0B-4EA3140F31A4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233935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F66C81-6B32-4C2A-B66D-48EB10E66F65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899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0335F7-F78C-4176-B84C-23586D6A1FCB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3615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rtl="0"/>
            <a:fld id="{34CA2B3D-47D5-475F-9C0B-4EA3140F31A4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46211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/>
              <a:t>Projeto Individual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Roque Lage	       RA:</a:t>
            </a:r>
            <a:r>
              <a:rPr lang="pt-BR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03221062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36" y="11077"/>
            <a:ext cx="4113599" cy="1456267"/>
          </a:xfrm>
        </p:spPr>
        <p:txBody>
          <a:bodyPr rtlCol="0">
            <a:noAutofit/>
          </a:bodyPr>
          <a:lstStyle/>
          <a:p>
            <a:pPr rtl="0"/>
            <a:r>
              <a:rPr lang="pt-BR" sz="8000" dirty="0"/>
              <a:t>Contexto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C0429DC-352C-1DA2-4D48-A9C75FFD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3" y="3142695"/>
            <a:ext cx="4464054" cy="2175030"/>
          </a:xfrm>
        </p:spPr>
        <p:txBody>
          <a:bodyPr/>
          <a:lstStyle/>
          <a:p>
            <a:r>
              <a:rPr lang="pt-BR" dirty="0"/>
              <a:t>Desde os 4 anos de Idade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Zona de conforto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6BD60301-A5ED-2D86-891C-04268341B730}"/>
              </a:ext>
            </a:extLst>
          </p:cNvPr>
          <p:cNvSpPr txBox="1">
            <a:spLocks/>
          </p:cNvSpPr>
          <p:nvPr/>
        </p:nvSpPr>
        <p:spPr>
          <a:xfrm>
            <a:off x="6607944" y="3142694"/>
            <a:ext cx="4464054" cy="217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Amizades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r>
              <a:rPr lang="pt-BR" dirty="0"/>
              <a:t> Válvula de escape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3263B2-9E7D-9C80-FEF7-A4BE5F8E997C}"/>
              </a:ext>
            </a:extLst>
          </p:cNvPr>
          <p:cNvSpPr txBox="1"/>
          <p:nvPr/>
        </p:nvSpPr>
        <p:spPr>
          <a:xfrm>
            <a:off x="4564602" y="1679117"/>
            <a:ext cx="2796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Vídeo games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32D27E0-316C-700C-4F9F-7DEBBCF60842}"/>
              </a:ext>
            </a:extLst>
          </p:cNvPr>
          <p:cNvSpPr txBox="1"/>
          <p:nvPr/>
        </p:nvSpPr>
        <p:spPr>
          <a:xfrm>
            <a:off x="2734324" y="479393"/>
            <a:ext cx="6587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Arial Black" panose="020B0A04020102020204" pitchFamily="34" charset="0"/>
              </a:rPr>
              <a:t>Projeto K-21</a:t>
            </a:r>
          </a:p>
        </p:txBody>
      </p:sp>
    </p:spTree>
    <p:extLst>
      <p:ext uri="{BB962C8B-B14F-4D97-AF65-F5344CB8AC3E}">
        <p14:creationId xmlns:p14="http://schemas.microsoft.com/office/powerpoint/2010/main" val="1900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8600083-FC22-EC4D-C81B-38FD4D8CEE5C}"/>
              </a:ext>
            </a:extLst>
          </p:cNvPr>
          <p:cNvSpPr txBox="1"/>
          <p:nvPr/>
        </p:nvSpPr>
        <p:spPr>
          <a:xfrm>
            <a:off x="2349621" y="71022"/>
            <a:ext cx="7492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/>
              <a:t>Modelagem Lógica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FECBDE-45F3-1649-18DE-D0A5BFD0C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46" y="1271351"/>
            <a:ext cx="9810509" cy="551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20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85670A0-578A-4188-76D7-5DED9B44D872}"/>
              </a:ext>
            </a:extLst>
          </p:cNvPr>
          <p:cNvSpPr txBox="1"/>
          <p:nvPr/>
        </p:nvSpPr>
        <p:spPr>
          <a:xfrm>
            <a:off x="960205" y="488270"/>
            <a:ext cx="3598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Desafios</a:t>
            </a:r>
          </a:p>
        </p:txBody>
      </p:sp>
      <p:sp>
        <p:nvSpPr>
          <p:cNvPr id="4" name="Espaço Reservado para Conteúdo 6">
            <a:extLst>
              <a:ext uri="{FF2B5EF4-FFF2-40B4-BE49-F238E27FC236}">
                <a16:creationId xmlns:a16="http://schemas.microsoft.com/office/drawing/2014/main" id="{B27733EC-B4A7-0AA8-E9AC-E985DBE61AAC}"/>
              </a:ext>
            </a:extLst>
          </p:cNvPr>
          <p:cNvSpPr txBox="1">
            <a:spLocks/>
          </p:cNvSpPr>
          <p:nvPr/>
        </p:nvSpPr>
        <p:spPr>
          <a:xfrm>
            <a:off x="960205" y="2636667"/>
            <a:ext cx="4464054" cy="30627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Organizar minhas ideias com a proposta.</a:t>
            </a:r>
          </a:p>
          <a:p>
            <a:endParaRPr lang="pt-BR" dirty="0"/>
          </a:p>
          <a:p>
            <a:r>
              <a:rPr lang="pt-BR" dirty="0"/>
              <a:t>CSS</a:t>
            </a:r>
          </a:p>
          <a:p>
            <a:endParaRPr lang="pt-BR" dirty="0"/>
          </a:p>
          <a:p>
            <a:r>
              <a:rPr lang="pt-BR" dirty="0"/>
              <a:t>API</a:t>
            </a:r>
          </a:p>
          <a:p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4C0F66-FD33-BC83-5D91-010E0F0823ED}"/>
              </a:ext>
            </a:extLst>
          </p:cNvPr>
          <p:cNvSpPr txBox="1"/>
          <p:nvPr/>
        </p:nvSpPr>
        <p:spPr>
          <a:xfrm>
            <a:off x="6767743" y="609037"/>
            <a:ext cx="3538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/>
              <a:t>Gratidão</a:t>
            </a:r>
          </a:p>
        </p:txBody>
      </p:sp>
      <p:sp>
        <p:nvSpPr>
          <p:cNvPr id="6" name="Espaço Reservado para Conteúdo 6">
            <a:extLst>
              <a:ext uri="{FF2B5EF4-FFF2-40B4-BE49-F238E27FC236}">
                <a16:creationId xmlns:a16="http://schemas.microsoft.com/office/drawing/2014/main" id="{D99B48E7-2382-9669-E509-F6158772499A}"/>
              </a:ext>
            </a:extLst>
          </p:cNvPr>
          <p:cNvSpPr txBox="1">
            <a:spLocks/>
          </p:cNvSpPr>
          <p:nvPr/>
        </p:nvSpPr>
        <p:spPr>
          <a:xfrm>
            <a:off x="6767743" y="2636665"/>
            <a:ext cx="4464054" cy="27698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Fabio Moledo</a:t>
            </a:r>
          </a:p>
          <a:p>
            <a:endParaRPr lang="pt-BR" dirty="0"/>
          </a:p>
          <a:p>
            <a:r>
              <a:rPr lang="pt-BR" dirty="0"/>
              <a:t>Pedro Elias</a:t>
            </a:r>
          </a:p>
          <a:p>
            <a:endParaRPr lang="pt-BR" dirty="0"/>
          </a:p>
          <a:p>
            <a:r>
              <a:rPr lang="pt-BR" dirty="0"/>
              <a:t>Marco Campos</a:t>
            </a:r>
          </a:p>
          <a:p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62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123</TotalTime>
  <Words>53</Words>
  <Application>Microsoft Office PowerPoint</Application>
  <PresentationFormat>Widescreen</PresentationFormat>
  <Paragraphs>31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Corbel</vt:lpstr>
      <vt:lpstr>Profundidade</vt:lpstr>
      <vt:lpstr>Projeto Individual</vt:lpstr>
      <vt:lpstr>Contexto</vt:lpstr>
      <vt:lpstr>Apresentação do PowerPoint</vt:lpstr>
      <vt:lpstr>Apresentação do PowerPoint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VICTOR ROQUE LAGE .</dc:creator>
  <cp:lastModifiedBy>VICTOR ROQUE LAGE .</cp:lastModifiedBy>
  <cp:revision>5</cp:revision>
  <dcterms:created xsi:type="dcterms:W3CDTF">2022-06-05T08:09:33Z</dcterms:created>
  <dcterms:modified xsi:type="dcterms:W3CDTF">2022-06-06T05:30:23Z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