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77C19-B934-4434-B1FF-29E4D899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8F138-32DD-4E6C-8147-98F79CEE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025D8-BA67-4477-8551-3A3F6F6C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B731D-72C3-4762-93DE-ACBE6AAE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1B8E8-CE50-4510-B3BD-CB53C3A5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EA20-6C42-49DF-9387-6CC7A076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DBAB2-208A-485F-A911-BD40DE29D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F3E8D-72B2-420E-B8B4-540A7642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9763-97B4-4338-BFAF-17CCC643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64954-41E8-48CB-901D-02386752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5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C0289-94FA-4E58-A496-0CF353A9E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2D79D-36AB-483B-840C-ABB52DAB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544A9-9513-4A4E-BB3D-390AD852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A3258-1CC6-4E2E-8707-4148870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00DBF-E1D1-42AE-B12C-B85DFB1A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E5E0-487D-44FB-B47C-93050821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FA071-95D1-408D-894B-7594274E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01438-2DC8-4862-BD65-AD2E4CD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24870-6B07-4871-9A18-66C738B6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E0BBA-32F4-4006-B9C4-96A58ADA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2D40-3A9A-4F49-9597-FF24C485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D92F-93FB-4B92-851E-7C580F1D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8BA60-CAA7-40A8-9018-B67F90E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D731F-9368-4806-96DC-E776768B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54ADF-49B1-406A-8A71-02A019CE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ECE2-4DEC-4BF7-AF57-24D462CA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7F93-80F1-4854-A79F-BA2C8FF6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D6419-AF66-40A3-ABA9-545D05AF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B1367-4155-4ACF-A8F1-D0134D4C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DEF51-42A0-4624-A779-FC88E96D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3A12B-0D60-462E-8F36-F917AF7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CDC9-A4CC-4A56-9D25-403B953B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F7E30-2E3B-4A66-B88D-37D37870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6D5ED-BB6B-4C26-A7A5-39904E3E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416DD-559C-4C9B-A3EC-26B9A091B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011FB-3204-470C-AD88-1DCDC51F9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FD327D-01E1-4105-9769-D3E756C2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64C76-21AF-40AE-961A-49A001DB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DF8ED-650A-4586-A42E-A6F7CBF5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2DF03-5860-4C3D-9F16-58DD5561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3A2A9-5C21-4850-83D9-30A3C6F1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A81F3-1085-4D68-A812-1DB9569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53224-99C1-42DC-B674-B4055A01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D8B3B-B789-458B-8752-9C56075E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7190F-EFA6-4078-BD39-31C2D986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8A91C-8307-42CE-A996-B126980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28092-685E-495A-8012-6CBD752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A7179-AD85-4ED9-A136-2AA49307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9CA7C-788A-4699-A70E-9E107976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FFE5E-0CDB-42B6-85FB-7F5AB52E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E9D48-0FC8-4560-B288-6909B3A2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7FCDC-A070-4623-985A-5BC31BAB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12D0D-D073-4784-A640-2B5DCE5B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F1C88C-41B4-45A4-BC01-7A25E5D0F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DEE1-AEA0-470E-B328-DBE2CB79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B8ECA-3655-4082-9C33-3F9149C6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F8EEF-BA2C-4177-9AFF-DDB40E1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5ACDC-4BAD-4266-B854-9EFF01D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B7E5-D00B-4E12-8811-AF724D4A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8BAD9-CDCA-496E-9168-59141910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9D44-5AD1-4E29-90A0-0D903AC7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C4F5-F22F-4B2F-B87F-1BADC87E5546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06A1D-99DB-448D-BE30-DD0BC655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F3A54-F6BD-42A9-9C22-D49D8A15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D4E8-F79B-4D48-B70B-FFA1D41D1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4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ngfeng">
            <a:extLst>
              <a:ext uri="{FF2B5EF4-FFF2-40B4-BE49-F238E27FC236}">
                <a16:creationId xmlns:a16="http://schemas.microsoft.com/office/drawing/2014/main" id="{C1F5BF82-B77A-4921-9B15-C760B846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70" y="678796"/>
            <a:ext cx="7738501" cy="45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2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3BA201F-04B0-4316-BAE9-03856955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12" y="609600"/>
            <a:ext cx="74390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7600-4468-4D33-8248-CAFAC367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3BBD5-0C0B-4BE4-8CF2-FF876A85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390A30EC-93B3-40A1-AEF1-74387400E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49E471-24DE-4D04-A078-88327D3D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67968" cy="57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uwin2008@aliyun.com</dc:creator>
  <cp:lastModifiedBy>uwin2008@aliyun.com</cp:lastModifiedBy>
  <cp:revision>2</cp:revision>
  <dcterms:created xsi:type="dcterms:W3CDTF">2020-09-07T07:42:44Z</dcterms:created>
  <dcterms:modified xsi:type="dcterms:W3CDTF">2020-09-07T07:54:52Z</dcterms:modified>
</cp:coreProperties>
</file>