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12188825"/>
  <p:notesSz cx="6858000" cy="9144000"/>
  <p:embeddedFontLs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CFEF94-567F-4315-A762-58D0B592A436}">
  <a:tblStyle styleId="{31CFEF94-567F-4315-A762-58D0B592A436}" styleName="Table_0">
    <a:wholeTbl>
      <a:tcTxStyle b="off" i="off">
        <a:font>
          <a:latin typeface="Calibri"/>
          <a:ea typeface="Calibri"/>
          <a:cs typeface="Calibri"/>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a:band2H>
    <a:band1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4"/>
          </a:solidFill>
        </a:fill>
      </a:tcStyle>
    </a:firstRow>
    <a:neCell>
      <a:tcTxStyle/>
    </a:neCell>
    <a:nwCell>
      <a:tcTxStyle/>
    </a:nwCell>
  </a:tblStyle>
  <a:tblStyle styleId="{71B7A0F8-327E-4A22-B60A-F7D14453D61D}" styleName="Table_1">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a:band2H>
    <a:band1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oppins-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oppi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54" name="Google Shape;65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8" name="Google Shape;67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85" name="Google Shape;68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9" name="Google Shape;30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i="1" lang="cs-CZ" sz="1200" u="none" cap="none" strike="noStrike">
                <a:solidFill>
                  <a:schemeClr val="dk1"/>
                </a:solidFill>
                <a:latin typeface="Calibri"/>
                <a:ea typeface="Calibri"/>
                <a:cs typeface="Calibri"/>
                <a:sym typeface="Calibri"/>
              </a:rPr>
              <a:t>UiPath Orchestrator</a:t>
            </a:r>
            <a:r>
              <a:rPr b="0" i="0" lang="cs-CZ" sz="1200" u="none" cap="none" strike="noStrike">
                <a:solidFill>
                  <a:schemeClr val="dk1"/>
                </a:solidFill>
                <a:latin typeface="Calibri"/>
                <a:ea typeface="Calibri"/>
                <a:cs typeface="Calibri"/>
                <a:sym typeface="Calibri"/>
              </a:rPr>
              <a:t> is a browser-based server application that enables you to manage robots and processes. By using the server web console you can deploy, start, stop, and schedule processes and monitor their execution by the robots. UiPath Orchestrator facilitates both human-robot collaboration and business exception handling by using centralized work queue. In front office automation scenarios, the Orchestrator acts as a central repository for processes. It manages version control and aggregates robot logs. It also provides monitoring, reporting, and security capabilities. From its browser-based dashboard, dozens – or hundreds – of software robots can be deployed and monitored. In back office automation scenarios, the Orchestrator is an industry standard platform capable of queuing large volumes of transactions. It orchestrates and deploys dozens - or hundreds - of software robots in a synchronized, scheduled fashion to complete the work with remarkable speed.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3" name="Google Shape;33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6.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flipH="1">
            <a:off x="0" y="0"/>
            <a:ext cx="12188825" cy="6858000"/>
          </a:xfrm>
          <a:prstGeom prst="rect">
            <a:avLst/>
          </a:prstGeom>
          <a:noFill/>
          <a:ln>
            <a:noFill/>
          </a:ln>
        </p:spPr>
      </p:pic>
      <p:pic>
        <p:nvPicPr>
          <p:cNvPr id="18" name="Google Shape;18;p2"/>
          <p:cNvPicPr preferRelativeResize="0"/>
          <p:nvPr/>
        </p:nvPicPr>
        <p:blipFill rotWithShape="1">
          <a:blip r:embed="rId3">
            <a:alphaModFix/>
          </a:blip>
          <a:srcRect b="0" l="0" r="0" t="0"/>
          <a:stretch/>
        </p:blipFill>
        <p:spPr>
          <a:xfrm>
            <a:off x="524158" y="2800128"/>
            <a:ext cx="3062658" cy="1117822"/>
          </a:xfrm>
          <a:prstGeom prst="rect">
            <a:avLst/>
          </a:prstGeom>
          <a:noFill/>
          <a:ln>
            <a:noFill/>
          </a:ln>
        </p:spPr>
      </p:pic>
      <p:sp>
        <p:nvSpPr>
          <p:cNvPr id="19" name="Google Shape;19;p2"/>
          <p:cNvSpPr/>
          <p:nvPr/>
        </p:nvSpPr>
        <p:spPr>
          <a:xfrm>
            <a:off x="6043626" y="4051300"/>
            <a:ext cx="6145199" cy="114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txBox="1"/>
          <p:nvPr>
            <p:ph idx="1" type="body"/>
          </p:nvPr>
        </p:nvSpPr>
        <p:spPr>
          <a:xfrm>
            <a:off x="5992268" y="4667717"/>
            <a:ext cx="4331160" cy="2862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rgbClr val="CAE2F6"/>
                </a:solidFill>
                <a:latin typeface="Calibri"/>
                <a:ea typeface="Calibri"/>
                <a:cs typeface="Calibri"/>
                <a:sym typeface="Calibri"/>
              </a:defRPr>
            </a:lvl1pPr>
            <a:lvl2pPr indent="-381000" lvl="1" marL="914400" marR="0" rtl="0" algn="l">
              <a:lnSpc>
                <a:spcPct val="120000"/>
              </a:lnSpc>
              <a:spcBef>
                <a:spcPts val="1000"/>
              </a:spcBef>
              <a:spcAft>
                <a:spcPts val="0"/>
              </a:spcAft>
              <a:buClr>
                <a:schemeClr val="accent5"/>
              </a:buClr>
              <a:buSzPts val="2400"/>
              <a:buFont typeface="Verdana"/>
              <a:buChar char="–"/>
              <a:defRPr b="1" i="0" sz="2400" u="none" cap="none" strike="noStrike">
                <a:solidFill>
                  <a:schemeClr val="accent3"/>
                </a:solidFill>
                <a:latin typeface="Calibri"/>
                <a:ea typeface="Calibri"/>
                <a:cs typeface="Calibri"/>
                <a:sym typeface="Calibri"/>
              </a:defRPr>
            </a:lvl2pPr>
            <a:lvl3pPr indent="-355600" lvl="2" marL="1371600" marR="0" rtl="0" algn="l">
              <a:lnSpc>
                <a:spcPct val="120000"/>
              </a:lnSpc>
              <a:spcBef>
                <a:spcPts val="1000"/>
              </a:spcBef>
              <a:spcAft>
                <a:spcPts val="0"/>
              </a:spcAft>
              <a:buClr>
                <a:schemeClr val="accent5"/>
              </a:buClr>
              <a:buSzPts val="2000"/>
              <a:buFont typeface="Verdana"/>
              <a:buChar char="–"/>
              <a:defRPr b="1" i="0" sz="2000" u="none" cap="none" strike="noStrike">
                <a:solidFill>
                  <a:schemeClr val="accent3"/>
                </a:solidFill>
                <a:latin typeface="Calibri"/>
                <a:ea typeface="Calibri"/>
                <a:cs typeface="Calibri"/>
                <a:sym typeface="Calibri"/>
              </a:defRPr>
            </a:lvl3pPr>
            <a:lvl4pPr indent="-342900" lvl="3" marL="1828800" marR="0" rtl="0" algn="l">
              <a:lnSpc>
                <a:spcPct val="120000"/>
              </a:lnSpc>
              <a:spcBef>
                <a:spcPts val="1000"/>
              </a:spcBef>
              <a:spcAft>
                <a:spcPts val="0"/>
              </a:spcAft>
              <a:buClr>
                <a:schemeClr val="accent5"/>
              </a:buClr>
              <a:buSzPts val="1800"/>
              <a:buFont typeface="Verdana"/>
              <a:buChar char="–"/>
              <a:defRPr b="1" i="0" sz="1800" u="none" cap="none" strike="noStrike">
                <a:solidFill>
                  <a:schemeClr val="accent3"/>
                </a:solidFill>
                <a:latin typeface="Calibri"/>
                <a:ea typeface="Calibri"/>
                <a:cs typeface="Calibri"/>
                <a:sym typeface="Calibri"/>
              </a:defRPr>
            </a:lvl4pPr>
            <a:lvl5pPr indent="-342900" lvl="4" marL="2286000" marR="0" rtl="0" algn="l">
              <a:lnSpc>
                <a:spcPct val="120000"/>
              </a:lnSpc>
              <a:spcBef>
                <a:spcPts val="1000"/>
              </a:spcBef>
              <a:spcAft>
                <a:spcPts val="0"/>
              </a:spcAft>
              <a:buClr>
                <a:schemeClr val="accent5"/>
              </a:buClr>
              <a:buSzPts val="1800"/>
              <a:buFont typeface="Verdana"/>
              <a:buChar char="–"/>
              <a:defRPr b="1" i="0" sz="18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2" type="body"/>
          </p:nvPr>
        </p:nvSpPr>
        <p:spPr>
          <a:xfrm>
            <a:off x="5953939" y="4946652"/>
            <a:ext cx="5375834" cy="1516063"/>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4000"/>
              <a:buFont typeface="Verdana"/>
              <a:buNone/>
              <a:defRPr b="0" i="0" sz="4000" u="none" cap="none" strike="noStrike">
                <a:solidFill>
                  <a:schemeClr val="lt1"/>
                </a:solidFill>
                <a:latin typeface="Calibri"/>
                <a:ea typeface="Calibri"/>
                <a:cs typeface="Calibri"/>
                <a:sym typeface="Calibri"/>
              </a:defRPr>
            </a:lvl1pPr>
            <a:lvl2pPr indent="-342900" lvl="1" marL="9144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2pPr>
            <a:lvl3pPr indent="-342900" lvl="2" marL="13716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3pPr>
            <a:lvl4pPr indent="-342900" lvl="3" marL="18288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4pPr>
            <a:lvl5pPr indent="-342900" lvl="4" marL="22860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2"/>
          <p:cNvSpPr txBox="1"/>
          <p:nvPr>
            <p:ph idx="3" type="body"/>
          </p:nvPr>
        </p:nvSpPr>
        <p:spPr>
          <a:xfrm>
            <a:off x="5905551" y="3267297"/>
            <a:ext cx="5424662" cy="61863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Calibri"/>
                <a:ea typeface="Calibri"/>
                <a:cs typeface="Calibri"/>
                <a:sym typeface="Calibri"/>
              </a:defRPr>
            </a:lvl1pPr>
            <a:lvl2pPr indent="-228600" lvl="1" marL="9144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Calibri"/>
                <a:ea typeface="Calibri"/>
                <a:cs typeface="Calibri"/>
                <a:sym typeface="Calibri"/>
              </a:defRPr>
            </a:lvl2pPr>
            <a:lvl3pPr indent="-228600" lvl="2" marL="13716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Calibri"/>
                <a:ea typeface="Calibri"/>
                <a:cs typeface="Calibri"/>
                <a:sym typeface="Calibri"/>
              </a:defRPr>
            </a:lvl4pPr>
            <a:lvl5pPr indent="-228600" lvl="4" marL="22860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urity Nav, Title, Content">
  <p:cSld name="Security Nav, Title, Content">
    <p:spTree>
      <p:nvGrpSpPr>
        <p:cNvPr id="57" name="Shape 57"/>
        <p:cNvGrpSpPr/>
        <p:nvPr/>
      </p:nvGrpSpPr>
      <p:grpSpPr>
        <a:xfrm>
          <a:off x="0" y="0"/>
          <a:ext cx="0" cy="0"/>
          <a:chOff x="0" y="0"/>
          <a:chExt cx="0" cy="0"/>
        </a:xfrm>
      </p:grpSpPr>
      <p:sp>
        <p:nvSpPr>
          <p:cNvPr id="58" name="Google Shape;58;p11"/>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59" name="Google Shape;59;p11"/>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60" name="Google Shape;60;p11"/>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11"/>
          <p:cNvSpPr txBox="1"/>
          <p:nvPr>
            <p:ph idx="1" type="body"/>
          </p:nvPr>
        </p:nvSpPr>
        <p:spPr>
          <a:xfrm>
            <a:off x="3601099" y="1959429"/>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1"/>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urity Nav, Title, custom">
  <p:cSld name="Security Nav, Title, custom">
    <p:spTree>
      <p:nvGrpSpPr>
        <p:cNvPr id="63" name="Shape 63"/>
        <p:cNvGrpSpPr/>
        <p:nvPr/>
      </p:nvGrpSpPr>
      <p:grpSpPr>
        <a:xfrm>
          <a:off x="0" y="0"/>
          <a:ext cx="0" cy="0"/>
          <a:chOff x="0" y="0"/>
          <a:chExt cx="0" cy="0"/>
        </a:xfrm>
      </p:grpSpPr>
      <p:sp>
        <p:nvSpPr>
          <p:cNvPr id="64" name="Google Shape;64;p12"/>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5" name="Google Shape;65;p12"/>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66" name="Google Shape;66;p12"/>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th to AI Nav, Title, Content">
  <p:cSld name="Path to AI Nav, Title, Content">
    <p:spTree>
      <p:nvGrpSpPr>
        <p:cNvPr id="67" name="Shape 67"/>
        <p:cNvGrpSpPr/>
        <p:nvPr/>
      </p:nvGrpSpPr>
      <p:grpSpPr>
        <a:xfrm>
          <a:off x="0" y="0"/>
          <a:ext cx="0" cy="0"/>
          <a:chOff x="0" y="0"/>
          <a:chExt cx="0" cy="0"/>
        </a:xfrm>
      </p:grpSpPr>
      <p:sp>
        <p:nvSpPr>
          <p:cNvPr id="68" name="Google Shape;68;p13"/>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9" name="Google Shape;69;p13"/>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70" name="Google Shape;70;p13"/>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3"/>
          <p:cNvSpPr txBox="1"/>
          <p:nvPr>
            <p:ph idx="1" type="body"/>
          </p:nvPr>
        </p:nvSpPr>
        <p:spPr>
          <a:xfrm>
            <a:off x="3601099" y="1959429"/>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3"/>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th to AI Nav, Title, custom">
  <p:cSld name="Path to AI Nav, Title, custom">
    <p:spTree>
      <p:nvGrpSpPr>
        <p:cNvPr id="73" name="Shape 73"/>
        <p:cNvGrpSpPr/>
        <p:nvPr/>
      </p:nvGrpSpPr>
      <p:grpSpPr>
        <a:xfrm>
          <a:off x="0" y="0"/>
          <a:ext cx="0" cy="0"/>
          <a:chOff x="0" y="0"/>
          <a:chExt cx="0" cy="0"/>
        </a:xfrm>
      </p:grpSpPr>
      <p:sp>
        <p:nvSpPr>
          <p:cNvPr id="74" name="Google Shape;74;p14"/>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5" name="Google Shape;75;p14"/>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76" name="Google Shape;76;p14"/>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ase of Use Nav, Title, Content">
  <p:cSld name="Ease of Use Nav, Title, Content">
    <p:spTree>
      <p:nvGrpSpPr>
        <p:cNvPr id="77" name="Shape 77"/>
        <p:cNvGrpSpPr/>
        <p:nvPr/>
      </p:nvGrpSpPr>
      <p:grpSpPr>
        <a:xfrm>
          <a:off x="0" y="0"/>
          <a:ext cx="0" cy="0"/>
          <a:chOff x="0" y="0"/>
          <a:chExt cx="0" cy="0"/>
        </a:xfrm>
      </p:grpSpPr>
      <p:sp>
        <p:nvSpPr>
          <p:cNvPr id="78" name="Google Shape;78;p15"/>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9" name="Google Shape;79;p15"/>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80" name="Google Shape;80;p15"/>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5"/>
          <p:cNvSpPr txBox="1"/>
          <p:nvPr>
            <p:ph idx="1" type="body"/>
          </p:nvPr>
        </p:nvSpPr>
        <p:spPr>
          <a:xfrm>
            <a:off x="3601099" y="1959429"/>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5"/>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ase of Use Nav, Title, custom">
  <p:cSld name="Ease of Use Nav, Title, custom">
    <p:spTree>
      <p:nvGrpSpPr>
        <p:cNvPr id="83" name="Shape 83"/>
        <p:cNvGrpSpPr/>
        <p:nvPr/>
      </p:nvGrpSpPr>
      <p:grpSpPr>
        <a:xfrm>
          <a:off x="0" y="0"/>
          <a:ext cx="0" cy="0"/>
          <a:chOff x="0" y="0"/>
          <a:chExt cx="0" cy="0"/>
        </a:xfrm>
      </p:grpSpPr>
      <p:sp>
        <p:nvSpPr>
          <p:cNvPr id="84" name="Google Shape;84;p16"/>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5" name="Google Shape;85;p16"/>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86" name="Google Shape;86;p16"/>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cosystem Nav, Title, Content">
  <p:cSld name="Ecosystem Nav, Title, Content">
    <p:spTree>
      <p:nvGrpSpPr>
        <p:cNvPr id="87" name="Shape 87"/>
        <p:cNvGrpSpPr/>
        <p:nvPr/>
      </p:nvGrpSpPr>
      <p:grpSpPr>
        <a:xfrm>
          <a:off x="0" y="0"/>
          <a:ext cx="0" cy="0"/>
          <a:chOff x="0" y="0"/>
          <a:chExt cx="0" cy="0"/>
        </a:xfrm>
      </p:grpSpPr>
      <p:sp>
        <p:nvSpPr>
          <p:cNvPr id="88" name="Google Shape;88;p17"/>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17"/>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Ecosystem</a:t>
            </a:r>
            <a:endParaRPr/>
          </a:p>
        </p:txBody>
      </p:sp>
      <p:sp>
        <p:nvSpPr>
          <p:cNvPr id="90" name="Google Shape;90;p17"/>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7"/>
          <p:cNvSpPr txBox="1"/>
          <p:nvPr>
            <p:ph idx="1" type="body"/>
          </p:nvPr>
        </p:nvSpPr>
        <p:spPr>
          <a:xfrm>
            <a:off x="3601099" y="1959429"/>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cosystem Nav, Title, custom">
  <p:cSld name="Ecosystem Nav, Title, custom">
    <p:spTree>
      <p:nvGrpSpPr>
        <p:cNvPr id="93" name="Shape 93"/>
        <p:cNvGrpSpPr/>
        <p:nvPr/>
      </p:nvGrpSpPr>
      <p:grpSpPr>
        <a:xfrm>
          <a:off x="0" y="0"/>
          <a:ext cx="0" cy="0"/>
          <a:chOff x="0" y="0"/>
          <a:chExt cx="0" cy="0"/>
        </a:xfrm>
      </p:grpSpPr>
      <p:sp>
        <p:nvSpPr>
          <p:cNvPr id="94" name="Google Shape;94;p18"/>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95" name="Google Shape;95;p18"/>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chemeClr val="lt1"/>
              </a:buClr>
              <a:buSzPts val="1600"/>
              <a:buFont typeface="Verdana"/>
              <a:buNone/>
            </a:pPr>
            <a:r>
              <a:rPr b="1" lang="cs-CZ" sz="1600">
                <a:solidFill>
                  <a:schemeClr val="lt1"/>
                </a:solidFill>
                <a:latin typeface="Verdana"/>
                <a:ea typeface="Verdana"/>
                <a:cs typeface="Verdana"/>
                <a:sym typeface="Verdana"/>
              </a:rPr>
              <a:t>Ecosystem</a:t>
            </a:r>
            <a:endParaRPr/>
          </a:p>
        </p:txBody>
      </p:sp>
      <p:sp>
        <p:nvSpPr>
          <p:cNvPr id="96" name="Google Shape;96;p18"/>
          <p:cNvSpPr txBox="1"/>
          <p:nvPr>
            <p:ph type="title"/>
          </p:nvPr>
        </p:nvSpPr>
        <p:spPr>
          <a:xfrm>
            <a:off x="3601798"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layout">
  <p:cSld name="Case Study layout">
    <p:spTree>
      <p:nvGrpSpPr>
        <p:cNvPr id="97" name="Shape 97"/>
        <p:cNvGrpSpPr/>
        <p:nvPr/>
      </p:nvGrpSpPr>
      <p:grpSpPr>
        <a:xfrm>
          <a:off x="0" y="0"/>
          <a:ext cx="0" cy="0"/>
          <a:chOff x="0" y="0"/>
          <a:chExt cx="0" cy="0"/>
        </a:xfrm>
      </p:grpSpPr>
      <p:cxnSp>
        <p:nvCxnSpPr>
          <p:cNvPr id="98" name="Google Shape;98;p19"/>
          <p:cNvCxnSpPr/>
          <p:nvPr/>
        </p:nvCxnSpPr>
        <p:spPr>
          <a:xfrm rot="10800000">
            <a:off x="7395068" y="1177377"/>
            <a:ext cx="0" cy="4736346"/>
          </a:xfrm>
          <a:prstGeom prst="straightConnector1">
            <a:avLst/>
          </a:prstGeom>
          <a:noFill/>
          <a:ln cap="rnd" cmpd="sng" w="19050">
            <a:solidFill>
              <a:schemeClr val="accent2"/>
            </a:solidFill>
            <a:prstDash val="dot"/>
            <a:round/>
            <a:headEnd len="sm" w="sm" type="none"/>
            <a:tailEnd len="sm" w="sm" type="none"/>
          </a:ln>
        </p:spPr>
      </p:cxnSp>
      <p:cxnSp>
        <p:nvCxnSpPr>
          <p:cNvPr id="99" name="Google Shape;99;p19"/>
          <p:cNvCxnSpPr/>
          <p:nvPr/>
        </p:nvCxnSpPr>
        <p:spPr>
          <a:xfrm>
            <a:off x="2107652" y="2769575"/>
            <a:ext cx="5278650" cy="0"/>
          </a:xfrm>
          <a:prstGeom prst="straightConnector1">
            <a:avLst/>
          </a:prstGeom>
          <a:noFill/>
          <a:ln cap="rnd" cmpd="sng" w="19050">
            <a:solidFill>
              <a:schemeClr val="accent2"/>
            </a:solidFill>
            <a:prstDash val="dot"/>
            <a:round/>
            <a:headEnd len="sm" w="sm" type="none"/>
            <a:tailEnd len="sm" w="sm" type="none"/>
          </a:ln>
        </p:spPr>
      </p:cxnSp>
      <p:sp>
        <p:nvSpPr>
          <p:cNvPr id="100" name="Google Shape;100;p19"/>
          <p:cNvSpPr/>
          <p:nvPr>
            <p:ph idx="2" type="pic"/>
          </p:nvPr>
        </p:nvSpPr>
        <p:spPr>
          <a:xfrm>
            <a:off x="2107651" y="989013"/>
            <a:ext cx="5069154" cy="1568450"/>
          </a:xfrm>
          <a:prstGeom prst="rect">
            <a:avLst/>
          </a:prstGeom>
          <a:solidFill>
            <a:srgbClr val="BFBFBF"/>
          </a:solid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1pPr>
            <a:lvl2pPr lvl="1"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lvl="2"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lvl="3"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lvl="4"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19"/>
          <p:cNvSpPr txBox="1"/>
          <p:nvPr>
            <p:ph idx="1" type="body"/>
          </p:nvPr>
        </p:nvSpPr>
        <p:spPr>
          <a:xfrm>
            <a:off x="2005551" y="2998310"/>
            <a:ext cx="5171256" cy="189388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custom">
  <p:cSld name="Main, Title, custom">
    <p:spTree>
      <p:nvGrpSpPr>
        <p:cNvPr id="102" name="Shape 102"/>
        <p:cNvGrpSpPr/>
        <p:nvPr/>
      </p:nvGrpSpPr>
      <p:grpSpPr>
        <a:xfrm>
          <a:off x="0" y="0"/>
          <a:ext cx="0" cy="0"/>
          <a:chOff x="0" y="0"/>
          <a:chExt cx="0" cy="0"/>
        </a:xfrm>
      </p:grpSpPr>
      <p:sp>
        <p:nvSpPr>
          <p:cNvPr id="103" name="Google Shape;103;p20"/>
          <p:cNvSpPr txBox="1"/>
          <p:nvPr>
            <p:ph type="title"/>
          </p:nvPr>
        </p:nvSpPr>
        <p:spPr>
          <a:xfrm>
            <a:off x="2047722"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photo" showMasterSp="0">
  <p:cSld name="Divider w/photo">
    <p:spTree>
      <p:nvGrpSpPr>
        <p:cNvPr id="23" name="Shape 23"/>
        <p:cNvGrpSpPr/>
        <p:nvPr/>
      </p:nvGrpSpPr>
      <p:grpSpPr>
        <a:xfrm>
          <a:off x="0" y="0"/>
          <a:ext cx="0" cy="0"/>
          <a:chOff x="0" y="0"/>
          <a:chExt cx="0" cy="0"/>
        </a:xfrm>
      </p:grpSpPr>
      <p:sp>
        <p:nvSpPr>
          <p:cNvPr id="24" name="Google Shape;24;p3"/>
          <p:cNvSpPr txBox="1"/>
          <p:nvPr>
            <p:ph idx="1" type="body"/>
          </p:nvPr>
        </p:nvSpPr>
        <p:spPr>
          <a:xfrm>
            <a:off x="2261599" y="3024141"/>
            <a:ext cx="8449650" cy="683264"/>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1000"/>
              </a:spcBef>
              <a:spcAft>
                <a:spcPts val="0"/>
              </a:spcAft>
              <a:buClr>
                <a:schemeClr val="accent5"/>
              </a:buClr>
              <a:buSzPts val="3200"/>
              <a:buFont typeface="Verdana"/>
              <a:buNone/>
              <a:defRPr b="1" i="0" sz="3200" u="none" cap="none" strike="noStrike">
                <a:solidFill>
                  <a:schemeClr val="lt1"/>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lt1"/>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
          <p:cNvSpPr/>
          <p:nvPr>
            <p:ph idx="2" type="pic"/>
          </p:nvPr>
        </p:nvSpPr>
        <p:spPr>
          <a:xfrm>
            <a:off x="0" y="0"/>
            <a:ext cx="12188825" cy="6858000"/>
          </a:xfrm>
          <a:prstGeom prst="rect">
            <a:avLst/>
          </a:prstGeom>
          <a:solidFill>
            <a:schemeClr val="accent1"/>
          </a:solid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accent5"/>
              </a:buClr>
              <a:buSzPts val="1400"/>
              <a:buFont typeface="Verdana"/>
              <a:buNone/>
              <a:defRPr b="1" i="0" sz="1400" u="none" cap="none" strike="noStrike">
                <a:solidFill>
                  <a:schemeClr val="lt1"/>
                </a:solidFill>
                <a:latin typeface="Calibri"/>
                <a:ea typeface="Calibri"/>
                <a:cs typeface="Calibri"/>
                <a:sym typeface="Calibri"/>
              </a:defRPr>
            </a:lvl1pPr>
            <a:lvl2pPr lvl="1"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lvl="2"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lvl="3"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lvl="4"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3-column content">
  <p:cSld name="Main, Title, 3-column content">
    <p:spTree>
      <p:nvGrpSpPr>
        <p:cNvPr id="104" name="Shape 104"/>
        <p:cNvGrpSpPr/>
        <p:nvPr/>
      </p:nvGrpSpPr>
      <p:grpSpPr>
        <a:xfrm>
          <a:off x="0" y="0"/>
          <a:ext cx="0" cy="0"/>
          <a:chOff x="0" y="0"/>
          <a:chExt cx="0" cy="0"/>
        </a:xfrm>
      </p:grpSpPr>
      <p:sp>
        <p:nvSpPr>
          <p:cNvPr id="105" name="Google Shape;105;p21"/>
          <p:cNvSpPr txBox="1"/>
          <p:nvPr>
            <p:ph type="title"/>
          </p:nvPr>
        </p:nvSpPr>
        <p:spPr>
          <a:xfrm>
            <a:off x="2047722"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1"/>
          <p:cNvSpPr txBox="1"/>
          <p:nvPr>
            <p:ph idx="1" type="body"/>
          </p:nvPr>
        </p:nvSpPr>
        <p:spPr>
          <a:xfrm>
            <a:off x="2153592" y="3989821"/>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21"/>
          <p:cNvSpPr txBox="1"/>
          <p:nvPr>
            <p:ph idx="2" type="body"/>
          </p:nvPr>
        </p:nvSpPr>
        <p:spPr>
          <a:xfrm>
            <a:off x="5155114" y="3989821"/>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21"/>
          <p:cNvSpPr txBox="1"/>
          <p:nvPr>
            <p:ph idx="3" type="body"/>
          </p:nvPr>
        </p:nvSpPr>
        <p:spPr>
          <a:xfrm>
            <a:off x="8142052" y="3989821"/>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21"/>
          <p:cNvSpPr txBox="1"/>
          <p:nvPr>
            <p:ph idx="4" type="body"/>
          </p:nvPr>
        </p:nvSpPr>
        <p:spPr>
          <a:xfrm>
            <a:off x="2153592" y="3364150"/>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21"/>
          <p:cNvSpPr txBox="1"/>
          <p:nvPr>
            <p:ph idx="5" type="body"/>
          </p:nvPr>
        </p:nvSpPr>
        <p:spPr>
          <a:xfrm>
            <a:off x="5155114" y="3364150"/>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Google Shape;111;p21"/>
          <p:cNvSpPr txBox="1"/>
          <p:nvPr>
            <p:ph idx="6" type="body"/>
          </p:nvPr>
        </p:nvSpPr>
        <p:spPr>
          <a:xfrm>
            <a:off x="8142052" y="3364150"/>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112" name="Google Shape;112;p21"/>
          <p:cNvCxnSpPr/>
          <p:nvPr/>
        </p:nvCxnSpPr>
        <p:spPr>
          <a:xfrm rot="10800000">
            <a:off x="5013539" y="2385003"/>
            <a:ext cx="0" cy="3691844"/>
          </a:xfrm>
          <a:prstGeom prst="straightConnector1">
            <a:avLst/>
          </a:prstGeom>
          <a:noFill/>
          <a:ln cap="rnd" cmpd="sng" w="19050">
            <a:solidFill>
              <a:schemeClr val="accent2"/>
            </a:solidFill>
            <a:prstDash val="dot"/>
            <a:round/>
            <a:headEnd len="sm" w="sm" type="none"/>
            <a:tailEnd len="sm" w="sm" type="none"/>
          </a:ln>
        </p:spPr>
      </p:cxnSp>
      <p:cxnSp>
        <p:nvCxnSpPr>
          <p:cNvPr id="113" name="Google Shape;113;p21"/>
          <p:cNvCxnSpPr/>
          <p:nvPr/>
        </p:nvCxnSpPr>
        <p:spPr>
          <a:xfrm rot="10800000">
            <a:off x="8022656" y="2385003"/>
            <a:ext cx="0" cy="3691844"/>
          </a:xfrm>
          <a:prstGeom prst="straightConnector1">
            <a:avLst/>
          </a:prstGeom>
          <a:noFill/>
          <a:ln cap="rnd" cmpd="sng" w="19050">
            <a:solidFill>
              <a:schemeClr val="accent2"/>
            </a:solidFill>
            <a:prstDash val="dot"/>
            <a:round/>
            <a:headEnd len="sm" w="sm" type="none"/>
            <a:tailEnd len="sm" w="sm" type="none"/>
          </a:ln>
        </p:spPr>
      </p:cxnSp>
      <p:sp>
        <p:nvSpPr>
          <p:cNvPr id="114" name="Google Shape;114;p21"/>
          <p:cNvSpPr txBox="1"/>
          <p:nvPr>
            <p:ph idx="7" type="body"/>
          </p:nvPr>
        </p:nvSpPr>
        <p:spPr>
          <a:xfrm>
            <a:off x="2154040" y="2358301"/>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21"/>
          <p:cNvSpPr txBox="1"/>
          <p:nvPr>
            <p:ph idx="8" type="body"/>
          </p:nvPr>
        </p:nvSpPr>
        <p:spPr>
          <a:xfrm>
            <a:off x="5177370" y="2358301"/>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21"/>
          <p:cNvSpPr txBox="1"/>
          <p:nvPr>
            <p:ph idx="9" type="body"/>
          </p:nvPr>
        </p:nvSpPr>
        <p:spPr>
          <a:xfrm>
            <a:off x="8142054" y="2358301"/>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subtitle, custom">
  <p:cSld name="Main Title, subtitle, custom">
    <p:spTree>
      <p:nvGrpSpPr>
        <p:cNvPr id="117" name="Shape 117"/>
        <p:cNvGrpSpPr/>
        <p:nvPr/>
      </p:nvGrpSpPr>
      <p:grpSpPr>
        <a:xfrm>
          <a:off x="0" y="0"/>
          <a:ext cx="0" cy="0"/>
          <a:chOff x="0" y="0"/>
          <a:chExt cx="0" cy="0"/>
        </a:xfrm>
      </p:grpSpPr>
      <p:sp>
        <p:nvSpPr>
          <p:cNvPr id="118" name="Google Shape;118;p22"/>
          <p:cNvSpPr txBox="1"/>
          <p:nvPr>
            <p:ph type="title"/>
          </p:nvPr>
        </p:nvSpPr>
        <p:spPr>
          <a:xfrm>
            <a:off x="2047722" y="365760"/>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9" name="Google Shape;119;p22"/>
          <p:cNvSpPr txBox="1"/>
          <p:nvPr>
            <p:ph idx="1" type="body"/>
          </p:nvPr>
        </p:nvSpPr>
        <p:spPr>
          <a:xfrm>
            <a:off x="2102285" y="1396687"/>
            <a:ext cx="5233257" cy="94156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accent5"/>
              </a:buClr>
              <a:buSzPts val="1800"/>
              <a:buFont typeface="Verdana"/>
              <a:buNone/>
              <a:defRPr b="1" i="0" sz="1800" u="none" cap="none" strike="noStrike">
                <a:solidFill>
                  <a:srgbClr val="7DB5CF"/>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2"/>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ope Background">
  <p:cSld name="1_Rope Background">
    <p:spTree>
      <p:nvGrpSpPr>
        <p:cNvPr id="120" name="Shape 120"/>
        <p:cNvGrpSpPr/>
        <p:nvPr/>
      </p:nvGrpSpPr>
      <p:grpSpPr>
        <a:xfrm>
          <a:off x="0" y="0"/>
          <a:ext cx="0" cy="0"/>
          <a:chOff x="0" y="0"/>
          <a:chExt cx="0" cy="0"/>
        </a:xfrm>
      </p:grpSpPr>
      <p:pic>
        <p:nvPicPr>
          <p:cNvPr id="121" name="Google Shape;121;p23"/>
          <p:cNvPicPr preferRelativeResize="0"/>
          <p:nvPr/>
        </p:nvPicPr>
        <p:blipFill rotWithShape="1">
          <a:blip r:embed="rId2">
            <a:alphaModFix/>
          </a:blip>
          <a:srcRect b="0" l="0" r="0" t="0"/>
          <a:stretch/>
        </p:blipFill>
        <p:spPr>
          <a:xfrm>
            <a:off x="0" y="0"/>
            <a:ext cx="12188825" cy="6858000"/>
          </a:xfrm>
          <a:prstGeom prst="rect">
            <a:avLst/>
          </a:prstGeom>
          <a:noFill/>
          <a:ln>
            <a:noFill/>
          </a:ln>
        </p:spPr>
      </p:pic>
      <p:sp>
        <p:nvSpPr>
          <p:cNvPr id="122" name="Google Shape;122;p23"/>
          <p:cNvSpPr/>
          <p:nvPr/>
        </p:nvSpPr>
        <p:spPr>
          <a:xfrm flipH="1">
            <a:off x="0" y="0"/>
            <a:ext cx="12188825" cy="6858000"/>
          </a:xfrm>
          <a:prstGeom prst="rect">
            <a:avLst/>
          </a:prstGeom>
          <a:solidFill>
            <a:srgbClr val="1A5585">
              <a:alpha val="5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descr="rope.png" id="123" name="Google Shape;123;p23"/>
          <p:cNvPicPr preferRelativeResize="0"/>
          <p:nvPr/>
        </p:nvPicPr>
        <p:blipFill rotWithShape="1">
          <a:blip r:embed="rId3">
            <a:alphaModFix/>
          </a:blip>
          <a:srcRect b="0" l="0" r="0" t="0"/>
          <a:stretch/>
        </p:blipFill>
        <p:spPr>
          <a:xfrm>
            <a:off x="1625175" y="2336798"/>
            <a:ext cx="10654254" cy="2169886"/>
          </a:xfrm>
          <a:prstGeom prst="rect">
            <a:avLst/>
          </a:prstGeom>
          <a:noFill/>
          <a:ln>
            <a:noFill/>
          </a:ln>
        </p:spPr>
      </p:pic>
      <p:sp>
        <p:nvSpPr>
          <p:cNvPr id="124" name="Google Shape;124;p23"/>
          <p:cNvSpPr txBox="1"/>
          <p:nvPr>
            <p:ph type="title"/>
          </p:nvPr>
        </p:nvSpPr>
        <p:spPr>
          <a:xfrm>
            <a:off x="2046668" y="365761"/>
            <a:ext cx="415657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Calibri"/>
              <a:buNone/>
              <a:defRPr b="1" i="0" sz="31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23"/>
          <p:cNvSpPr txBox="1"/>
          <p:nvPr/>
        </p:nvSpPr>
        <p:spPr>
          <a:xfrm>
            <a:off x="7435331"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CC8EB"/>
              </a:buClr>
              <a:buSzPts val="1200"/>
              <a:buFont typeface="Verdana"/>
              <a:buNone/>
            </a:pPr>
            <a:r>
              <a:rPr b="1" lang="cs-CZ" sz="1200">
                <a:solidFill>
                  <a:srgbClr val="9CC8EB"/>
                </a:solidFill>
                <a:latin typeface="Verdana"/>
                <a:ea typeface="Verdana"/>
                <a:cs typeface="Verdana"/>
                <a:sym typeface="Verdana"/>
              </a:rPr>
              <a:t>The Leading Enterprise RPA Platform</a:t>
            </a:r>
            <a:endParaRPr/>
          </a:p>
        </p:txBody>
      </p:sp>
      <p:sp>
        <p:nvSpPr>
          <p:cNvPr id="126" name="Google Shape;126;p23"/>
          <p:cNvSpPr txBox="1"/>
          <p:nvPr/>
        </p:nvSpPr>
        <p:spPr>
          <a:xfrm>
            <a:off x="2080921" y="2527298"/>
            <a:ext cx="1525839" cy="181972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Ecosystem</a:t>
            </a:r>
            <a:endParaRPr/>
          </a:p>
        </p:txBody>
      </p:sp>
      <p:cxnSp>
        <p:nvCxnSpPr>
          <p:cNvPr id="127" name="Google Shape;127;p23"/>
          <p:cNvCxnSpPr/>
          <p:nvPr/>
        </p:nvCxnSpPr>
        <p:spPr>
          <a:xfrm>
            <a:off x="5206760"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128" name="Google Shape;128;p23"/>
          <p:cNvCxnSpPr/>
          <p:nvPr/>
        </p:nvCxnSpPr>
        <p:spPr>
          <a:xfrm>
            <a:off x="6843703"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129" name="Google Shape;129;p23"/>
          <p:cNvCxnSpPr/>
          <p:nvPr/>
        </p:nvCxnSpPr>
        <p:spPr>
          <a:xfrm>
            <a:off x="8480646"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130" name="Google Shape;130;p23"/>
          <p:cNvCxnSpPr/>
          <p:nvPr/>
        </p:nvCxnSpPr>
        <p:spPr>
          <a:xfrm>
            <a:off x="10117587"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131" name="Google Shape;131;p23"/>
          <p:cNvCxnSpPr/>
          <p:nvPr/>
        </p:nvCxnSpPr>
        <p:spPr>
          <a:xfrm>
            <a:off x="11754529" y="1657042"/>
            <a:ext cx="0" cy="4624175"/>
          </a:xfrm>
          <a:prstGeom prst="straightConnector1">
            <a:avLst/>
          </a:prstGeom>
          <a:noFill/>
          <a:ln cap="flat" cmpd="sng" w="12700">
            <a:solidFill>
              <a:srgbClr val="FFFFFF"/>
            </a:solidFill>
            <a:prstDash val="dot"/>
            <a:miter lim="800000"/>
            <a:headEnd len="sm" w="sm" type="none"/>
            <a:tailEnd len="sm" w="sm" type="none"/>
          </a:ln>
        </p:spPr>
      </p:cxnSp>
      <p:sp>
        <p:nvSpPr>
          <p:cNvPr id="132" name="Google Shape;132;p23"/>
          <p:cNvSpPr txBox="1"/>
          <p:nvPr/>
        </p:nvSpPr>
        <p:spPr>
          <a:xfrm>
            <a:off x="6921511"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chemeClr val="accent5"/>
              </a:buClr>
              <a:buSzPts val="1400"/>
              <a:buFont typeface="Merriweather Sans"/>
              <a:buNone/>
            </a:pPr>
            <a:r>
              <a:rPr b="1" lang="cs-CZ" sz="1400">
                <a:solidFill>
                  <a:srgbClr val="FFFFFF"/>
                </a:solidFill>
                <a:latin typeface="Calibri"/>
                <a:ea typeface="Calibri"/>
                <a:cs typeface="Calibri"/>
                <a:sym typeface="Calibri"/>
              </a:rPr>
              <a:t>ORCHESTRATION</a:t>
            </a:r>
            <a:endParaRPr/>
          </a:p>
        </p:txBody>
      </p:sp>
      <p:sp>
        <p:nvSpPr>
          <p:cNvPr id="133" name="Google Shape;133;p23"/>
          <p:cNvSpPr txBox="1"/>
          <p:nvPr/>
        </p:nvSpPr>
        <p:spPr>
          <a:xfrm>
            <a:off x="8553036"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chemeClr val="accent5"/>
              </a:buClr>
              <a:buSzPts val="1400"/>
              <a:buFont typeface="Merriweather Sans"/>
              <a:buNone/>
            </a:pPr>
            <a:r>
              <a:rPr b="1" lang="cs-CZ" sz="1400">
                <a:solidFill>
                  <a:srgbClr val="FFFFFF"/>
                </a:solidFill>
                <a:latin typeface="Calibri"/>
                <a:ea typeface="Calibri"/>
                <a:cs typeface="Calibri"/>
                <a:sym typeface="Calibri"/>
              </a:rPr>
              <a:t>COGNITIVE </a:t>
            </a:r>
            <a:br>
              <a:rPr b="1" lang="cs-CZ" sz="1400">
                <a:solidFill>
                  <a:srgbClr val="FFFFFF"/>
                </a:solidFill>
                <a:latin typeface="Calibri"/>
                <a:ea typeface="Calibri"/>
                <a:cs typeface="Calibri"/>
                <a:sym typeface="Calibri"/>
              </a:rPr>
            </a:br>
            <a:r>
              <a:rPr b="1" lang="cs-CZ" sz="1400">
                <a:solidFill>
                  <a:srgbClr val="FFFFFF"/>
                </a:solidFill>
                <a:latin typeface="Calibri"/>
                <a:ea typeface="Calibri"/>
                <a:cs typeface="Calibri"/>
                <a:sym typeface="Calibri"/>
              </a:rPr>
              <a:t>ROBOTICS</a:t>
            </a:r>
            <a:endParaRPr/>
          </a:p>
        </p:txBody>
      </p:sp>
      <p:sp>
        <p:nvSpPr>
          <p:cNvPr id="134" name="Google Shape;134;p23"/>
          <p:cNvSpPr txBox="1"/>
          <p:nvPr/>
        </p:nvSpPr>
        <p:spPr>
          <a:xfrm>
            <a:off x="10177826" y="3277486"/>
            <a:ext cx="1650957" cy="373012"/>
          </a:xfrm>
          <a:prstGeom prst="rect">
            <a:avLst/>
          </a:prstGeom>
          <a:noFill/>
          <a:ln>
            <a:noFill/>
          </a:ln>
        </p:spPr>
        <p:txBody>
          <a:bodyPr anchorCtr="0" anchor="ctr" bIns="27425" lIns="91425" spcFirstLastPara="1" rIns="91425" wrap="square" tIns="45700">
            <a:noAutofit/>
          </a:bodyPr>
          <a:lstStyle/>
          <a:p>
            <a:pPr indent="0" lvl="0" marL="0" marR="0" rtl="0" algn="l">
              <a:lnSpc>
                <a:spcPct val="70000"/>
              </a:lnSpc>
              <a:spcBef>
                <a:spcPts val="0"/>
              </a:spcBef>
              <a:spcAft>
                <a:spcPts val="0"/>
              </a:spcAft>
              <a:buClr>
                <a:schemeClr val="accent5"/>
              </a:buClr>
              <a:buSzPts val="1295"/>
              <a:buFont typeface="Merriweather Sans"/>
              <a:buNone/>
            </a:pPr>
            <a:r>
              <a:rPr b="1" lang="cs-CZ" sz="1295">
                <a:solidFill>
                  <a:srgbClr val="FFFFFF"/>
                </a:solidFill>
                <a:latin typeface="Calibri"/>
                <a:ea typeface="Calibri"/>
                <a:cs typeface="Calibri"/>
                <a:sym typeface="Calibri"/>
              </a:rPr>
              <a:t>INTELLIGENT ROBOTICS</a:t>
            </a:r>
            <a:endParaRPr/>
          </a:p>
        </p:txBody>
      </p:sp>
      <p:sp>
        <p:nvSpPr>
          <p:cNvPr id="135" name="Google Shape;135;p23"/>
          <p:cNvSpPr txBox="1"/>
          <p:nvPr/>
        </p:nvSpPr>
        <p:spPr>
          <a:xfrm>
            <a:off x="5277289"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chemeClr val="accent5"/>
              </a:buClr>
              <a:buSzPts val="1400"/>
              <a:buFont typeface="Merriweather Sans"/>
              <a:buNone/>
            </a:pPr>
            <a:r>
              <a:rPr b="1" lang="cs-CZ" sz="1400">
                <a:solidFill>
                  <a:srgbClr val="FFFFFF"/>
                </a:solidFill>
                <a:latin typeface="Calibri"/>
                <a:ea typeface="Calibri"/>
                <a:cs typeface="Calibri"/>
                <a:sym typeface="Calibri"/>
              </a:rPr>
              <a:t>ENTERPRISE RPA</a:t>
            </a:r>
            <a:endParaRPr/>
          </a:p>
        </p:txBody>
      </p:sp>
      <p:cxnSp>
        <p:nvCxnSpPr>
          <p:cNvPr id="136" name="Google Shape;136;p23"/>
          <p:cNvCxnSpPr/>
          <p:nvPr/>
        </p:nvCxnSpPr>
        <p:spPr>
          <a:xfrm>
            <a:off x="1651686" y="1657042"/>
            <a:ext cx="0" cy="4624175"/>
          </a:xfrm>
          <a:prstGeom prst="straightConnector1">
            <a:avLst/>
          </a:prstGeom>
          <a:noFill/>
          <a:ln cap="flat" cmpd="sng" w="12700">
            <a:solidFill>
              <a:srgbClr val="FFFFFF"/>
            </a:solidFill>
            <a:prstDash val="dot"/>
            <a:miter lim="800000"/>
            <a:headEnd len="sm" w="sm" type="none"/>
            <a:tailEnd len="sm" w="sm" type="none"/>
          </a:ln>
        </p:spPr>
      </p:cxnSp>
      <p:pic>
        <p:nvPicPr>
          <p:cNvPr id="137" name="Google Shape;137;p23"/>
          <p:cNvPicPr preferRelativeResize="0"/>
          <p:nvPr/>
        </p:nvPicPr>
        <p:blipFill rotWithShape="1">
          <a:blip r:embed="rId4">
            <a:alphaModFix/>
          </a:blip>
          <a:srcRect b="0" l="0" r="0" t="0"/>
          <a:stretch/>
        </p:blipFill>
        <p:spPr>
          <a:xfrm>
            <a:off x="251181" y="3212878"/>
            <a:ext cx="1158153" cy="42270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 Orange photo">
  <p:cSld name="Title on Orange photo">
    <p:spTree>
      <p:nvGrpSpPr>
        <p:cNvPr id="138" name="Shape 138"/>
        <p:cNvGrpSpPr/>
        <p:nvPr/>
      </p:nvGrpSpPr>
      <p:grpSpPr>
        <a:xfrm>
          <a:off x="0" y="0"/>
          <a:ext cx="0" cy="0"/>
          <a:chOff x="0" y="0"/>
          <a:chExt cx="0" cy="0"/>
        </a:xfrm>
      </p:grpSpPr>
      <p:pic>
        <p:nvPicPr>
          <p:cNvPr id="139" name="Google Shape;139;p24"/>
          <p:cNvPicPr preferRelativeResize="0"/>
          <p:nvPr/>
        </p:nvPicPr>
        <p:blipFill rotWithShape="1">
          <a:blip r:embed="rId2">
            <a:alphaModFix/>
          </a:blip>
          <a:srcRect b="0" l="13983" r="0" t="0"/>
          <a:stretch/>
        </p:blipFill>
        <p:spPr>
          <a:xfrm>
            <a:off x="1644734" y="-1"/>
            <a:ext cx="10572947" cy="6868675"/>
          </a:xfrm>
          <a:prstGeom prst="rect">
            <a:avLst/>
          </a:prstGeom>
          <a:noFill/>
          <a:ln>
            <a:noFill/>
          </a:ln>
        </p:spPr>
      </p:pic>
      <p:sp>
        <p:nvSpPr>
          <p:cNvPr id="140" name="Google Shape;140;p24"/>
          <p:cNvSpPr txBox="1"/>
          <p:nvPr/>
        </p:nvSpPr>
        <p:spPr>
          <a:xfrm>
            <a:off x="7435331"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200"/>
              <a:buFont typeface="Verdana"/>
              <a:buNone/>
            </a:pPr>
            <a:r>
              <a:rPr b="1" lang="cs-CZ" sz="1200">
                <a:solidFill>
                  <a:srgbClr val="F19481"/>
                </a:solidFill>
                <a:latin typeface="Verdana"/>
                <a:ea typeface="Verdana"/>
                <a:cs typeface="Verdana"/>
                <a:sym typeface="Verdana"/>
              </a:rPr>
              <a:t>The Leading Enterprise RPA Platform</a:t>
            </a:r>
            <a:endParaRPr/>
          </a:p>
        </p:txBody>
      </p:sp>
      <p:sp>
        <p:nvSpPr>
          <p:cNvPr id="141" name="Google Shape;141;p24"/>
          <p:cNvSpPr txBox="1"/>
          <p:nvPr>
            <p:ph type="title"/>
          </p:nvPr>
        </p:nvSpPr>
        <p:spPr>
          <a:xfrm>
            <a:off x="2047722"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Calibri"/>
              <a:buNone/>
              <a:defRPr b="1" i="0" sz="31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showMasterSp="0" type="title">
  <p:cSld name="TITLE">
    <p:spTree>
      <p:nvGrpSpPr>
        <p:cNvPr id="142" name="Shape 142"/>
        <p:cNvGrpSpPr/>
        <p:nvPr/>
      </p:nvGrpSpPr>
      <p:grpSpPr>
        <a:xfrm>
          <a:off x="0" y="0"/>
          <a:ext cx="0" cy="0"/>
          <a:chOff x="0" y="0"/>
          <a:chExt cx="0" cy="0"/>
        </a:xfrm>
      </p:grpSpPr>
      <p:sp>
        <p:nvSpPr>
          <p:cNvPr id="143" name="Google Shape;143;p25"/>
          <p:cNvSpPr txBox="1"/>
          <p:nvPr>
            <p:ph type="ctrTitle"/>
          </p:nvPr>
        </p:nvSpPr>
        <p:spPr>
          <a:xfrm>
            <a:off x="914162" y="1752602"/>
            <a:ext cx="10360501" cy="1829761"/>
          </a:xfrm>
          <a:prstGeom prst="rect">
            <a:avLst/>
          </a:prstGeom>
          <a:noFill/>
          <a:ln>
            <a:noFill/>
          </a:ln>
        </p:spPr>
        <p:txBody>
          <a:bodyPr anchorCtr="0" anchor="b" bIns="91425" lIns="91425" spcFirstLastPara="1" rIns="91425" wrap="square" tIns="91425"/>
          <a:lstStyle>
            <a:lvl1pPr lvl="0" marR="0" rtl="0" algn="r">
              <a:lnSpc>
                <a:spcPct val="90000"/>
              </a:lnSpc>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Google Shape;144;p25"/>
          <p:cNvSpPr txBox="1"/>
          <p:nvPr>
            <p:ph idx="1" type="subTitle"/>
          </p:nvPr>
        </p:nvSpPr>
        <p:spPr>
          <a:xfrm>
            <a:off x="914162" y="3611607"/>
            <a:ext cx="10360501" cy="1199704"/>
          </a:xfrm>
          <a:prstGeom prst="rect">
            <a:avLst/>
          </a:prstGeom>
          <a:noFill/>
          <a:ln>
            <a:noFill/>
          </a:ln>
        </p:spPr>
        <p:txBody>
          <a:bodyPr anchorCtr="0" anchor="t" bIns="91425" lIns="91425" spcFirstLastPara="1" rIns="91425" wrap="square" tIns="91425"/>
          <a:lstStyle>
            <a:lvl1pPr lvl="0" marR="64008" rtl="0" algn="r">
              <a:lnSpc>
                <a:spcPct val="120000"/>
              </a:lnSpc>
              <a:spcBef>
                <a:spcPts val="1000"/>
              </a:spcBef>
              <a:spcAft>
                <a:spcPts val="0"/>
              </a:spcAft>
              <a:buClr>
                <a:schemeClr val="accent5"/>
              </a:buClr>
              <a:buSzPts val="1400"/>
              <a:buFont typeface="Verdana"/>
              <a:buNone/>
              <a:defRPr b="1" i="0" sz="1400" u="none" cap="none" strike="noStrike">
                <a:solidFill>
                  <a:schemeClr val="dk2"/>
                </a:solidFill>
                <a:latin typeface="Calibri"/>
                <a:ea typeface="Calibri"/>
                <a:cs typeface="Calibri"/>
                <a:sym typeface="Calibri"/>
              </a:defRPr>
            </a:lvl1pPr>
            <a:lvl2pPr lvl="1" marR="0" rtl="0" algn="ctr">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lvl="2" marR="0" rtl="0" algn="ctr">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lvl="3" marR="0" rtl="0" algn="ctr">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lvl="4" marR="0" rtl="0" algn="ctr">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145" name="Google Shape;145;p25"/>
          <p:cNvSpPr txBox="1"/>
          <p:nvPr>
            <p:ph idx="10" type="dt"/>
          </p:nvPr>
        </p:nvSpPr>
        <p:spPr>
          <a:xfrm>
            <a:off x="8967040" y="6407944"/>
            <a:ext cx="2559653"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6" name="Google Shape;146;p25"/>
          <p:cNvSpPr txBox="1"/>
          <p:nvPr>
            <p:ph idx="11" type="ftr"/>
          </p:nvPr>
        </p:nvSpPr>
        <p:spPr>
          <a:xfrm>
            <a:off x="5838576" y="6407945"/>
            <a:ext cx="3133425" cy="3651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rgbClr val="E7EBF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5"/>
          <p:cNvSpPr txBox="1"/>
          <p:nvPr>
            <p:ph idx="12" type="sldNum"/>
          </p:nvPr>
        </p:nvSpPr>
        <p:spPr>
          <a:xfrm>
            <a:off x="11526693" y="6407945"/>
            <a:ext cx="487553"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FFFFFF"/>
                </a:solidFill>
                <a:latin typeface="Calibri"/>
                <a:ea typeface="Calibri"/>
                <a:cs typeface="Calibri"/>
                <a:sym typeface="Calibri"/>
              </a:defRPr>
            </a:lvl1pPr>
            <a:lvl2pPr indent="0" lvl="1" marL="0" marR="0" rtl="0" algn="l">
              <a:spcBef>
                <a:spcPts val="0"/>
              </a:spcBef>
              <a:buNone/>
              <a:defRPr sz="1800">
                <a:solidFill>
                  <a:srgbClr val="FFFFFF"/>
                </a:solidFill>
                <a:latin typeface="Calibri"/>
                <a:ea typeface="Calibri"/>
                <a:cs typeface="Calibri"/>
                <a:sym typeface="Calibri"/>
              </a:defRPr>
            </a:lvl2pPr>
            <a:lvl3pPr indent="0" lvl="2" marL="0" marR="0" rtl="0" algn="l">
              <a:spcBef>
                <a:spcPts val="0"/>
              </a:spcBef>
              <a:buNone/>
              <a:defRPr sz="1800">
                <a:solidFill>
                  <a:srgbClr val="FFFFFF"/>
                </a:solidFill>
                <a:latin typeface="Calibri"/>
                <a:ea typeface="Calibri"/>
                <a:cs typeface="Calibri"/>
                <a:sym typeface="Calibri"/>
              </a:defRPr>
            </a:lvl3pPr>
            <a:lvl4pPr indent="0" lvl="3" marL="0" marR="0" rtl="0" algn="l">
              <a:spcBef>
                <a:spcPts val="0"/>
              </a:spcBef>
              <a:buNone/>
              <a:defRPr sz="1800">
                <a:solidFill>
                  <a:srgbClr val="FFFFFF"/>
                </a:solidFill>
                <a:latin typeface="Calibri"/>
                <a:ea typeface="Calibri"/>
                <a:cs typeface="Calibri"/>
                <a:sym typeface="Calibri"/>
              </a:defRPr>
            </a:lvl4pPr>
            <a:lvl5pPr indent="0" lvl="4" marL="0" marR="0" rtl="0" algn="l">
              <a:spcBef>
                <a:spcPts val="0"/>
              </a:spcBef>
              <a:buNone/>
              <a:defRPr sz="1800">
                <a:solidFill>
                  <a:srgbClr val="FFFFFF"/>
                </a:solidFill>
                <a:latin typeface="Calibri"/>
                <a:ea typeface="Calibri"/>
                <a:cs typeface="Calibri"/>
                <a:sym typeface="Calibri"/>
              </a:defRPr>
            </a:lvl5pPr>
            <a:lvl6pPr indent="0" lvl="5" marL="0" marR="0" rtl="0" algn="l">
              <a:spcBef>
                <a:spcPts val="0"/>
              </a:spcBef>
              <a:buNone/>
              <a:defRPr sz="1800">
                <a:solidFill>
                  <a:srgbClr val="FFFFFF"/>
                </a:solidFill>
                <a:latin typeface="Calibri"/>
                <a:ea typeface="Calibri"/>
                <a:cs typeface="Calibri"/>
                <a:sym typeface="Calibri"/>
              </a:defRPr>
            </a:lvl6pPr>
            <a:lvl7pPr indent="0" lvl="6" marL="0" marR="0" rtl="0" algn="l">
              <a:spcBef>
                <a:spcPts val="0"/>
              </a:spcBef>
              <a:buNone/>
              <a:defRPr sz="1800">
                <a:solidFill>
                  <a:srgbClr val="FFFFFF"/>
                </a:solidFill>
                <a:latin typeface="Calibri"/>
                <a:ea typeface="Calibri"/>
                <a:cs typeface="Calibri"/>
                <a:sym typeface="Calibri"/>
              </a:defRPr>
            </a:lvl7pPr>
            <a:lvl8pPr indent="0" lvl="7" marL="0" marR="0" rtl="0" algn="l">
              <a:spcBef>
                <a:spcPts val="0"/>
              </a:spcBef>
              <a:buNone/>
              <a:defRPr sz="1800">
                <a:solidFill>
                  <a:srgbClr val="FFFFFF"/>
                </a:solidFill>
                <a:latin typeface="Calibri"/>
                <a:ea typeface="Calibri"/>
                <a:cs typeface="Calibri"/>
                <a:sym typeface="Calibri"/>
              </a:defRPr>
            </a:lvl8pPr>
            <a:lvl9pPr indent="0" lvl="8" marL="0" marR="0" rtl="0" algn="l">
              <a:spcBef>
                <a:spcPts val="0"/>
              </a:spcBef>
              <a:buNone/>
              <a:defRPr sz="1800">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8" name="Shape 148"/>
        <p:cNvGrpSpPr/>
        <p:nvPr/>
      </p:nvGrpSpPr>
      <p:grpSpPr>
        <a:xfrm>
          <a:off x="0" y="0"/>
          <a:ext cx="0" cy="0"/>
          <a:chOff x="0" y="0"/>
          <a:chExt cx="0" cy="0"/>
        </a:xfrm>
      </p:grpSpPr>
      <p:sp>
        <p:nvSpPr>
          <p:cNvPr id="149" name="Google Shape;149;p26"/>
          <p:cNvSpPr txBox="1"/>
          <p:nvPr>
            <p:ph idx="1" type="body"/>
          </p:nvPr>
        </p:nvSpPr>
        <p:spPr>
          <a:xfrm>
            <a:off x="1992061" y="2468880"/>
            <a:ext cx="8476363" cy="3441464"/>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p26"/>
          <p:cNvSpPr txBox="1"/>
          <p:nvPr>
            <p:ph idx="10" type="dt"/>
          </p:nvPr>
        </p:nvSpPr>
        <p:spPr>
          <a:xfrm>
            <a:off x="8967040" y="6407944"/>
            <a:ext cx="2559653" cy="3657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6"/>
          <p:cNvSpPr txBox="1"/>
          <p:nvPr>
            <p:ph idx="11" type="ftr"/>
          </p:nvPr>
        </p:nvSpPr>
        <p:spPr>
          <a:xfrm>
            <a:off x="5838576" y="6407945"/>
            <a:ext cx="3133425" cy="3651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26"/>
          <p:cNvSpPr txBox="1"/>
          <p:nvPr>
            <p:ph idx="12" type="sldNum"/>
          </p:nvPr>
        </p:nvSpPr>
        <p:spPr>
          <a:xfrm>
            <a:off x="11526693" y="6407945"/>
            <a:ext cx="487553"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cs-CZ"/>
              <a:t>‹#›</a:t>
            </a:fld>
            <a:endParaRPr/>
          </a:p>
        </p:txBody>
      </p:sp>
      <p:sp>
        <p:nvSpPr>
          <p:cNvPr id="153" name="Google Shape;153;p26"/>
          <p:cNvSpPr txBox="1"/>
          <p:nvPr>
            <p:ph type="title"/>
          </p:nvPr>
        </p:nvSpPr>
        <p:spPr>
          <a:xfrm>
            <a:off x="2047722"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61" name="Shape 161"/>
        <p:cNvGrpSpPr/>
        <p:nvPr/>
      </p:nvGrpSpPr>
      <p:grpSpPr>
        <a:xfrm>
          <a:off x="0" y="0"/>
          <a:ext cx="0" cy="0"/>
          <a:chOff x="0" y="0"/>
          <a:chExt cx="0" cy="0"/>
        </a:xfrm>
      </p:grpSpPr>
      <p:pic>
        <p:nvPicPr>
          <p:cNvPr id="162" name="Google Shape;162;p28"/>
          <p:cNvPicPr preferRelativeResize="0"/>
          <p:nvPr/>
        </p:nvPicPr>
        <p:blipFill rotWithShape="1">
          <a:blip r:embed="rId2">
            <a:alphaModFix/>
          </a:blip>
          <a:srcRect b="0" l="0" r="0" t="0"/>
          <a:stretch/>
        </p:blipFill>
        <p:spPr>
          <a:xfrm flipH="1">
            <a:off x="0" y="0"/>
            <a:ext cx="12188825" cy="6858000"/>
          </a:xfrm>
          <a:prstGeom prst="rect">
            <a:avLst/>
          </a:prstGeom>
          <a:noFill/>
          <a:ln>
            <a:noFill/>
          </a:ln>
        </p:spPr>
      </p:pic>
      <p:pic>
        <p:nvPicPr>
          <p:cNvPr id="163" name="Google Shape;163;p28"/>
          <p:cNvPicPr preferRelativeResize="0"/>
          <p:nvPr/>
        </p:nvPicPr>
        <p:blipFill rotWithShape="1">
          <a:blip r:embed="rId3">
            <a:alphaModFix/>
          </a:blip>
          <a:srcRect b="18457" l="0" r="0" t="0"/>
          <a:stretch/>
        </p:blipFill>
        <p:spPr>
          <a:xfrm>
            <a:off x="524158" y="2800128"/>
            <a:ext cx="3062658" cy="1117822"/>
          </a:xfrm>
          <a:prstGeom prst="rect">
            <a:avLst/>
          </a:prstGeom>
          <a:noFill/>
          <a:ln>
            <a:noFill/>
          </a:ln>
        </p:spPr>
      </p:pic>
      <p:sp>
        <p:nvSpPr>
          <p:cNvPr id="164" name="Google Shape;164;p28"/>
          <p:cNvSpPr/>
          <p:nvPr/>
        </p:nvSpPr>
        <p:spPr>
          <a:xfrm>
            <a:off x="6043626" y="4051300"/>
            <a:ext cx="6145199" cy="114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165" name="Google Shape;165;p28"/>
          <p:cNvSpPr txBox="1"/>
          <p:nvPr>
            <p:ph idx="1" type="body"/>
          </p:nvPr>
        </p:nvSpPr>
        <p:spPr>
          <a:xfrm>
            <a:off x="5992268" y="4667720"/>
            <a:ext cx="4331160" cy="2862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rgbClr val="CAE2F6"/>
                </a:solidFill>
                <a:latin typeface="Verdana"/>
                <a:ea typeface="Verdana"/>
                <a:cs typeface="Verdana"/>
                <a:sym typeface="Verdana"/>
              </a:defRPr>
            </a:lvl1pPr>
            <a:lvl2pPr indent="-381000" lvl="1" marL="914400" marR="0" rtl="0" algn="l">
              <a:lnSpc>
                <a:spcPct val="120000"/>
              </a:lnSpc>
              <a:spcBef>
                <a:spcPts val="1000"/>
              </a:spcBef>
              <a:spcAft>
                <a:spcPts val="0"/>
              </a:spcAft>
              <a:buClr>
                <a:schemeClr val="accent5"/>
              </a:buClr>
              <a:buSzPts val="2400"/>
              <a:buFont typeface="Verdana"/>
              <a:buChar char="–"/>
              <a:defRPr b="1" i="0" sz="2400" u="none" cap="none" strike="noStrike">
                <a:solidFill>
                  <a:schemeClr val="accent3"/>
                </a:solidFill>
                <a:latin typeface="Calibri"/>
                <a:ea typeface="Calibri"/>
                <a:cs typeface="Calibri"/>
                <a:sym typeface="Calibri"/>
              </a:defRPr>
            </a:lvl2pPr>
            <a:lvl3pPr indent="-355600" lvl="2" marL="1371600" marR="0" rtl="0" algn="l">
              <a:lnSpc>
                <a:spcPct val="120000"/>
              </a:lnSpc>
              <a:spcBef>
                <a:spcPts val="1000"/>
              </a:spcBef>
              <a:spcAft>
                <a:spcPts val="0"/>
              </a:spcAft>
              <a:buClr>
                <a:schemeClr val="accent5"/>
              </a:buClr>
              <a:buSzPts val="2000"/>
              <a:buFont typeface="Verdana"/>
              <a:buChar char="–"/>
              <a:defRPr b="1" i="0" sz="2000" u="none" cap="none" strike="noStrike">
                <a:solidFill>
                  <a:schemeClr val="accent3"/>
                </a:solidFill>
                <a:latin typeface="Calibri"/>
                <a:ea typeface="Calibri"/>
                <a:cs typeface="Calibri"/>
                <a:sym typeface="Calibri"/>
              </a:defRPr>
            </a:lvl3pPr>
            <a:lvl4pPr indent="-342900" lvl="3" marL="1828800" marR="0" rtl="0" algn="l">
              <a:lnSpc>
                <a:spcPct val="120000"/>
              </a:lnSpc>
              <a:spcBef>
                <a:spcPts val="1000"/>
              </a:spcBef>
              <a:spcAft>
                <a:spcPts val="0"/>
              </a:spcAft>
              <a:buClr>
                <a:schemeClr val="accent5"/>
              </a:buClr>
              <a:buSzPts val="1800"/>
              <a:buFont typeface="Verdana"/>
              <a:buChar char="–"/>
              <a:defRPr b="1" i="0" sz="1800" u="none" cap="none" strike="noStrike">
                <a:solidFill>
                  <a:schemeClr val="accent3"/>
                </a:solidFill>
                <a:latin typeface="Calibri"/>
                <a:ea typeface="Calibri"/>
                <a:cs typeface="Calibri"/>
                <a:sym typeface="Calibri"/>
              </a:defRPr>
            </a:lvl4pPr>
            <a:lvl5pPr indent="-342900" lvl="4" marL="2286000" marR="0" rtl="0" algn="l">
              <a:lnSpc>
                <a:spcPct val="120000"/>
              </a:lnSpc>
              <a:spcBef>
                <a:spcPts val="1000"/>
              </a:spcBef>
              <a:spcAft>
                <a:spcPts val="0"/>
              </a:spcAft>
              <a:buClr>
                <a:schemeClr val="accent5"/>
              </a:buClr>
              <a:buSzPts val="1800"/>
              <a:buFont typeface="Verdana"/>
              <a:buChar char="–"/>
              <a:defRPr b="1" i="0" sz="18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6" name="Google Shape;166;p28"/>
          <p:cNvSpPr txBox="1"/>
          <p:nvPr>
            <p:ph idx="2" type="body"/>
          </p:nvPr>
        </p:nvSpPr>
        <p:spPr>
          <a:xfrm>
            <a:off x="5953939" y="4946656"/>
            <a:ext cx="5375834" cy="1516063"/>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4000"/>
              <a:buFont typeface="Verdana"/>
              <a:buNone/>
              <a:defRPr b="0" i="1" sz="4000" u="none" cap="none" strike="noStrike">
                <a:solidFill>
                  <a:schemeClr val="lt1"/>
                </a:solidFill>
                <a:latin typeface="Cambria"/>
                <a:ea typeface="Cambria"/>
                <a:cs typeface="Cambria"/>
                <a:sym typeface="Cambria"/>
              </a:defRPr>
            </a:lvl1pPr>
            <a:lvl2pPr indent="-342900" lvl="1" marL="9144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2pPr>
            <a:lvl3pPr indent="-342900" lvl="2" marL="13716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3pPr>
            <a:lvl4pPr indent="-342900" lvl="3" marL="18288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4pPr>
            <a:lvl5pPr indent="-342900" lvl="4" marL="2286000" marR="0" rtl="0" algn="l">
              <a:lnSpc>
                <a:spcPct val="120000"/>
              </a:lnSpc>
              <a:spcBef>
                <a:spcPts val="1000"/>
              </a:spcBef>
              <a:spcAft>
                <a:spcPts val="0"/>
              </a:spcAft>
              <a:buClr>
                <a:schemeClr val="accent5"/>
              </a:buClr>
              <a:buSzPts val="1800"/>
              <a:buFont typeface="Verdana"/>
              <a:buChar char="–"/>
              <a:defRPr b="1"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7" name="Google Shape;167;p28"/>
          <p:cNvSpPr txBox="1"/>
          <p:nvPr>
            <p:ph idx="3" type="body"/>
          </p:nvPr>
        </p:nvSpPr>
        <p:spPr>
          <a:xfrm>
            <a:off x="5905551" y="3267300"/>
            <a:ext cx="5424662" cy="61863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Verdana"/>
                <a:ea typeface="Verdana"/>
                <a:cs typeface="Verdana"/>
                <a:sym typeface="Verdana"/>
              </a:defRPr>
            </a:lvl1pPr>
            <a:lvl2pPr indent="-228600" lvl="1" marL="9144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Verdana"/>
                <a:ea typeface="Verdana"/>
                <a:cs typeface="Verdana"/>
                <a:sym typeface="Verdana"/>
              </a:defRPr>
            </a:lvl2pPr>
            <a:lvl3pPr indent="-228600" lvl="2" marL="13716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Verdana"/>
                <a:ea typeface="Verdana"/>
                <a:cs typeface="Verdana"/>
                <a:sym typeface="Verdana"/>
              </a:defRPr>
            </a:lvl3pPr>
            <a:lvl4pPr indent="-228600" lvl="3" marL="18288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Verdana"/>
                <a:ea typeface="Verdana"/>
                <a:cs typeface="Verdana"/>
                <a:sym typeface="Verdana"/>
              </a:defRPr>
            </a:lvl4pPr>
            <a:lvl5pPr indent="-228600" lvl="4" marL="2286000" marR="0" rtl="0" algn="l">
              <a:lnSpc>
                <a:spcPct val="90000"/>
              </a:lnSpc>
              <a:spcBef>
                <a:spcPts val="0"/>
              </a:spcBef>
              <a:spcAft>
                <a:spcPts val="0"/>
              </a:spcAft>
              <a:buClr>
                <a:schemeClr val="accent5"/>
              </a:buClr>
              <a:buSzPts val="3800"/>
              <a:buFont typeface="Verdana"/>
              <a:buNone/>
              <a:defRPr b="1" i="0" sz="3800" u="none" cap="none" strike="noStrike">
                <a:solidFill>
                  <a:schemeClr val="lt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 Orange photo">
  <p:cSld name="Title on Orange photo">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0" l="13983" r="0" t="0"/>
          <a:stretch/>
        </p:blipFill>
        <p:spPr>
          <a:xfrm>
            <a:off x="1644736" y="-1"/>
            <a:ext cx="10572947" cy="6868675"/>
          </a:xfrm>
          <a:prstGeom prst="rect">
            <a:avLst/>
          </a:prstGeom>
          <a:noFill/>
          <a:ln>
            <a:noFill/>
          </a:ln>
        </p:spPr>
      </p:pic>
      <p:sp>
        <p:nvSpPr>
          <p:cNvPr id="170" name="Google Shape;170;p29"/>
          <p:cNvSpPr txBox="1"/>
          <p:nvPr/>
        </p:nvSpPr>
        <p:spPr>
          <a:xfrm>
            <a:off x="7435333"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200"/>
              <a:buFont typeface="Verdana"/>
              <a:buNone/>
            </a:pPr>
            <a:r>
              <a:rPr b="1" lang="cs-CZ" sz="1200">
                <a:solidFill>
                  <a:srgbClr val="F19481"/>
                </a:solidFill>
                <a:latin typeface="Verdana"/>
                <a:ea typeface="Verdana"/>
                <a:cs typeface="Verdana"/>
                <a:sym typeface="Verdana"/>
              </a:rPr>
              <a:t>The Leading Enterprise RPA Platform</a:t>
            </a:r>
            <a:endParaRPr/>
          </a:p>
        </p:txBody>
      </p:sp>
      <p:sp>
        <p:nvSpPr>
          <p:cNvPr id="171" name="Google Shape;171;p29"/>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Verdana"/>
              <a:buNone/>
              <a:defRPr b="1" i="0" sz="31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Quote Slide">
    <p:spTree>
      <p:nvGrpSpPr>
        <p:cNvPr id="172" name="Shape 172"/>
        <p:cNvGrpSpPr/>
        <p:nvPr/>
      </p:nvGrpSpPr>
      <p:grpSpPr>
        <a:xfrm>
          <a:off x="0" y="0"/>
          <a:ext cx="0" cy="0"/>
          <a:chOff x="0" y="0"/>
          <a:chExt cx="0" cy="0"/>
        </a:xfrm>
      </p:grpSpPr>
      <p:pic>
        <p:nvPicPr>
          <p:cNvPr id="173" name="Google Shape;173;p30"/>
          <p:cNvPicPr preferRelativeResize="0"/>
          <p:nvPr/>
        </p:nvPicPr>
        <p:blipFill rotWithShape="1">
          <a:blip r:embed="rId2">
            <a:alphaModFix/>
          </a:blip>
          <a:srcRect b="0" l="13983" r="0" t="0"/>
          <a:stretch/>
        </p:blipFill>
        <p:spPr>
          <a:xfrm>
            <a:off x="1644736" y="-1"/>
            <a:ext cx="10572947" cy="6868675"/>
          </a:xfrm>
          <a:prstGeom prst="rect">
            <a:avLst/>
          </a:prstGeom>
          <a:noFill/>
          <a:ln>
            <a:noFill/>
          </a:ln>
        </p:spPr>
      </p:pic>
      <p:sp>
        <p:nvSpPr>
          <p:cNvPr id="174" name="Google Shape;174;p30"/>
          <p:cNvSpPr txBox="1"/>
          <p:nvPr/>
        </p:nvSpPr>
        <p:spPr>
          <a:xfrm>
            <a:off x="7435333"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200"/>
              <a:buFont typeface="Verdana"/>
              <a:buNone/>
            </a:pPr>
            <a:r>
              <a:rPr b="1" lang="cs-CZ" sz="1200">
                <a:solidFill>
                  <a:srgbClr val="F19481"/>
                </a:solidFill>
                <a:latin typeface="Verdana"/>
                <a:ea typeface="Verdana"/>
                <a:cs typeface="Verdana"/>
                <a:sym typeface="Verdana"/>
              </a:rPr>
              <a:t>The Leading Enterprise RPA Platform</a:t>
            </a:r>
            <a:endParaRPr/>
          </a:p>
        </p:txBody>
      </p:sp>
      <p:sp>
        <p:nvSpPr>
          <p:cNvPr id="175" name="Google Shape;175;p30"/>
          <p:cNvSpPr txBox="1"/>
          <p:nvPr/>
        </p:nvSpPr>
        <p:spPr>
          <a:xfrm>
            <a:off x="2308563"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176" name="Google Shape;176;p30"/>
          <p:cNvSpPr txBox="1"/>
          <p:nvPr>
            <p:ph idx="1" type="body"/>
          </p:nvPr>
        </p:nvSpPr>
        <p:spPr>
          <a:xfrm>
            <a:off x="2342542" y="1644601"/>
            <a:ext cx="9757409" cy="609398"/>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accent5"/>
              </a:buClr>
              <a:buSzPts val="2800"/>
              <a:buFont typeface="Verdana"/>
              <a:buNone/>
              <a:defRPr b="0" i="1" sz="2800" u="none" cap="none" strike="noStrike">
                <a:solidFill>
                  <a:schemeClr val="lt1"/>
                </a:solidFill>
                <a:latin typeface="Cambria"/>
                <a:ea typeface="Cambria"/>
                <a:cs typeface="Cambria"/>
                <a:sym typeface="Cambri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7" name="Google Shape;177;p30"/>
          <p:cNvSpPr txBox="1"/>
          <p:nvPr>
            <p:ph idx="2" type="body"/>
          </p:nvPr>
        </p:nvSpPr>
        <p:spPr>
          <a:xfrm>
            <a:off x="2342542" y="5102657"/>
            <a:ext cx="9757409" cy="406265"/>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accent5"/>
              </a:buClr>
              <a:buSzPts val="1700"/>
              <a:buFont typeface="Verdana"/>
              <a:buNone/>
              <a:defRPr b="1" i="0" sz="1700" u="none" cap="none" strike="noStrike">
                <a:solidFill>
                  <a:schemeClr val="lt1"/>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l Quote Slide">
  <p:cSld name="1_Dual Quote Slide">
    <p:spTree>
      <p:nvGrpSpPr>
        <p:cNvPr id="178" name="Shape 178"/>
        <p:cNvGrpSpPr/>
        <p:nvPr/>
      </p:nvGrpSpPr>
      <p:grpSpPr>
        <a:xfrm>
          <a:off x="0" y="0"/>
          <a:ext cx="0" cy="0"/>
          <a:chOff x="0" y="0"/>
          <a:chExt cx="0" cy="0"/>
        </a:xfrm>
      </p:grpSpPr>
      <p:pic>
        <p:nvPicPr>
          <p:cNvPr id="179" name="Google Shape;179;p31"/>
          <p:cNvPicPr preferRelativeResize="0"/>
          <p:nvPr/>
        </p:nvPicPr>
        <p:blipFill rotWithShape="1">
          <a:blip r:embed="rId2">
            <a:alphaModFix/>
          </a:blip>
          <a:srcRect b="0" l="13983" r="0" t="0"/>
          <a:stretch/>
        </p:blipFill>
        <p:spPr>
          <a:xfrm>
            <a:off x="1644736" y="-1"/>
            <a:ext cx="10572947" cy="6868675"/>
          </a:xfrm>
          <a:prstGeom prst="rect">
            <a:avLst/>
          </a:prstGeom>
          <a:noFill/>
          <a:ln>
            <a:noFill/>
          </a:ln>
        </p:spPr>
      </p:pic>
      <p:sp>
        <p:nvSpPr>
          <p:cNvPr id="180" name="Google Shape;180;p31"/>
          <p:cNvSpPr txBox="1"/>
          <p:nvPr/>
        </p:nvSpPr>
        <p:spPr>
          <a:xfrm>
            <a:off x="7435333"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200"/>
              <a:buFont typeface="Verdana"/>
              <a:buNone/>
            </a:pPr>
            <a:r>
              <a:rPr b="1" lang="cs-CZ" sz="1200">
                <a:solidFill>
                  <a:srgbClr val="F19481"/>
                </a:solidFill>
                <a:latin typeface="Verdana"/>
                <a:ea typeface="Verdana"/>
                <a:cs typeface="Verdana"/>
                <a:sym typeface="Verdana"/>
              </a:rPr>
              <a:t>The Leading Enterprise RPA Platform</a:t>
            </a:r>
            <a:endParaRPr/>
          </a:p>
        </p:txBody>
      </p:sp>
      <p:sp>
        <p:nvSpPr>
          <p:cNvPr id="181" name="Google Shape;181;p31"/>
          <p:cNvSpPr txBox="1"/>
          <p:nvPr/>
        </p:nvSpPr>
        <p:spPr>
          <a:xfrm>
            <a:off x="2308563"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182" name="Google Shape;182;p31"/>
          <p:cNvSpPr txBox="1"/>
          <p:nvPr>
            <p:ph idx="1" type="body"/>
          </p:nvPr>
        </p:nvSpPr>
        <p:spPr>
          <a:xfrm>
            <a:off x="2342540" y="1740650"/>
            <a:ext cx="4400726" cy="4924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5"/>
              </a:buClr>
              <a:buSzPts val="2600"/>
              <a:buFont typeface="Verdana"/>
              <a:buNone/>
              <a:defRPr b="0" i="1" sz="2600" u="none" cap="none" strike="noStrike">
                <a:solidFill>
                  <a:schemeClr val="lt1"/>
                </a:solidFill>
                <a:latin typeface="Cambria"/>
                <a:ea typeface="Cambria"/>
                <a:cs typeface="Cambria"/>
                <a:sym typeface="Cambri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3" name="Google Shape;183;p31"/>
          <p:cNvSpPr txBox="1"/>
          <p:nvPr/>
        </p:nvSpPr>
        <p:spPr>
          <a:xfrm>
            <a:off x="6896544"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184" name="Google Shape;184;p31"/>
          <p:cNvSpPr txBox="1"/>
          <p:nvPr>
            <p:ph idx="2" type="body"/>
          </p:nvPr>
        </p:nvSpPr>
        <p:spPr>
          <a:xfrm>
            <a:off x="6930521" y="1740650"/>
            <a:ext cx="4400726" cy="4924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5"/>
              </a:buClr>
              <a:buSzPts val="2600"/>
              <a:buFont typeface="Verdana"/>
              <a:buNone/>
              <a:defRPr b="0" i="1" sz="2600" u="none" cap="none" strike="noStrike">
                <a:solidFill>
                  <a:schemeClr val="lt1"/>
                </a:solidFill>
                <a:latin typeface="Cambria"/>
                <a:ea typeface="Cambria"/>
                <a:cs typeface="Cambria"/>
                <a:sym typeface="Cambri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6" name="Shape 26"/>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ta background on blue">
  <p:cSld name="Data background on blue">
    <p:spTree>
      <p:nvGrpSpPr>
        <p:cNvPr id="185" name="Shape 185"/>
        <p:cNvGrpSpPr/>
        <p:nvPr/>
      </p:nvGrpSpPr>
      <p:grpSpPr>
        <a:xfrm>
          <a:off x="0" y="0"/>
          <a:ext cx="0" cy="0"/>
          <a:chOff x="0" y="0"/>
          <a:chExt cx="0" cy="0"/>
        </a:xfrm>
      </p:grpSpPr>
      <p:pic>
        <p:nvPicPr>
          <p:cNvPr id="186" name="Google Shape;186;p32"/>
          <p:cNvPicPr preferRelativeResize="0"/>
          <p:nvPr/>
        </p:nvPicPr>
        <p:blipFill rotWithShape="1">
          <a:blip r:embed="rId2">
            <a:alphaModFix/>
          </a:blip>
          <a:srcRect b="0" l="0" r="0" t="0"/>
          <a:stretch/>
        </p:blipFill>
        <p:spPr>
          <a:xfrm>
            <a:off x="0" y="0"/>
            <a:ext cx="12188825" cy="6858000"/>
          </a:xfrm>
          <a:prstGeom prst="rect">
            <a:avLst/>
          </a:prstGeom>
          <a:noFill/>
          <a:ln>
            <a:noFill/>
          </a:ln>
        </p:spPr>
      </p:pic>
      <p:sp>
        <p:nvSpPr>
          <p:cNvPr id="187" name="Google Shape;187;p32"/>
          <p:cNvSpPr/>
          <p:nvPr/>
        </p:nvSpPr>
        <p:spPr>
          <a:xfrm flipH="1">
            <a:off x="0" y="0"/>
            <a:ext cx="12188825" cy="6858000"/>
          </a:xfrm>
          <a:prstGeom prst="rect">
            <a:avLst/>
          </a:prstGeom>
          <a:solidFill>
            <a:srgbClr val="1A5585">
              <a:alpha val="5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188" name="Google Shape;188;p32"/>
          <p:cNvSpPr txBox="1"/>
          <p:nvPr/>
        </p:nvSpPr>
        <p:spPr>
          <a:xfrm>
            <a:off x="7435333" y="292100"/>
            <a:ext cx="4424798" cy="844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9C7EC"/>
              </a:buClr>
              <a:buSzPts val="1200"/>
              <a:buFont typeface="Verdana"/>
              <a:buNone/>
            </a:pPr>
            <a:r>
              <a:rPr b="1" lang="cs-CZ" sz="1200">
                <a:solidFill>
                  <a:srgbClr val="99C7EC"/>
                </a:solidFill>
                <a:latin typeface="Verdana"/>
                <a:ea typeface="Verdana"/>
                <a:cs typeface="Verdana"/>
                <a:sym typeface="Verdana"/>
              </a:rPr>
              <a:t>The Leading Enterprise RPA Platform</a:t>
            </a:r>
            <a:endParaRPr/>
          </a:p>
        </p:txBody>
      </p:sp>
      <p:pic>
        <p:nvPicPr>
          <p:cNvPr id="189" name="Google Shape;189;p32"/>
          <p:cNvPicPr preferRelativeResize="0"/>
          <p:nvPr/>
        </p:nvPicPr>
        <p:blipFill rotWithShape="1">
          <a:blip r:embed="rId3">
            <a:alphaModFix/>
          </a:blip>
          <a:srcRect b="0" l="0" r="0" t="0"/>
          <a:stretch/>
        </p:blipFill>
        <p:spPr>
          <a:xfrm>
            <a:off x="251183" y="3212878"/>
            <a:ext cx="1158153" cy="42270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nav, on orange">
  <p:cSld name="Title, nav, on orange">
    <p:spTree>
      <p:nvGrpSpPr>
        <p:cNvPr id="190" name="Shape 190"/>
        <p:cNvGrpSpPr/>
        <p:nvPr/>
      </p:nvGrpSpPr>
      <p:grpSpPr>
        <a:xfrm>
          <a:off x="0" y="0"/>
          <a:ext cx="0" cy="0"/>
          <a:chOff x="0" y="0"/>
          <a:chExt cx="0" cy="0"/>
        </a:xfrm>
      </p:grpSpPr>
      <p:sp>
        <p:nvSpPr>
          <p:cNvPr id="191" name="Google Shape;191;p33"/>
          <p:cNvSpPr/>
          <p:nvPr/>
        </p:nvSpPr>
        <p:spPr>
          <a:xfrm flipH="1">
            <a:off x="1644224" y="0"/>
            <a:ext cx="10544604"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192" name="Google Shape;192;p33"/>
          <p:cNvSpPr txBox="1"/>
          <p:nvPr>
            <p:ph type="title"/>
          </p:nvPr>
        </p:nvSpPr>
        <p:spPr>
          <a:xfrm>
            <a:off x="2046672" y="365760"/>
            <a:ext cx="4708764"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Verdana"/>
              <a:buNone/>
              <a:defRPr b="1" i="0" sz="31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33"/>
          <p:cNvSpPr txBox="1"/>
          <p:nvPr/>
        </p:nvSpPr>
        <p:spPr>
          <a:xfrm>
            <a:off x="7435333"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200"/>
              <a:buFont typeface="Verdana"/>
              <a:buNone/>
            </a:pPr>
            <a:r>
              <a:rPr b="1" lang="cs-CZ" sz="1200">
                <a:solidFill>
                  <a:srgbClr val="F19481"/>
                </a:solidFill>
                <a:latin typeface="Verdana"/>
                <a:ea typeface="Verdana"/>
                <a:cs typeface="Verdana"/>
                <a:sym typeface="Verdana"/>
              </a:rPr>
              <a:t>The Leading Enterprise RPA Platform</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ale Nav, Title, Content">
  <p:cSld name="Scale Nav, Title, Content">
    <p:spTree>
      <p:nvGrpSpPr>
        <p:cNvPr id="194" name="Shape 194"/>
        <p:cNvGrpSpPr/>
        <p:nvPr/>
      </p:nvGrpSpPr>
      <p:grpSpPr>
        <a:xfrm>
          <a:off x="0" y="0"/>
          <a:ext cx="0" cy="0"/>
          <a:chOff x="0" y="0"/>
          <a:chExt cx="0" cy="0"/>
        </a:xfrm>
      </p:grpSpPr>
      <p:sp>
        <p:nvSpPr>
          <p:cNvPr id="195" name="Google Shape;195;p34"/>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196" name="Google Shape;196;p34"/>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197" name="Google Shape;197;p34"/>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8" name="Google Shape;198;p34"/>
          <p:cNvSpPr txBox="1"/>
          <p:nvPr>
            <p:ph idx="1" type="body"/>
          </p:nvPr>
        </p:nvSpPr>
        <p:spPr>
          <a:xfrm>
            <a:off x="3601099"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9" name="Google Shape;199;p34"/>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ale Nav, Title, custom">
  <p:cSld name="Scale Nav, Title, custom">
    <p:spTree>
      <p:nvGrpSpPr>
        <p:cNvPr id="200" name="Shape 200"/>
        <p:cNvGrpSpPr/>
        <p:nvPr/>
      </p:nvGrpSpPr>
      <p:grpSpPr>
        <a:xfrm>
          <a:off x="0" y="0"/>
          <a:ext cx="0" cy="0"/>
          <a:chOff x="0" y="0"/>
          <a:chExt cx="0" cy="0"/>
        </a:xfrm>
      </p:grpSpPr>
      <p:sp>
        <p:nvSpPr>
          <p:cNvPr id="201" name="Google Shape;201;p35"/>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02" name="Google Shape;202;p35"/>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03" name="Google Shape;203;p35"/>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urity Nav, Title, Content">
  <p:cSld name="Security Nav, Title, Content">
    <p:spTree>
      <p:nvGrpSpPr>
        <p:cNvPr id="204" name="Shape 204"/>
        <p:cNvGrpSpPr/>
        <p:nvPr/>
      </p:nvGrpSpPr>
      <p:grpSpPr>
        <a:xfrm>
          <a:off x="0" y="0"/>
          <a:ext cx="0" cy="0"/>
          <a:chOff x="0" y="0"/>
          <a:chExt cx="0" cy="0"/>
        </a:xfrm>
      </p:grpSpPr>
      <p:sp>
        <p:nvSpPr>
          <p:cNvPr id="205" name="Google Shape;205;p36"/>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06" name="Google Shape;206;p36"/>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07" name="Google Shape;207;p36"/>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8" name="Google Shape;208;p36"/>
          <p:cNvSpPr txBox="1"/>
          <p:nvPr>
            <p:ph idx="1" type="body"/>
          </p:nvPr>
        </p:nvSpPr>
        <p:spPr>
          <a:xfrm>
            <a:off x="3601099"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9" name="Google Shape;209;p36"/>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urity Nav, Title, custom">
  <p:cSld name="Security Nav, Title, custom">
    <p:spTree>
      <p:nvGrpSpPr>
        <p:cNvPr id="210" name="Shape 210"/>
        <p:cNvGrpSpPr/>
        <p:nvPr/>
      </p:nvGrpSpPr>
      <p:grpSpPr>
        <a:xfrm>
          <a:off x="0" y="0"/>
          <a:ext cx="0" cy="0"/>
          <a:chOff x="0" y="0"/>
          <a:chExt cx="0" cy="0"/>
        </a:xfrm>
      </p:grpSpPr>
      <p:sp>
        <p:nvSpPr>
          <p:cNvPr id="211" name="Google Shape;211;p37"/>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12" name="Google Shape;212;p37"/>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13" name="Google Shape;213;p37"/>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th to AI Nav, Title, Content">
  <p:cSld name="Path to AI Nav, Title, Content">
    <p:spTree>
      <p:nvGrpSpPr>
        <p:cNvPr id="214" name="Shape 214"/>
        <p:cNvGrpSpPr/>
        <p:nvPr/>
      </p:nvGrpSpPr>
      <p:grpSpPr>
        <a:xfrm>
          <a:off x="0" y="0"/>
          <a:ext cx="0" cy="0"/>
          <a:chOff x="0" y="0"/>
          <a:chExt cx="0" cy="0"/>
        </a:xfrm>
      </p:grpSpPr>
      <p:sp>
        <p:nvSpPr>
          <p:cNvPr id="215" name="Google Shape;215;p38"/>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16" name="Google Shape;216;p38"/>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17" name="Google Shape;217;p38"/>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8" name="Google Shape;218;p38"/>
          <p:cNvSpPr txBox="1"/>
          <p:nvPr>
            <p:ph idx="1" type="body"/>
          </p:nvPr>
        </p:nvSpPr>
        <p:spPr>
          <a:xfrm>
            <a:off x="3601099"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9" name="Google Shape;219;p38"/>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th to AI Nav, Title, custom">
  <p:cSld name="Path to AI Nav, Title, custom">
    <p:spTree>
      <p:nvGrpSpPr>
        <p:cNvPr id="220" name="Shape 220"/>
        <p:cNvGrpSpPr/>
        <p:nvPr/>
      </p:nvGrpSpPr>
      <p:grpSpPr>
        <a:xfrm>
          <a:off x="0" y="0"/>
          <a:ext cx="0" cy="0"/>
          <a:chOff x="0" y="0"/>
          <a:chExt cx="0" cy="0"/>
        </a:xfrm>
      </p:grpSpPr>
      <p:sp>
        <p:nvSpPr>
          <p:cNvPr id="221" name="Google Shape;221;p39"/>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22" name="Google Shape;222;p39"/>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23" name="Google Shape;223;p39"/>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ase of Use Nav, Title, Content">
  <p:cSld name="Ease of Use Nav, Title, Content">
    <p:spTree>
      <p:nvGrpSpPr>
        <p:cNvPr id="224" name="Shape 224"/>
        <p:cNvGrpSpPr/>
        <p:nvPr/>
      </p:nvGrpSpPr>
      <p:grpSpPr>
        <a:xfrm>
          <a:off x="0" y="0"/>
          <a:ext cx="0" cy="0"/>
          <a:chOff x="0" y="0"/>
          <a:chExt cx="0" cy="0"/>
        </a:xfrm>
      </p:grpSpPr>
      <p:sp>
        <p:nvSpPr>
          <p:cNvPr id="225" name="Google Shape;225;p40"/>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26" name="Google Shape;226;p40"/>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27" name="Google Shape;227;p40"/>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8" name="Google Shape;228;p40"/>
          <p:cNvSpPr txBox="1"/>
          <p:nvPr>
            <p:ph idx="1" type="body"/>
          </p:nvPr>
        </p:nvSpPr>
        <p:spPr>
          <a:xfrm>
            <a:off x="3601099"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9" name="Google Shape;229;p40"/>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ase of Use Nav, Title, custom">
  <p:cSld name="Ease of Use Nav, Title, custom">
    <p:spTree>
      <p:nvGrpSpPr>
        <p:cNvPr id="230" name="Shape 230"/>
        <p:cNvGrpSpPr/>
        <p:nvPr/>
      </p:nvGrpSpPr>
      <p:grpSpPr>
        <a:xfrm>
          <a:off x="0" y="0"/>
          <a:ext cx="0" cy="0"/>
          <a:chOff x="0" y="0"/>
          <a:chExt cx="0" cy="0"/>
        </a:xfrm>
      </p:grpSpPr>
      <p:sp>
        <p:nvSpPr>
          <p:cNvPr id="231" name="Google Shape;231;p41"/>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32" name="Google Shape;232;p41"/>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Ecosystem</a:t>
            </a:r>
            <a:endParaRPr/>
          </a:p>
        </p:txBody>
      </p:sp>
      <p:sp>
        <p:nvSpPr>
          <p:cNvPr id="233" name="Google Shape;233;p41"/>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ta background on blue">
  <p:cSld name="Data background on blue">
    <p:spTree>
      <p:nvGrpSpPr>
        <p:cNvPr id="27" name="Shape 27"/>
        <p:cNvGrpSpPr/>
        <p:nvPr/>
      </p:nvGrpSpPr>
      <p:grpSpPr>
        <a:xfrm>
          <a:off x="0" y="0"/>
          <a:ext cx="0" cy="0"/>
          <a:chOff x="0" y="0"/>
          <a:chExt cx="0" cy="0"/>
        </a:xfrm>
      </p:grpSpPr>
      <p:pic>
        <p:nvPicPr>
          <p:cNvPr id="28" name="Google Shape;28;p5"/>
          <p:cNvPicPr preferRelativeResize="0"/>
          <p:nvPr/>
        </p:nvPicPr>
        <p:blipFill rotWithShape="1">
          <a:blip r:embed="rId2">
            <a:alphaModFix/>
          </a:blip>
          <a:srcRect b="0" l="0" r="0" t="0"/>
          <a:stretch/>
        </p:blipFill>
        <p:spPr>
          <a:xfrm>
            <a:off x="0" y="0"/>
            <a:ext cx="12188825" cy="6858000"/>
          </a:xfrm>
          <a:prstGeom prst="rect">
            <a:avLst/>
          </a:prstGeom>
          <a:noFill/>
          <a:ln>
            <a:noFill/>
          </a:ln>
        </p:spPr>
      </p:pic>
      <p:sp>
        <p:nvSpPr>
          <p:cNvPr id="29" name="Google Shape;29;p5"/>
          <p:cNvSpPr/>
          <p:nvPr/>
        </p:nvSpPr>
        <p:spPr>
          <a:xfrm flipH="1">
            <a:off x="0" y="0"/>
            <a:ext cx="12188825" cy="6858000"/>
          </a:xfrm>
          <a:prstGeom prst="rect">
            <a:avLst/>
          </a:prstGeom>
          <a:solidFill>
            <a:srgbClr val="1A5585">
              <a:alpha val="5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0" name="Google Shape;30;p5"/>
          <p:cNvSpPr txBox="1"/>
          <p:nvPr/>
        </p:nvSpPr>
        <p:spPr>
          <a:xfrm>
            <a:off x="7435331" y="292100"/>
            <a:ext cx="4424798" cy="844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9C7EC"/>
              </a:buClr>
              <a:buSzPts val="1600"/>
              <a:buFont typeface="Calibri"/>
              <a:buNone/>
            </a:pPr>
            <a:r>
              <a:rPr b="1" i="0" lang="cs-CZ" sz="1600" u="none" cap="none" strike="noStrike">
                <a:solidFill>
                  <a:srgbClr val="99C7EC"/>
                </a:solidFill>
                <a:latin typeface="Calibri"/>
                <a:ea typeface="Calibri"/>
                <a:cs typeface="Calibri"/>
                <a:sym typeface="Calibri"/>
              </a:rPr>
              <a:t>The Leading Enterprise RPA Platform</a:t>
            </a:r>
            <a:endParaRPr/>
          </a:p>
        </p:txBody>
      </p:sp>
      <p:pic>
        <p:nvPicPr>
          <p:cNvPr id="31" name="Google Shape;31;p5"/>
          <p:cNvPicPr preferRelativeResize="0"/>
          <p:nvPr/>
        </p:nvPicPr>
        <p:blipFill rotWithShape="1">
          <a:blip r:embed="rId3">
            <a:alphaModFix/>
          </a:blip>
          <a:srcRect b="0" l="0" r="0" t="0"/>
          <a:stretch/>
        </p:blipFill>
        <p:spPr>
          <a:xfrm>
            <a:off x="251181" y="3212878"/>
            <a:ext cx="1158153" cy="422708"/>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cosystem Nav, Title, Content">
  <p:cSld name="Ecosystem Nav, Title, Content">
    <p:spTree>
      <p:nvGrpSpPr>
        <p:cNvPr id="234" name="Shape 234"/>
        <p:cNvGrpSpPr/>
        <p:nvPr/>
      </p:nvGrpSpPr>
      <p:grpSpPr>
        <a:xfrm>
          <a:off x="0" y="0"/>
          <a:ext cx="0" cy="0"/>
          <a:chOff x="0" y="0"/>
          <a:chExt cx="0" cy="0"/>
        </a:xfrm>
      </p:grpSpPr>
      <p:sp>
        <p:nvSpPr>
          <p:cNvPr id="235" name="Google Shape;235;p42"/>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36" name="Google Shape;236;p42"/>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Ecosystem</a:t>
            </a:r>
            <a:endParaRPr/>
          </a:p>
        </p:txBody>
      </p:sp>
      <p:sp>
        <p:nvSpPr>
          <p:cNvPr id="237" name="Google Shape;237;p42"/>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8" name="Google Shape;238;p42"/>
          <p:cNvSpPr txBox="1"/>
          <p:nvPr>
            <p:ph idx="1" type="body"/>
          </p:nvPr>
        </p:nvSpPr>
        <p:spPr>
          <a:xfrm>
            <a:off x="3601099"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9" name="Google Shape;239;p42"/>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cosystem Nav, Title, custom">
  <p:cSld name="Ecosystem Nav, Title, custom">
    <p:spTree>
      <p:nvGrpSpPr>
        <p:cNvPr id="240" name="Shape 240"/>
        <p:cNvGrpSpPr/>
        <p:nvPr/>
      </p:nvGrpSpPr>
      <p:grpSpPr>
        <a:xfrm>
          <a:off x="0" y="0"/>
          <a:ext cx="0" cy="0"/>
          <a:chOff x="0" y="0"/>
          <a:chExt cx="0" cy="0"/>
        </a:xfrm>
      </p:grpSpPr>
      <p:sp>
        <p:nvSpPr>
          <p:cNvPr id="241" name="Google Shape;241;p43"/>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sp>
        <p:nvSpPr>
          <p:cNvPr id="242" name="Google Shape;242;p43"/>
          <p:cNvSpPr txBox="1"/>
          <p:nvPr/>
        </p:nvSpPr>
        <p:spPr>
          <a:xfrm>
            <a:off x="1711821"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1917E"/>
              </a:buClr>
              <a:buSzPts val="1600"/>
              <a:buFont typeface="Verdana"/>
              <a:buNone/>
            </a:pPr>
            <a:r>
              <a:rPr b="1" lang="cs-CZ" sz="1600">
                <a:solidFill>
                  <a:srgbClr val="F1917E"/>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Ecosystem</a:t>
            </a:r>
            <a:endParaRPr/>
          </a:p>
        </p:txBody>
      </p:sp>
      <p:sp>
        <p:nvSpPr>
          <p:cNvPr id="243" name="Google Shape;243;p43"/>
          <p:cNvSpPr txBox="1"/>
          <p:nvPr>
            <p:ph type="title"/>
          </p:nvPr>
        </p:nvSpPr>
        <p:spPr>
          <a:xfrm>
            <a:off x="3601798"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photo" showMasterSp="0">
  <p:cSld name="Divider w/photo">
    <p:spTree>
      <p:nvGrpSpPr>
        <p:cNvPr id="244" name="Shape 244"/>
        <p:cNvGrpSpPr/>
        <p:nvPr/>
      </p:nvGrpSpPr>
      <p:grpSpPr>
        <a:xfrm>
          <a:off x="0" y="0"/>
          <a:ext cx="0" cy="0"/>
          <a:chOff x="0" y="0"/>
          <a:chExt cx="0" cy="0"/>
        </a:xfrm>
      </p:grpSpPr>
      <p:sp>
        <p:nvSpPr>
          <p:cNvPr id="245" name="Google Shape;245;p44"/>
          <p:cNvSpPr txBox="1"/>
          <p:nvPr>
            <p:ph idx="1" type="body"/>
          </p:nvPr>
        </p:nvSpPr>
        <p:spPr>
          <a:xfrm>
            <a:off x="2261600" y="3024141"/>
            <a:ext cx="8449650" cy="683264"/>
          </a:xfrm>
          <a:prstGeom prst="rect">
            <a:avLst/>
          </a:prstGeom>
          <a:noFill/>
          <a:ln>
            <a:noFill/>
          </a:ln>
        </p:spPr>
        <p:txBody>
          <a:bodyPr anchorCtr="0" anchor="b" bIns="91425" lIns="91425" spcFirstLastPara="1" rIns="91425" wrap="square" tIns="91425"/>
          <a:lstStyle>
            <a:lvl1pPr indent="-228600" lvl="0" marL="457200" marR="0" rtl="0" algn="l">
              <a:lnSpc>
                <a:spcPct val="120000"/>
              </a:lnSpc>
              <a:spcBef>
                <a:spcPts val="1000"/>
              </a:spcBef>
              <a:spcAft>
                <a:spcPts val="0"/>
              </a:spcAft>
              <a:buClr>
                <a:schemeClr val="accent5"/>
              </a:buClr>
              <a:buSzPts val="3200"/>
              <a:buFont typeface="Verdana"/>
              <a:buNone/>
              <a:defRPr b="1" i="0" sz="3200" u="none" cap="none" strike="noStrike">
                <a:solidFill>
                  <a:schemeClr val="lt1"/>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lt1"/>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lt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6" name="Google Shape;246;p44"/>
          <p:cNvSpPr/>
          <p:nvPr>
            <p:ph idx="2" type="pic"/>
          </p:nvPr>
        </p:nvSpPr>
        <p:spPr>
          <a:xfrm>
            <a:off x="0" y="0"/>
            <a:ext cx="12188825" cy="6858000"/>
          </a:xfrm>
          <a:prstGeom prst="rect">
            <a:avLst/>
          </a:prstGeom>
          <a:solidFill>
            <a:schemeClr val="accent1"/>
          </a:solid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accent5"/>
              </a:buClr>
              <a:buSzPts val="1400"/>
              <a:buFont typeface="Verdana"/>
              <a:buNone/>
              <a:defRPr b="1" i="0" sz="1400" u="none" cap="none" strike="noStrike">
                <a:solidFill>
                  <a:schemeClr val="lt1"/>
                </a:solidFill>
                <a:latin typeface="Verdana"/>
                <a:ea typeface="Verdana"/>
                <a:cs typeface="Verdana"/>
                <a:sym typeface="Verdana"/>
              </a:defRPr>
            </a:lvl1pPr>
            <a:lvl2pPr lvl="1"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lvl="2"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lvl="3"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lvl="4"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layout">
  <p:cSld name="Case Study layout">
    <p:spTree>
      <p:nvGrpSpPr>
        <p:cNvPr id="247" name="Shape 247"/>
        <p:cNvGrpSpPr/>
        <p:nvPr/>
      </p:nvGrpSpPr>
      <p:grpSpPr>
        <a:xfrm>
          <a:off x="0" y="0"/>
          <a:ext cx="0" cy="0"/>
          <a:chOff x="0" y="0"/>
          <a:chExt cx="0" cy="0"/>
        </a:xfrm>
      </p:grpSpPr>
      <p:cxnSp>
        <p:nvCxnSpPr>
          <p:cNvPr id="248" name="Google Shape;248;p45"/>
          <p:cNvCxnSpPr/>
          <p:nvPr/>
        </p:nvCxnSpPr>
        <p:spPr>
          <a:xfrm rot="10800000">
            <a:off x="7395068" y="1177377"/>
            <a:ext cx="0" cy="4736346"/>
          </a:xfrm>
          <a:prstGeom prst="straightConnector1">
            <a:avLst/>
          </a:prstGeom>
          <a:noFill/>
          <a:ln cap="rnd" cmpd="sng" w="19050">
            <a:solidFill>
              <a:schemeClr val="accent2"/>
            </a:solidFill>
            <a:prstDash val="dot"/>
            <a:round/>
            <a:headEnd len="sm" w="sm" type="none"/>
            <a:tailEnd len="sm" w="sm" type="none"/>
          </a:ln>
        </p:spPr>
      </p:cxnSp>
      <p:cxnSp>
        <p:nvCxnSpPr>
          <p:cNvPr id="249" name="Google Shape;249;p45"/>
          <p:cNvCxnSpPr/>
          <p:nvPr/>
        </p:nvCxnSpPr>
        <p:spPr>
          <a:xfrm>
            <a:off x="2107654" y="2769575"/>
            <a:ext cx="5278650" cy="0"/>
          </a:xfrm>
          <a:prstGeom prst="straightConnector1">
            <a:avLst/>
          </a:prstGeom>
          <a:noFill/>
          <a:ln cap="rnd" cmpd="sng" w="19050">
            <a:solidFill>
              <a:schemeClr val="accent2"/>
            </a:solidFill>
            <a:prstDash val="dot"/>
            <a:round/>
            <a:headEnd len="sm" w="sm" type="none"/>
            <a:tailEnd len="sm" w="sm" type="none"/>
          </a:ln>
        </p:spPr>
      </p:cxnSp>
      <p:sp>
        <p:nvSpPr>
          <p:cNvPr id="250" name="Google Shape;250;p45"/>
          <p:cNvSpPr/>
          <p:nvPr>
            <p:ph idx="2" type="pic"/>
          </p:nvPr>
        </p:nvSpPr>
        <p:spPr>
          <a:xfrm>
            <a:off x="2107652" y="989013"/>
            <a:ext cx="5069154" cy="1568450"/>
          </a:xfrm>
          <a:prstGeom prst="rect">
            <a:avLst/>
          </a:prstGeom>
          <a:solidFill>
            <a:srgbClr val="BFBFBF"/>
          </a:solid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1pPr>
            <a:lvl2pPr lvl="1"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lvl="2"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lvl="3"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lvl="4"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1" name="Google Shape;251;p45"/>
          <p:cNvSpPr txBox="1"/>
          <p:nvPr>
            <p:ph idx="1" type="body"/>
          </p:nvPr>
        </p:nvSpPr>
        <p:spPr>
          <a:xfrm>
            <a:off x="2005551" y="2998314"/>
            <a:ext cx="5171256" cy="189388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custom">
  <p:cSld name="Main, Title, custom">
    <p:spTree>
      <p:nvGrpSpPr>
        <p:cNvPr id="252" name="Shape 252"/>
        <p:cNvGrpSpPr/>
        <p:nvPr/>
      </p:nvGrpSpPr>
      <p:grpSpPr>
        <a:xfrm>
          <a:off x="0" y="0"/>
          <a:ext cx="0" cy="0"/>
          <a:chOff x="0" y="0"/>
          <a:chExt cx="0" cy="0"/>
        </a:xfrm>
      </p:grpSpPr>
      <p:sp>
        <p:nvSpPr>
          <p:cNvPr id="253" name="Google Shape;253;p46"/>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content">
  <p:cSld name="Main Title, content">
    <p:spTree>
      <p:nvGrpSpPr>
        <p:cNvPr id="254" name="Shape 254"/>
        <p:cNvGrpSpPr/>
        <p:nvPr/>
      </p:nvGrpSpPr>
      <p:grpSpPr>
        <a:xfrm>
          <a:off x="0" y="0"/>
          <a:ext cx="0" cy="0"/>
          <a:chOff x="0" y="0"/>
          <a:chExt cx="0" cy="0"/>
        </a:xfrm>
      </p:grpSpPr>
      <p:sp>
        <p:nvSpPr>
          <p:cNvPr id="255" name="Google Shape;255;p47"/>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6" name="Google Shape;256;p47"/>
          <p:cNvSpPr txBox="1"/>
          <p:nvPr>
            <p:ph idx="1" type="body"/>
          </p:nvPr>
        </p:nvSpPr>
        <p:spPr>
          <a:xfrm>
            <a:off x="2047723" y="1959432"/>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7" name="Google Shape;257;p47"/>
          <p:cNvSpPr txBox="1"/>
          <p:nvPr>
            <p:ph idx="2" type="body"/>
          </p:nvPr>
        </p:nvSpPr>
        <p:spPr>
          <a:xfrm>
            <a:off x="2047723"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3-column content">
  <p:cSld name="Main, Title, 3-column content">
    <p:spTree>
      <p:nvGrpSpPr>
        <p:cNvPr id="258" name="Shape 258"/>
        <p:cNvGrpSpPr/>
        <p:nvPr/>
      </p:nvGrpSpPr>
      <p:grpSpPr>
        <a:xfrm>
          <a:off x="0" y="0"/>
          <a:ext cx="0" cy="0"/>
          <a:chOff x="0" y="0"/>
          <a:chExt cx="0" cy="0"/>
        </a:xfrm>
      </p:grpSpPr>
      <p:sp>
        <p:nvSpPr>
          <p:cNvPr id="259" name="Google Shape;259;p48"/>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48"/>
          <p:cNvSpPr txBox="1"/>
          <p:nvPr>
            <p:ph idx="1" type="body"/>
          </p:nvPr>
        </p:nvSpPr>
        <p:spPr>
          <a:xfrm>
            <a:off x="2153592" y="3989825"/>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1" name="Google Shape;261;p48"/>
          <p:cNvSpPr txBox="1"/>
          <p:nvPr>
            <p:ph idx="2" type="body"/>
          </p:nvPr>
        </p:nvSpPr>
        <p:spPr>
          <a:xfrm>
            <a:off x="5155114" y="3989825"/>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2" name="Google Shape;262;p48"/>
          <p:cNvSpPr txBox="1"/>
          <p:nvPr>
            <p:ph idx="3" type="body"/>
          </p:nvPr>
        </p:nvSpPr>
        <p:spPr>
          <a:xfrm>
            <a:off x="8142052" y="3989825"/>
            <a:ext cx="2752086" cy="206150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3" name="Google Shape;263;p48"/>
          <p:cNvSpPr txBox="1"/>
          <p:nvPr>
            <p:ph idx="4" type="body"/>
          </p:nvPr>
        </p:nvSpPr>
        <p:spPr>
          <a:xfrm>
            <a:off x="2153592" y="3364152"/>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4" name="Google Shape;264;p48"/>
          <p:cNvSpPr txBox="1"/>
          <p:nvPr>
            <p:ph idx="5" type="body"/>
          </p:nvPr>
        </p:nvSpPr>
        <p:spPr>
          <a:xfrm>
            <a:off x="5155114" y="3364152"/>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5" name="Google Shape;265;p48"/>
          <p:cNvSpPr txBox="1"/>
          <p:nvPr>
            <p:ph idx="6" type="body"/>
          </p:nvPr>
        </p:nvSpPr>
        <p:spPr>
          <a:xfrm>
            <a:off x="8142052" y="3364152"/>
            <a:ext cx="2752086" cy="590931"/>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800"/>
              <a:buFont typeface="Verdana"/>
              <a:buNone/>
              <a:defRPr b="1" i="0" sz="1800" u="none" cap="none" strike="noStrike">
                <a:solidFill>
                  <a:schemeClr val="accent4"/>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266" name="Google Shape;266;p48"/>
          <p:cNvCxnSpPr/>
          <p:nvPr/>
        </p:nvCxnSpPr>
        <p:spPr>
          <a:xfrm rot="10800000">
            <a:off x="5013539" y="2385003"/>
            <a:ext cx="0" cy="3691844"/>
          </a:xfrm>
          <a:prstGeom prst="straightConnector1">
            <a:avLst/>
          </a:prstGeom>
          <a:noFill/>
          <a:ln cap="rnd" cmpd="sng" w="19050">
            <a:solidFill>
              <a:schemeClr val="accent2"/>
            </a:solidFill>
            <a:prstDash val="dot"/>
            <a:round/>
            <a:headEnd len="sm" w="sm" type="none"/>
            <a:tailEnd len="sm" w="sm" type="none"/>
          </a:ln>
        </p:spPr>
      </p:cxnSp>
      <p:cxnSp>
        <p:nvCxnSpPr>
          <p:cNvPr id="267" name="Google Shape;267;p48"/>
          <p:cNvCxnSpPr/>
          <p:nvPr/>
        </p:nvCxnSpPr>
        <p:spPr>
          <a:xfrm rot="10800000">
            <a:off x="8022656" y="2385003"/>
            <a:ext cx="0" cy="3691844"/>
          </a:xfrm>
          <a:prstGeom prst="straightConnector1">
            <a:avLst/>
          </a:prstGeom>
          <a:noFill/>
          <a:ln cap="rnd" cmpd="sng" w="19050">
            <a:solidFill>
              <a:schemeClr val="accent2"/>
            </a:solidFill>
            <a:prstDash val="dot"/>
            <a:round/>
            <a:headEnd len="sm" w="sm" type="none"/>
            <a:tailEnd len="sm" w="sm" type="none"/>
          </a:ln>
        </p:spPr>
      </p:cxnSp>
      <p:sp>
        <p:nvSpPr>
          <p:cNvPr id="268" name="Google Shape;268;p48"/>
          <p:cNvSpPr txBox="1"/>
          <p:nvPr>
            <p:ph idx="7" type="body"/>
          </p:nvPr>
        </p:nvSpPr>
        <p:spPr>
          <a:xfrm>
            <a:off x="2154043" y="2358302"/>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9" name="Google Shape;269;p48"/>
          <p:cNvSpPr txBox="1"/>
          <p:nvPr>
            <p:ph idx="8" type="body"/>
          </p:nvPr>
        </p:nvSpPr>
        <p:spPr>
          <a:xfrm>
            <a:off x="5177372" y="2358302"/>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0" name="Google Shape;270;p48"/>
          <p:cNvSpPr txBox="1"/>
          <p:nvPr>
            <p:ph idx="9" type="body"/>
          </p:nvPr>
        </p:nvSpPr>
        <p:spPr>
          <a:xfrm>
            <a:off x="8142055" y="2358302"/>
            <a:ext cx="2752008" cy="15050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5"/>
              </a:buClr>
              <a:buSzPts val="3400"/>
              <a:buFont typeface="Verdana"/>
              <a:buNone/>
              <a:defRPr b="1" i="0" sz="3400" u="none" cap="none" strike="noStrike">
                <a:solidFill>
                  <a:schemeClr val="accent4"/>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subtitle, custom">
  <p:cSld name="Main Title, subtitle, custom">
    <p:spTree>
      <p:nvGrpSpPr>
        <p:cNvPr id="271" name="Shape 271"/>
        <p:cNvGrpSpPr/>
        <p:nvPr/>
      </p:nvGrpSpPr>
      <p:grpSpPr>
        <a:xfrm>
          <a:off x="0" y="0"/>
          <a:ext cx="0" cy="0"/>
          <a:chOff x="0" y="0"/>
          <a:chExt cx="0" cy="0"/>
        </a:xfrm>
      </p:grpSpPr>
      <p:sp>
        <p:nvSpPr>
          <p:cNvPr id="272" name="Google Shape;272;p49"/>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3" name="Google Shape;273;p49"/>
          <p:cNvSpPr txBox="1"/>
          <p:nvPr>
            <p:ph idx="1" type="body"/>
          </p:nvPr>
        </p:nvSpPr>
        <p:spPr>
          <a:xfrm>
            <a:off x="2102288" y="1396687"/>
            <a:ext cx="5233257" cy="94156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accent5"/>
              </a:buClr>
              <a:buSzPts val="1800"/>
              <a:buFont typeface="Verdana"/>
              <a:buNone/>
              <a:defRPr b="1" i="0" sz="1800" u="none" cap="none" strike="noStrike">
                <a:solidFill>
                  <a:srgbClr val="7DB5CF"/>
                </a:solidFill>
                <a:latin typeface="Verdana"/>
                <a:ea typeface="Verdana"/>
                <a:cs typeface="Verdana"/>
                <a:sym typeface="Verdana"/>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2"/>
                </a:solidFill>
                <a:latin typeface="Verdana"/>
                <a:ea typeface="Verdana"/>
                <a:cs typeface="Verdana"/>
                <a:sym typeface="Verdana"/>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Verdana"/>
                <a:ea typeface="Verdana"/>
                <a:cs typeface="Verdana"/>
                <a:sym typeface="Verdana"/>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Verdana"/>
                <a:ea typeface="Verdana"/>
                <a:cs typeface="Verdana"/>
                <a:sym typeface="Verdana"/>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2"/>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74" name="Shape 274"/>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ope Background">
  <p:cSld name="1_Rope Background">
    <p:spTree>
      <p:nvGrpSpPr>
        <p:cNvPr id="275" name="Shape 275"/>
        <p:cNvGrpSpPr/>
        <p:nvPr/>
      </p:nvGrpSpPr>
      <p:grpSpPr>
        <a:xfrm>
          <a:off x="0" y="0"/>
          <a:ext cx="0" cy="0"/>
          <a:chOff x="0" y="0"/>
          <a:chExt cx="0" cy="0"/>
        </a:xfrm>
      </p:grpSpPr>
      <p:pic>
        <p:nvPicPr>
          <p:cNvPr id="276" name="Google Shape;276;p51"/>
          <p:cNvPicPr preferRelativeResize="0"/>
          <p:nvPr/>
        </p:nvPicPr>
        <p:blipFill rotWithShape="1">
          <a:blip r:embed="rId2">
            <a:alphaModFix/>
          </a:blip>
          <a:srcRect b="0" l="0" r="0" t="0"/>
          <a:stretch/>
        </p:blipFill>
        <p:spPr>
          <a:xfrm>
            <a:off x="0" y="0"/>
            <a:ext cx="12188825" cy="6858000"/>
          </a:xfrm>
          <a:prstGeom prst="rect">
            <a:avLst/>
          </a:prstGeom>
          <a:noFill/>
          <a:ln>
            <a:noFill/>
          </a:ln>
        </p:spPr>
      </p:pic>
      <p:sp>
        <p:nvSpPr>
          <p:cNvPr id="277" name="Google Shape;277;p51"/>
          <p:cNvSpPr/>
          <p:nvPr/>
        </p:nvSpPr>
        <p:spPr>
          <a:xfrm flipH="1">
            <a:off x="0" y="0"/>
            <a:ext cx="12188825" cy="6858000"/>
          </a:xfrm>
          <a:prstGeom prst="rect">
            <a:avLst/>
          </a:prstGeom>
          <a:solidFill>
            <a:srgbClr val="1A5585">
              <a:alpha val="5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Verdana"/>
              <a:ea typeface="Verdana"/>
              <a:cs typeface="Verdana"/>
              <a:sym typeface="Verdana"/>
            </a:endParaRPr>
          </a:p>
        </p:txBody>
      </p:sp>
      <p:pic>
        <p:nvPicPr>
          <p:cNvPr descr="rope.png" id="278" name="Google Shape;278;p51"/>
          <p:cNvPicPr preferRelativeResize="0"/>
          <p:nvPr/>
        </p:nvPicPr>
        <p:blipFill rotWithShape="1">
          <a:blip r:embed="rId3">
            <a:alphaModFix/>
          </a:blip>
          <a:srcRect b="0" l="0" r="0" t="0"/>
          <a:stretch/>
        </p:blipFill>
        <p:spPr>
          <a:xfrm>
            <a:off x="1625177" y="2336798"/>
            <a:ext cx="10654254" cy="2169886"/>
          </a:xfrm>
          <a:prstGeom prst="rect">
            <a:avLst/>
          </a:prstGeom>
          <a:noFill/>
          <a:ln>
            <a:noFill/>
          </a:ln>
        </p:spPr>
      </p:pic>
      <p:sp>
        <p:nvSpPr>
          <p:cNvPr id="279" name="Google Shape;279;p51"/>
          <p:cNvSpPr txBox="1"/>
          <p:nvPr>
            <p:ph type="title"/>
          </p:nvPr>
        </p:nvSpPr>
        <p:spPr>
          <a:xfrm>
            <a:off x="2046668" y="365761"/>
            <a:ext cx="415657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Verdana"/>
              <a:buNone/>
              <a:defRPr b="1" i="0" sz="31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0" name="Google Shape;280;p51"/>
          <p:cNvSpPr txBox="1"/>
          <p:nvPr/>
        </p:nvSpPr>
        <p:spPr>
          <a:xfrm>
            <a:off x="7435333"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CC8EB"/>
              </a:buClr>
              <a:buSzPts val="1200"/>
              <a:buFont typeface="Verdana"/>
              <a:buNone/>
            </a:pPr>
            <a:r>
              <a:rPr b="1" lang="cs-CZ" sz="1200">
                <a:solidFill>
                  <a:srgbClr val="9CC8EB"/>
                </a:solidFill>
                <a:latin typeface="Verdana"/>
                <a:ea typeface="Verdana"/>
                <a:cs typeface="Verdana"/>
                <a:sym typeface="Verdana"/>
              </a:rPr>
              <a:t>The Leading Enterprise RPA Platform</a:t>
            </a:r>
            <a:endParaRPr/>
          </a:p>
        </p:txBody>
      </p:sp>
      <p:sp>
        <p:nvSpPr>
          <p:cNvPr id="281" name="Google Shape;281;p51"/>
          <p:cNvSpPr txBox="1"/>
          <p:nvPr/>
        </p:nvSpPr>
        <p:spPr>
          <a:xfrm>
            <a:off x="2080921" y="2527298"/>
            <a:ext cx="1525839" cy="181972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FFFFF"/>
              </a:solidFill>
              <a:latin typeface="Verdana"/>
              <a:ea typeface="Verdana"/>
              <a:cs typeface="Verdana"/>
              <a:sym typeface="Verdana"/>
            </a:endParaRPr>
          </a:p>
          <a:p>
            <a:pPr indent="0" lvl="0" marL="0" marR="0" rtl="0" algn="l">
              <a:lnSpc>
                <a:spcPct val="80000"/>
              </a:lnSpc>
              <a:spcBef>
                <a:spcPts val="0"/>
              </a:spcBef>
              <a:spcAft>
                <a:spcPts val="0"/>
              </a:spcAft>
              <a:buClr>
                <a:srgbClr val="FFFFFF"/>
              </a:buClr>
              <a:buSzPts val="1600"/>
              <a:buFont typeface="Verdana"/>
              <a:buNone/>
            </a:pPr>
            <a:r>
              <a:rPr b="1" lang="cs-CZ" sz="1600">
                <a:solidFill>
                  <a:srgbClr val="FFFFFF"/>
                </a:solidFill>
                <a:latin typeface="Verdana"/>
                <a:ea typeface="Verdana"/>
                <a:cs typeface="Verdana"/>
                <a:sym typeface="Verdana"/>
              </a:rPr>
              <a:t>Ecosystem</a:t>
            </a:r>
            <a:endParaRPr/>
          </a:p>
        </p:txBody>
      </p:sp>
      <p:cxnSp>
        <p:nvCxnSpPr>
          <p:cNvPr id="282" name="Google Shape;282;p51"/>
          <p:cNvCxnSpPr/>
          <p:nvPr/>
        </p:nvCxnSpPr>
        <p:spPr>
          <a:xfrm>
            <a:off x="5206760"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283" name="Google Shape;283;p51"/>
          <p:cNvCxnSpPr/>
          <p:nvPr/>
        </p:nvCxnSpPr>
        <p:spPr>
          <a:xfrm>
            <a:off x="6843703"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284" name="Google Shape;284;p51"/>
          <p:cNvCxnSpPr/>
          <p:nvPr/>
        </p:nvCxnSpPr>
        <p:spPr>
          <a:xfrm>
            <a:off x="8480646"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285" name="Google Shape;285;p51"/>
          <p:cNvCxnSpPr/>
          <p:nvPr/>
        </p:nvCxnSpPr>
        <p:spPr>
          <a:xfrm>
            <a:off x="10117587" y="1657042"/>
            <a:ext cx="0" cy="4624175"/>
          </a:xfrm>
          <a:prstGeom prst="straightConnector1">
            <a:avLst/>
          </a:prstGeom>
          <a:noFill/>
          <a:ln cap="flat" cmpd="sng" w="12700">
            <a:solidFill>
              <a:srgbClr val="FFFFFF"/>
            </a:solidFill>
            <a:prstDash val="dot"/>
            <a:miter lim="800000"/>
            <a:headEnd len="sm" w="sm" type="none"/>
            <a:tailEnd len="sm" w="sm" type="none"/>
          </a:ln>
        </p:spPr>
      </p:cxnSp>
      <p:cxnSp>
        <p:nvCxnSpPr>
          <p:cNvPr id="286" name="Google Shape;286;p51"/>
          <p:cNvCxnSpPr/>
          <p:nvPr/>
        </p:nvCxnSpPr>
        <p:spPr>
          <a:xfrm>
            <a:off x="11754529" y="1657042"/>
            <a:ext cx="0" cy="4624175"/>
          </a:xfrm>
          <a:prstGeom prst="straightConnector1">
            <a:avLst/>
          </a:prstGeom>
          <a:noFill/>
          <a:ln cap="flat" cmpd="sng" w="12700">
            <a:solidFill>
              <a:srgbClr val="FFFFFF"/>
            </a:solidFill>
            <a:prstDash val="dot"/>
            <a:miter lim="800000"/>
            <a:headEnd len="sm" w="sm" type="none"/>
            <a:tailEnd len="sm" w="sm" type="none"/>
          </a:ln>
        </p:spPr>
      </p:cxnSp>
      <p:sp>
        <p:nvSpPr>
          <p:cNvPr id="287" name="Google Shape;287;p51"/>
          <p:cNvSpPr txBox="1"/>
          <p:nvPr/>
        </p:nvSpPr>
        <p:spPr>
          <a:xfrm>
            <a:off x="6921513"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rgbClr val="EB6C53"/>
              </a:buClr>
              <a:buSzPts val="900"/>
              <a:buFont typeface="Merriweather Sans"/>
              <a:buNone/>
            </a:pPr>
            <a:r>
              <a:rPr b="1" lang="cs-CZ" sz="900">
                <a:solidFill>
                  <a:srgbClr val="FFFFFF"/>
                </a:solidFill>
                <a:latin typeface="Verdana"/>
                <a:ea typeface="Verdana"/>
                <a:cs typeface="Verdana"/>
                <a:sym typeface="Verdana"/>
              </a:rPr>
              <a:t>ORCHESTRATION</a:t>
            </a:r>
            <a:endParaRPr/>
          </a:p>
        </p:txBody>
      </p:sp>
      <p:sp>
        <p:nvSpPr>
          <p:cNvPr id="288" name="Google Shape;288;p51"/>
          <p:cNvSpPr txBox="1"/>
          <p:nvPr/>
        </p:nvSpPr>
        <p:spPr>
          <a:xfrm>
            <a:off x="8553036"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rgbClr val="EB6C53"/>
              </a:buClr>
              <a:buSzPts val="900"/>
              <a:buFont typeface="Merriweather Sans"/>
              <a:buNone/>
            </a:pPr>
            <a:r>
              <a:rPr b="1" lang="cs-CZ" sz="900">
                <a:solidFill>
                  <a:srgbClr val="FFFFFF"/>
                </a:solidFill>
                <a:latin typeface="Verdana"/>
                <a:ea typeface="Verdana"/>
                <a:cs typeface="Verdana"/>
                <a:sym typeface="Verdana"/>
              </a:rPr>
              <a:t>COGNITIVE </a:t>
            </a:r>
            <a:br>
              <a:rPr b="1" lang="cs-CZ" sz="900">
                <a:solidFill>
                  <a:srgbClr val="FFFFFF"/>
                </a:solidFill>
                <a:latin typeface="Verdana"/>
                <a:ea typeface="Verdana"/>
                <a:cs typeface="Verdana"/>
                <a:sym typeface="Verdana"/>
              </a:rPr>
            </a:br>
            <a:r>
              <a:rPr b="1" lang="cs-CZ" sz="900">
                <a:solidFill>
                  <a:srgbClr val="FFFFFF"/>
                </a:solidFill>
                <a:latin typeface="Verdana"/>
                <a:ea typeface="Verdana"/>
                <a:cs typeface="Verdana"/>
                <a:sym typeface="Verdana"/>
              </a:rPr>
              <a:t>ROBOTICS</a:t>
            </a:r>
            <a:endParaRPr/>
          </a:p>
        </p:txBody>
      </p:sp>
      <p:sp>
        <p:nvSpPr>
          <p:cNvPr id="289" name="Google Shape;289;p51"/>
          <p:cNvSpPr txBox="1"/>
          <p:nvPr/>
        </p:nvSpPr>
        <p:spPr>
          <a:xfrm>
            <a:off x="10177826" y="3277486"/>
            <a:ext cx="1650957"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rgbClr val="EB6C53"/>
              </a:buClr>
              <a:buSzPts val="900"/>
              <a:buFont typeface="Merriweather Sans"/>
              <a:buNone/>
            </a:pPr>
            <a:r>
              <a:rPr b="1" lang="cs-CZ" sz="900">
                <a:solidFill>
                  <a:srgbClr val="FFFFFF"/>
                </a:solidFill>
                <a:latin typeface="Verdana"/>
                <a:ea typeface="Verdana"/>
                <a:cs typeface="Verdana"/>
                <a:sym typeface="Verdana"/>
              </a:rPr>
              <a:t>INTELLIGENT ROBOTICS</a:t>
            </a:r>
            <a:endParaRPr/>
          </a:p>
        </p:txBody>
      </p:sp>
      <p:sp>
        <p:nvSpPr>
          <p:cNvPr id="290" name="Google Shape;290;p51"/>
          <p:cNvSpPr txBox="1"/>
          <p:nvPr/>
        </p:nvSpPr>
        <p:spPr>
          <a:xfrm>
            <a:off x="5277289" y="3277486"/>
            <a:ext cx="1637873" cy="373012"/>
          </a:xfrm>
          <a:prstGeom prst="rect">
            <a:avLst/>
          </a:prstGeom>
          <a:noFill/>
          <a:ln>
            <a:noFill/>
          </a:ln>
        </p:spPr>
        <p:txBody>
          <a:bodyPr anchorCtr="0" anchor="ctr" bIns="27425" lIns="91425" spcFirstLastPara="1" rIns="91425" wrap="square" tIns="45700">
            <a:noAutofit/>
          </a:bodyPr>
          <a:lstStyle/>
          <a:p>
            <a:pPr indent="0" lvl="0" marL="0" marR="0" rtl="0" algn="l">
              <a:lnSpc>
                <a:spcPct val="90000"/>
              </a:lnSpc>
              <a:spcBef>
                <a:spcPts val="0"/>
              </a:spcBef>
              <a:spcAft>
                <a:spcPts val="0"/>
              </a:spcAft>
              <a:buClr>
                <a:srgbClr val="EB6C53"/>
              </a:buClr>
              <a:buSzPts val="900"/>
              <a:buFont typeface="Merriweather Sans"/>
              <a:buNone/>
            </a:pPr>
            <a:r>
              <a:rPr b="1" lang="cs-CZ" sz="900">
                <a:solidFill>
                  <a:srgbClr val="FFFFFF"/>
                </a:solidFill>
                <a:latin typeface="Verdana"/>
                <a:ea typeface="Verdana"/>
                <a:cs typeface="Verdana"/>
                <a:sym typeface="Verdana"/>
              </a:rPr>
              <a:t>ENTERPRISE RPA</a:t>
            </a:r>
            <a:endParaRPr/>
          </a:p>
        </p:txBody>
      </p:sp>
      <p:cxnSp>
        <p:nvCxnSpPr>
          <p:cNvPr id="291" name="Google Shape;291;p51"/>
          <p:cNvCxnSpPr/>
          <p:nvPr/>
        </p:nvCxnSpPr>
        <p:spPr>
          <a:xfrm>
            <a:off x="1651686" y="1657042"/>
            <a:ext cx="0" cy="4624175"/>
          </a:xfrm>
          <a:prstGeom prst="straightConnector1">
            <a:avLst/>
          </a:prstGeom>
          <a:noFill/>
          <a:ln cap="flat" cmpd="sng" w="12700">
            <a:solidFill>
              <a:srgbClr val="FFFFFF"/>
            </a:solidFill>
            <a:prstDash val="dot"/>
            <a:miter lim="800000"/>
            <a:headEnd len="sm" w="sm" type="none"/>
            <a:tailEnd len="sm" w="sm" type="none"/>
          </a:ln>
        </p:spPr>
      </p:cxnSp>
      <p:pic>
        <p:nvPicPr>
          <p:cNvPr id="292" name="Google Shape;292;p51"/>
          <p:cNvPicPr preferRelativeResize="0"/>
          <p:nvPr/>
        </p:nvPicPr>
        <p:blipFill rotWithShape="1">
          <a:blip r:embed="rId4">
            <a:alphaModFix/>
          </a:blip>
          <a:srcRect b="0" l="0" r="0" t="0"/>
          <a:stretch/>
        </p:blipFill>
        <p:spPr>
          <a:xfrm>
            <a:off x="251183" y="3212878"/>
            <a:ext cx="1158153" cy="42270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Quote Slide">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1644734" y="-1"/>
            <a:ext cx="10572947" cy="6868675"/>
          </a:xfrm>
          <a:prstGeom prst="rect">
            <a:avLst/>
          </a:prstGeom>
          <a:noFill/>
          <a:ln>
            <a:noFill/>
          </a:ln>
        </p:spPr>
      </p:pic>
      <p:sp>
        <p:nvSpPr>
          <p:cNvPr id="34" name="Google Shape;34;p6"/>
          <p:cNvSpPr txBox="1"/>
          <p:nvPr/>
        </p:nvSpPr>
        <p:spPr>
          <a:xfrm>
            <a:off x="2308563"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35" name="Google Shape;35;p6"/>
          <p:cNvSpPr txBox="1"/>
          <p:nvPr>
            <p:ph idx="1" type="body"/>
          </p:nvPr>
        </p:nvSpPr>
        <p:spPr>
          <a:xfrm>
            <a:off x="2342540" y="1644601"/>
            <a:ext cx="9757409" cy="609398"/>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accent5"/>
              </a:buClr>
              <a:buSzPts val="2800"/>
              <a:buFont typeface="Verdana"/>
              <a:buNone/>
              <a:defRPr b="0" i="1" sz="2800" u="none" cap="none" strike="noStrike">
                <a:solidFill>
                  <a:schemeClr val="lt1"/>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2342540" y="5102653"/>
            <a:ext cx="9757409" cy="406265"/>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accent5"/>
              </a:buClr>
              <a:buSzPts val="1700"/>
              <a:buFont typeface="Verdana"/>
              <a:buNone/>
              <a:defRPr b="1" i="0" sz="1700" u="none" cap="none" strike="noStrike">
                <a:solidFill>
                  <a:schemeClr val="lt1"/>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ual Quote Slide">
  <p:cSld name="1_Dual Quote Slide">
    <p:spTree>
      <p:nvGrpSpPr>
        <p:cNvPr id="37"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b="0" l="0" r="0" t="0"/>
          <a:stretch/>
        </p:blipFill>
        <p:spPr>
          <a:xfrm>
            <a:off x="1644734" y="-1"/>
            <a:ext cx="10572947" cy="6868675"/>
          </a:xfrm>
          <a:prstGeom prst="rect">
            <a:avLst/>
          </a:prstGeom>
          <a:noFill/>
          <a:ln>
            <a:noFill/>
          </a:ln>
        </p:spPr>
      </p:pic>
      <p:sp>
        <p:nvSpPr>
          <p:cNvPr id="39" name="Google Shape;39;p7"/>
          <p:cNvSpPr txBox="1"/>
          <p:nvPr/>
        </p:nvSpPr>
        <p:spPr>
          <a:xfrm>
            <a:off x="2308563"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40" name="Google Shape;40;p7"/>
          <p:cNvSpPr txBox="1"/>
          <p:nvPr>
            <p:ph idx="1" type="body"/>
          </p:nvPr>
        </p:nvSpPr>
        <p:spPr>
          <a:xfrm>
            <a:off x="2342540" y="1740650"/>
            <a:ext cx="4400726" cy="4924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5"/>
              </a:buClr>
              <a:buSzPts val="2600"/>
              <a:buFont typeface="Verdana"/>
              <a:buNone/>
              <a:defRPr b="0" i="1" sz="2600" u="none" cap="none" strike="noStrike">
                <a:solidFill>
                  <a:schemeClr val="lt1"/>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7"/>
          <p:cNvSpPr txBox="1"/>
          <p:nvPr/>
        </p:nvSpPr>
        <p:spPr>
          <a:xfrm>
            <a:off x="6896544" y="1066926"/>
            <a:ext cx="827520" cy="80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0"/>
              <a:buFont typeface="Calibri"/>
              <a:buNone/>
            </a:pPr>
            <a:r>
              <a:rPr b="1" lang="cs-CZ" sz="8000">
                <a:solidFill>
                  <a:srgbClr val="FFFFFF"/>
                </a:solidFill>
                <a:latin typeface="Calibri"/>
                <a:ea typeface="Calibri"/>
                <a:cs typeface="Calibri"/>
                <a:sym typeface="Calibri"/>
              </a:rPr>
              <a:t>“</a:t>
            </a:r>
            <a:endParaRPr/>
          </a:p>
        </p:txBody>
      </p:sp>
      <p:sp>
        <p:nvSpPr>
          <p:cNvPr id="42" name="Google Shape;42;p7"/>
          <p:cNvSpPr txBox="1"/>
          <p:nvPr>
            <p:ph idx="2" type="body"/>
          </p:nvPr>
        </p:nvSpPr>
        <p:spPr>
          <a:xfrm>
            <a:off x="6930521" y="1740650"/>
            <a:ext cx="4400726" cy="4924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5"/>
              </a:buClr>
              <a:buSzPts val="2600"/>
              <a:buFont typeface="Verdana"/>
              <a:buNone/>
              <a:defRPr b="0" i="1" sz="2600" u="none" cap="none" strike="noStrike">
                <a:solidFill>
                  <a:schemeClr val="lt1"/>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nav, on orange">
  <p:cSld name="Title, nav, on orange">
    <p:spTree>
      <p:nvGrpSpPr>
        <p:cNvPr id="43" name="Shape 43"/>
        <p:cNvGrpSpPr/>
        <p:nvPr/>
      </p:nvGrpSpPr>
      <p:grpSpPr>
        <a:xfrm>
          <a:off x="0" y="0"/>
          <a:ext cx="0" cy="0"/>
          <a:chOff x="0" y="0"/>
          <a:chExt cx="0" cy="0"/>
        </a:xfrm>
      </p:grpSpPr>
      <p:sp>
        <p:nvSpPr>
          <p:cNvPr id="44" name="Google Shape;44;p8"/>
          <p:cNvSpPr/>
          <p:nvPr/>
        </p:nvSpPr>
        <p:spPr>
          <a:xfrm flipH="1">
            <a:off x="1644222" y="0"/>
            <a:ext cx="10544604"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45" name="Google Shape;45;p8"/>
          <p:cNvSpPr txBox="1"/>
          <p:nvPr>
            <p:ph type="title"/>
          </p:nvPr>
        </p:nvSpPr>
        <p:spPr>
          <a:xfrm>
            <a:off x="2046669" y="365761"/>
            <a:ext cx="4708764"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3100"/>
              <a:buFont typeface="Calibri"/>
              <a:buNone/>
              <a:defRPr b="1" i="0" sz="31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8"/>
          <p:cNvSpPr txBox="1"/>
          <p:nvPr/>
        </p:nvSpPr>
        <p:spPr>
          <a:xfrm>
            <a:off x="7435331" y="292101"/>
            <a:ext cx="4424798" cy="42707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19481"/>
              </a:buClr>
              <a:buSzPts val="1600"/>
              <a:buFont typeface="Calibri"/>
              <a:buNone/>
            </a:pPr>
            <a:r>
              <a:rPr b="1" lang="cs-CZ" sz="1600">
                <a:solidFill>
                  <a:srgbClr val="F19481"/>
                </a:solidFill>
                <a:latin typeface="Calibri"/>
                <a:ea typeface="Calibri"/>
                <a:cs typeface="Calibri"/>
                <a:sym typeface="Calibri"/>
              </a:rPr>
              <a:t>The Leading Enterprise RPA Platform</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ale Nav, Title, Content">
  <p:cSld name="Scale Nav, Title, Content">
    <p:spTree>
      <p:nvGrpSpPr>
        <p:cNvPr id="47" name="Shape 47"/>
        <p:cNvGrpSpPr/>
        <p:nvPr/>
      </p:nvGrpSpPr>
      <p:grpSpPr>
        <a:xfrm>
          <a:off x="0" y="0"/>
          <a:ext cx="0" cy="0"/>
          <a:chOff x="0" y="0"/>
          <a:chExt cx="0" cy="0"/>
        </a:xfrm>
      </p:grpSpPr>
      <p:sp>
        <p:nvSpPr>
          <p:cNvPr id="48" name="Google Shape;48;p9"/>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9"/>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Ecosystem</a:t>
            </a:r>
            <a:endParaRPr/>
          </a:p>
        </p:txBody>
      </p:sp>
      <p:sp>
        <p:nvSpPr>
          <p:cNvPr id="50" name="Google Shape;50;p9"/>
          <p:cNvSpPr txBox="1"/>
          <p:nvPr>
            <p:ph type="title"/>
          </p:nvPr>
        </p:nvSpPr>
        <p:spPr>
          <a:xfrm>
            <a:off x="3601798"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9"/>
          <p:cNvSpPr txBox="1"/>
          <p:nvPr>
            <p:ph idx="1" type="body"/>
          </p:nvPr>
        </p:nvSpPr>
        <p:spPr>
          <a:xfrm>
            <a:off x="3601099" y="1959429"/>
            <a:ext cx="5942052" cy="313932"/>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accent5"/>
              </a:buClr>
              <a:buSzPts val="1200"/>
              <a:buFont typeface="Verdana"/>
              <a:buNone/>
              <a:defRPr b="1" i="0" sz="1200" u="none" cap="none" strike="noStrike">
                <a:solidFill>
                  <a:schemeClr val="accent4"/>
                </a:solidFill>
                <a:latin typeface="Calibri"/>
                <a:ea typeface="Calibri"/>
                <a:cs typeface="Calibri"/>
                <a:sym typeface="Calibri"/>
              </a:defRPr>
            </a:lvl1pPr>
            <a:lvl2pPr indent="-228600" lvl="1" marL="914400" marR="0" rtl="0" algn="l">
              <a:lnSpc>
                <a:spcPct val="120000"/>
              </a:lnSpc>
              <a:spcBef>
                <a:spcPts val="1000"/>
              </a:spcBef>
              <a:spcAft>
                <a:spcPts val="0"/>
              </a:spcAft>
              <a:buClr>
                <a:schemeClr val="accent5"/>
              </a:buClr>
              <a:buSzPts val="1400"/>
              <a:buFont typeface="Verdana"/>
              <a:buNone/>
              <a:defRPr b="1" i="0" sz="1400" u="none" cap="none" strike="noStrike">
                <a:solidFill>
                  <a:schemeClr val="accent3"/>
                </a:solidFill>
                <a:latin typeface="Calibri"/>
                <a:ea typeface="Calibri"/>
                <a:cs typeface="Calibri"/>
                <a:sym typeface="Calibri"/>
              </a:defRPr>
            </a:lvl2pPr>
            <a:lvl3pPr indent="-228600" lvl="2" marL="13716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3pPr>
            <a:lvl4pPr indent="-228600" lvl="3" marL="18288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4pPr>
            <a:lvl5pPr indent="-228600" lvl="4" marL="2286000" marR="0" rtl="0" algn="l">
              <a:lnSpc>
                <a:spcPct val="120000"/>
              </a:lnSpc>
              <a:spcBef>
                <a:spcPts val="1000"/>
              </a:spcBef>
              <a:spcAft>
                <a:spcPts val="0"/>
              </a:spcAft>
              <a:buClr>
                <a:schemeClr val="accent5"/>
              </a:buClr>
              <a:buSzPts val="1200"/>
              <a:buFont typeface="Verdana"/>
              <a:buNone/>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9"/>
          <p:cNvSpPr txBox="1"/>
          <p:nvPr>
            <p:ph idx="2" type="body"/>
          </p:nvPr>
        </p:nvSpPr>
        <p:spPr>
          <a:xfrm>
            <a:off x="3601099" y="2468563"/>
            <a:ext cx="5942052" cy="3441700"/>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ale Nav, Title, custom">
  <p:cSld name="Scale Nav, Title, custom">
    <p:spTree>
      <p:nvGrpSpPr>
        <p:cNvPr id="53" name="Shape 53"/>
        <p:cNvGrpSpPr/>
        <p:nvPr/>
      </p:nvGrpSpPr>
      <p:grpSpPr>
        <a:xfrm>
          <a:off x="0" y="0"/>
          <a:ext cx="0" cy="0"/>
          <a:chOff x="0" y="0"/>
          <a:chExt cx="0" cy="0"/>
        </a:xfrm>
      </p:grpSpPr>
      <p:sp>
        <p:nvSpPr>
          <p:cNvPr id="54" name="Google Shape;54;p10"/>
          <p:cNvSpPr/>
          <p:nvPr/>
        </p:nvSpPr>
        <p:spPr>
          <a:xfrm flipH="1">
            <a:off x="1644222" y="0"/>
            <a:ext cx="165057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10"/>
          <p:cNvSpPr txBox="1"/>
          <p:nvPr/>
        </p:nvSpPr>
        <p:spPr>
          <a:xfrm>
            <a:off x="1711819" y="139700"/>
            <a:ext cx="1525839" cy="6604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600"/>
              <a:buFont typeface="Calibri"/>
              <a:buNone/>
            </a:pPr>
            <a:r>
              <a:rPr b="1" lang="cs-CZ" sz="1600">
                <a:solidFill>
                  <a:schemeClr val="lt1"/>
                </a:solidFill>
                <a:latin typeface="Calibri"/>
                <a:ea typeface="Calibri"/>
                <a:cs typeface="Calibri"/>
                <a:sym typeface="Calibri"/>
              </a:rPr>
              <a:t>Big Scale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chemeClr val="lt1"/>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Security</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Path to AI</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Ease of Use</a:t>
            </a:r>
            <a:endParaRPr/>
          </a:p>
          <a:p>
            <a:pPr indent="0" lvl="0" marL="0" marR="0" rtl="0" algn="l">
              <a:lnSpc>
                <a:spcPct val="80000"/>
              </a:lnSpc>
              <a:spcBef>
                <a:spcPts val="0"/>
              </a:spcBef>
              <a:spcAft>
                <a:spcPts val="0"/>
              </a:spcAft>
              <a:buClr>
                <a:schemeClr val="dk1"/>
              </a:buClr>
              <a:buSzPts val="1600"/>
              <a:buFont typeface="Calibri"/>
              <a:buNone/>
            </a:pPr>
            <a:r>
              <a:t/>
            </a:r>
            <a:endParaRPr b="1" sz="1600">
              <a:solidFill>
                <a:srgbClr val="F1917E"/>
              </a:solidFill>
              <a:latin typeface="Calibri"/>
              <a:ea typeface="Calibri"/>
              <a:cs typeface="Calibri"/>
              <a:sym typeface="Calibri"/>
            </a:endParaRPr>
          </a:p>
          <a:p>
            <a:pPr indent="0" lvl="0" marL="0" marR="0" rtl="0" algn="l">
              <a:lnSpc>
                <a:spcPct val="80000"/>
              </a:lnSpc>
              <a:spcBef>
                <a:spcPts val="0"/>
              </a:spcBef>
              <a:spcAft>
                <a:spcPts val="0"/>
              </a:spcAft>
              <a:buClr>
                <a:srgbClr val="F1917E"/>
              </a:buClr>
              <a:buSzPts val="1600"/>
              <a:buFont typeface="Calibri"/>
              <a:buNone/>
            </a:pPr>
            <a:r>
              <a:rPr b="1" lang="cs-CZ" sz="1600">
                <a:solidFill>
                  <a:srgbClr val="F1917E"/>
                </a:solidFill>
                <a:latin typeface="Calibri"/>
                <a:ea typeface="Calibri"/>
                <a:cs typeface="Calibri"/>
                <a:sym typeface="Calibri"/>
              </a:rPr>
              <a:t>Ecosystem</a:t>
            </a:r>
            <a:endParaRPr/>
          </a:p>
        </p:txBody>
      </p:sp>
      <p:sp>
        <p:nvSpPr>
          <p:cNvPr id="56" name="Google Shape;56;p10"/>
          <p:cNvSpPr txBox="1"/>
          <p:nvPr>
            <p:ph type="title"/>
          </p:nvPr>
        </p:nvSpPr>
        <p:spPr>
          <a:xfrm>
            <a:off x="3601798"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image" Target="../media/image1.pn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6" Type="http://schemas.openxmlformats.org/officeDocument/2006/relationships/theme" Target="../theme/theme1.xml"/><Relationship Id="rId25" Type="http://schemas.openxmlformats.org/officeDocument/2006/relationships/slideLayout" Target="../slideLayouts/slideLayout49.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1212544" y="6187311"/>
            <a:ext cx="647585" cy="285346"/>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1" i="0" lang="cs-CZ" sz="1000" u="none" cap="none" strike="noStrike">
                <a:solidFill>
                  <a:srgbClr val="99C7EC"/>
                </a:solidFill>
                <a:latin typeface="Calibri"/>
                <a:ea typeface="Calibri"/>
                <a:cs typeface="Calibri"/>
                <a:sym typeface="Calibri"/>
              </a:rPr>
              <a:t>‹#›</a:t>
            </a:fld>
            <a:endParaRPr b="1" i="0" sz="1000" u="none" cap="none" strike="noStrike">
              <a:solidFill>
                <a:srgbClr val="99C7EC"/>
              </a:solidFill>
              <a:latin typeface="Calibri"/>
              <a:ea typeface="Calibri"/>
              <a:cs typeface="Calibri"/>
              <a:sym typeface="Calibri"/>
            </a:endParaRPr>
          </a:p>
        </p:txBody>
      </p:sp>
      <p:sp>
        <p:nvSpPr>
          <p:cNvPr id="11" name="Google Shape;11;p1"/>
          <p:cNvSpPr txBox="1"/>
          <p:nvPr>
            <p:ph idx="1" type="body"/>
          </p:nvPr>
        </p:nvSpPr>
        <p:spPr>
          <a:xfrm>
            <a:off x="1992061" y="2468880"/>
            <a:ext cx="8476363" cy="3441464"/>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Calibri"/>
                <a:ea typeface="Calibri"/>
                <a:cs typeface="Calibri"/>
                <a:sym typeface="Calibri"/>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p:nvPr/>
        </p:nvSpPr>
        <p:spPr>
          <a:xfrm flipH="1">
            <a:off x="0" y="0"/>
            <a:ext cx="165057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1">
            <a:alphaModFix/>
          </a:blip>
          <a:srcRect b="0" l="0" r="0" t="0"/>
          <a:stretch/>
        </p:blipFill>
        <p:spPr>
          <a:xfrm>
            <a:off x="251181" y="3212878"/>
            <a:ext cx="1158153" cy="422708"/>
          </a:xfrm>
          <a:prstGeom prst="rect">
            <a:avLst/>
          </a:prstGeom>
          <a:noFill/>
          <a:ln>
            <a:noFill/>
          </a:ln>
        </p:spPr>
      </p:pic>
      <p:sp>
        <p:nvSpPr>
          <p:cNvPr id="14" name="Google Shape;14;p1"/>
          <p:cNvSpPr txBox="1"/>
          <p:nvPr/>
        </p:nvSpPr>
        <p:spPr>
          <a:xfrm>
            <a:off x="7435331" y="292100"/>
            <a:ext cx="4424798" cy="844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1600"/>
              <a:buFont typeface="Calibri"/>
              <a:buNone/>
            </a:pPr>
            <a:r>
              <a:rPr b="1" i="0" lang="cs-CZ" sz="1600" u="none" cap="none" strike="noStrike">
                <a:solidFill>
                  <a:schemeClr val="accent1"/>
                </a:solidFill>
                <a:latin typeface="Calibri"/>
                <a:ea typeface="Calibri"/>
                <a:cs typeface="Calibri"/>
                <a:sym typeface="Calibri"/>
              </a:rPr>
              <a:t>The Leading Enterprise RPA Platform</a:t>
            </a:r>
            <a:endParaRPr/>
          </a:p>
        </p:txBody>
      </p:sp>
      <p:sp>
        <p:nvSpPr>
          <p:cNvPr id="15" name="Google Shape;15;p1"/>
          <p:cNvSpPr txBox="1"/>
          <p:nvPr>
            <p:ph type="title"/>
          </p:nvPr>
        </p:nvSpPr>
        <p:spPr>
          <a:xfrm>
            <a:off x="2047722" y="365761"/>
            <a:ext cx="5548963" cy="52168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Calibri"/>
              <a:buNone/>
              <a:defRPr b="1" i="0" sz="31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4" name="Shape 154"/>
        <p:cNvGrpSpPr/>
        <p:nvPr/>
      </p:nvGrpSpPr>
      <p:grpSpPr>
        <a:xfrm>
          <a:off x="0" y="0"/>
          <a:ext cx="0" cy="0"/>
          <a:chOff x="0" y="0"/>
          <a:chExt cx="0" cy="0"/>
        </a:xfrm>
      </p:grpSpPr>
      <p:sp>
        <p:nvSpPr>
          <p:cNvPr id="155" name="Google Shape;155;p27"/>
          <p:cNvSpPr txBox="1"/>
          <p:nvPr/>
        </p:nvSpPr>
        <p:spPr>
          <a:xfrm>
            <a:off x="11212545" y="6187311"/>
            <a:ext cx="647585" cy="285346"/>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1" lang="cs-CZ" sz="1000">
                <a:solidFill>
                  <a:srgbClr val="99C7EC"/>
                </a:solidFill>
                <a:latin typeface="Verdana"/>
                <a:ea typeface="Verdana"/>
                <a:cs typeface="Verdana"/>
                <a:sym typeface="Verdana"/>
              </a:rPr>
              <a:t>‹#›</a:t>
            </a:fld>
            <a:endParaRPr b="1" sz="1000">
              <a:solidFill>
                <a:srgbClr val="99C7EC"/>
              </a:solidFill>
              <a:latin typeface="Verdana"/>
              <a:ea typeface="Verdana"/>
              <a:cs typeface="Verdana"/>
              <a:sym typeface="Verdana"/>
            </a:endParaRPr>
          </a:p>
        </p:txBody>
      </p:sp>
      <p:sp>
        <p:nvSpPr>
          <p:cNvPr id="156" name="Google Shape;156;p27"/>
          <p:cNvSpPr txBox="1"/>
          <p:nvPr>
            <p:ph idx="1" type="body"/>
          </p:nvPr>
        </p:nvSpPr>
        <p:spPr>
          <a:xfrm>
            <a:off x="1992062" y="2468880"/>
            <a:ext cx="8476363" cy="3441464"/>
          </a:xfrm>
          <a:prstGeom prst="rect">
            <a:avLst/>
          </a:prstGeom>
          <a:noFill/>
          <a:ln>
            <a:noFill/>
          </a:ln>
        </p:spPr>
        <p:txBody>
          <a:bodyPr anchorCtr="0" anchor="t" bIns="91425" lIns="91425" spcFirstLastPara="1" rIns="91425" wrap="square" tIns="91425"/>
          <a:lstStyle>
            <a:lvl1pPr indent="-317500" lvl="0" marL="4572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1pPr>
            <a:lvl2pPr indent="-317500" lvl="1" marL="914400" marR="0" rtl="0" algn="l">
              <a:lnSpc>
                <a:spcPct val="120000"/>
              </a:lnSpc>
              <a:spcBef>
                <a:spcPts val="1000"/>
              </a:spcBef>
              <a:spcAft>
                <a:spcPts val="0"/>
              </a:spcAft>
              <a:buClr>
                <a:schemeClr val="accent5"/>
              </a:buClr>
              <a:buSzPts val="1400"/>
              <a:buFont typeface="Verdana"/>
              <a:buChar char="–"/>
              <a:defRPr b="1" i="0" sz="1400" u="none" cap="none" strike="noStrike">
                <a:solidFill>
                  <a:schemeClr val="accent3"/>
                </a:solidFill>
                <a:latin typeface="Verdana"/>
                <a:ea typeface="Verdana"/>
                <a:cs typeface="Verdana"/>
                <a:sym typeface="Verdana"/>
              </a:defRPr>
            </a:lvl2pPr>
            <a:lvl3pPr indent="-304800" lvl="2" marL="13716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3pPr>
            <a:lvl4pPr indent="-304800" lvl="3" marL="18288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4pPr>
            <a:lvl5pPr indent="-304800" lvl="4" marL="2286000" marR="0" rtl="0" algn="l">
              <a:lnSpc>
                <a:spcPct val="120000"/>
              </a:lnSpc>
              <a:spcBef>
                <a:spcPts val="1000"/>
              </a:spcBef>
              <a:spcAft>
                <a:spcPts val="0"/>
              </a:spcAft>
              <a:buClr>
                <a:schemeClr val="accent5"/>
              </a:buClr>
              <a:buSzPts val="1200"/>
              <a:buFont typeface="Verdana"/>
              <a:buChar char="–"/>
              <a:defRPr b="1" i="0" sz="1200" u="none" cap="none" strike="noStrike">
                <a:solidFill>
                  <a:schemeClr val="accent3"/>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7" name="Google Shape;157;p27"/>
          <p:cNvSpPr/>
          <p:nvPr/>
        </p:nvSpPr>
        <p:spPr>
          <a:xfrm flipH="1">
            <a:off x="0" y="0"/>
            <a:ext cx="165057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Verdana"/>
              <a:ea typeface="Verdana"/>
              <a:cs typeface="Verdana"/>
              <a:sym typeface="Verdana"/>
            </a:endParaRPr>
          </a:p>
        </p:txBody>
      </p:sp>
      <p:pic>
        <p:nvPicPr>
          <p:cNvPr id="158" name="Google Shape;158;p27"/>
          <p:cNvPicPr preferRelativeResize="0"/>
          <p:nvPr/>
        </p:nvPicPr>
        <p:blipFill rotWithShape="1">
          <a:blip r:embed="rId1">
            <a:alphaModFix/>
          </a:blip>
          <a:srcRect b="0" l="0" r="0" t="0"/>
          <a:stretch/>
        </p:blipFill>
        <p:spPr>
          <a:xfrm>
            <a:off x="251182" y="3212878"/>
            <a:ext cx="1158153" cy="422708"/>
          </a:xfrm>
          <a:prstGeom prst="rect">
            <a:avLst/>
          </a:prstGeom>
          <a:noFill/>
          <a:ln>
            <a:noFill/>
          </a:ln>
        </p:spPr>
      </p:pic>
      <p:sp>
        <p:nvSpPr>
          <p:cNvPr id="159" name="Google Shape;159;p27"/>
          <p:cNvSpPr txBox="1"/>
          <p:nvPr/>
        </p:nvSpPr>
        <p:spPr>
          <a:xfrm>
            <a:off x="7435332" y="292100"/>
            <a:ext cx="4424798" cy="8445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DB5CF"/>
              </a:buClr>
              <a:buSzPts val="1200"/>
              <a:buFont typeface="Verdana"/>
              <a:buNone/>
            </a:pPr>
            <a:r>
              <a:rPr b="1" lang="cs-CZ" sz="1200">
                <a:solidFill>
                  <a:srgbClr val="7DB5CF"/>
                </a:solidFill>
                <a:latin typeface="Verdana"/>
                <a:ea typeface="Verdana"/>
                <a:cs typeface="Verdana"/>
                <a:sym typeface="Verdana"/>
              </a:rPr>
              <a:t>The Leading Enterprise RPA Platform</a:t>
            </a:r>
            <a:endParaRPr/>
          </a:p>
        </p:txBody>
      </p:sp>
      <p:sp>
        <p:nvSpPr>
          <p:cNvPr id="160" name="Google Shape;160;p27"/>
          <p:cNvSpPr txBox="1"/>
          <p:nvPr>
            <p:ph type="title"/>
          </p:nvPr>
        </p:nvSpPr>
        <p:spPr>
          <a:xfrm>
            <a:off x="2047722" y="365760"/>
            <a:ext cx="5548963" cy="95103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accent1"/>
              </a:buClr>
              <a:buSzPts val="3100"/>
              <a:buFont typeface="Verdana"/>
              <a:buNone/>
              <a:defRPr b="1" i="0" sz="31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6.png"/><Relationship Id="rId4" Type="http://schemas.openxmlformats.org/officeDocument/2006/relationships/image" Target="../media/image52.png"/><Relationship Id="rId5" Type="http://schemas.openxmlformats.org/officeDocument/2006/relationships/image" Target="../media/image36.png"/><Relationship Id="rId6"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1" Type="http://schemas.openxmlformats.org/officeDocument/2006/relationships/image" Target="../media/image24.png"/><Relationship Id="rId10" Type="http://schemas.openxmlformats.org/officeDocument/2006/relationships/image" Target="../media/image28.png"/><Relationship Id="rId13" Type="http://schemas.openxmlformats.org/officeDocument/2006/relationships/image" Target="../media/image33.png"/><Relationship Id="rId12" Type="http://schemas.openxmlformats.org/officeDocument/2006/relationships/image" Target="../media/image31.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30.png"/><Relationship Id="rId9" Type="http://schemas.openxmlformats.org/officeDocument/2006/relationships/image" Target="../media/image47.png"/><Relationship Id="rId5" Type="http://schemas.openxmlformats.org/officeDocument/2006/relationships/image" Target="../media/image53.png"/><Relationship Id="rId6" Type="http://schemas.openxmlformats.org/officeDocument/2006/relationships/image" Target="../media/image32.png"/><Relationship Id="rId7" Type="http://schemas.openxmlformats.org/officeDocument/2006/relationships/image" Target="../media/image34.png"/><Relationship Id="rId8" Type="http://schemas.openxmlformats.org/officeDocument/2006/relationships/image" Target="../media/image41.png"/><Relationship Id="rId10"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43.png"/><Relationship Id="rId5"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2"/>
          <p:cNvSpPr txBox="1"/>
          <p:nvPr>
            <p:ph idx="2" type="body"/>
          </p:nvPr>
        </p:nvSpPr>
        <p:spPr>
          <a:xfrm>
            <a:off x="6094412" y="4343400"/>
            <a:ext cx="5375834" cy="15160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Verdana"/>
              <a:buNone/>
            </a:pPr>
            <a:r>
              <a:rPr b="0" i="0" lang="cs-CZ" sz="3600" u="none" cap="none" strike="noStrike">
                <a:solidFill>
                  <a:srgbClr val="CAE2F6"/>
                </a:solidFill>
                <a:latin typeface="Calibri"/>
                <a:ea typeface="Calibri"/>
                <a:cs typeface="Calibri"/>
                <a:sym typeface="Calibri"/>
              </a:rPr>
              <a:t>RPA DEVELOPMENT APPROACH</a:t>
            </a:r>
            <a:endParaRPr b="0" i="0" sz="3600" u="none" cap="none" strike="noStrike">
              <a:solidFill>
                <a:srgbClr val="CAE2F6"/>
              </a:solidFill>
              <a:latin typeface="Calibri"/>
              <a:ea typeface="Calibri"/>
              <a:cs typeface="Calibri"/>
              <a:sym typeface="Calibri"/>
            </a:endParaRPr>
          </a:p>
          <a:p>
            <a:pPr indent="0" lvl="0" marL="0" marR="0" rtl="0" algn="l">
              <a:lnSpc>
                <a:spcPct val="120000"/>
              </a:lnSpc>
              <a:spcBef>
                <a:spcPts val="1000"/>
              </a:spcBef>
              <a:spcAft>
                <a:spcPts val="0"/>
              </a:spcAft>
              <a:buClr>
                <a:schemeClr val="accent5"/>
              </a:buClr>
              <a:buSzPts val="4000"/>
              <a:buFont typeface="Verdana"/>
              <a:buNone/>
            </a:pPr>
            <a:r>
              <a:t/>
            </a:r>
            <a:endParaRPr b="0" i="0" sz="4000" u="none" cap="none" strike="noStrike">
              <a:solidFill>
                <a:schemeClr val="lt1"/>
              </a:solidFill>
              <a:latin typeface="Calibri"/>
              <a:ea typeface="Calibri"/>
              <a:cs typeface="Calibri"/>
              <a:sym typeface="Calibri"/>
            </a:endParaRPr>
          </a:p>
        </p:txBody>
      </p:sp>
      <p:sp>
        <p:nvSpPr>
          <p:cNvPr id="298" name="Google Shape;298;p52"/>
          <p:cNvSpPr txBox="1"/>
          <p:nvPr>
            <p:ph idx="3" type="body"/>
          </p:nvPr>
        </p:nvSpPr>
        <p:spPr>
          <a:xfrm>
            <a:off x="6018212" y="2362200"/>
            <a:ext cx="5394960" cy="16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7400"/>
              <a:buFont typeface="Verdana"/>
              <a:buNone/>
            </a:pPr>
            <a:r>
              <a:t/>
            </a:r>
            <a:endParaRPr b="0" i="0" sz="74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accent5"/>
              </a:buClr>
              <a:buSzPts val="8000"/>
              <a:buFont typeface="Verdana"/>
              <a:buNone/>
            </a:pPr>
            <a:r>
              <a:rPr b="0" i="0" lang="cs-CZ" sz="8000" u="none" cap="none" strike="noStrike">
                <a:solidFill>
                  <a:schemeClr val="lt1"/>
                </a:solidFill>
                <a:latin typeface="Calibri"/>
                <a:ea typeface="Calibri"/>
                <a:cs typeface="Calibri"/>
                <a:sym typeface="Calibri"/>
              </a:rPr>
              <a:t>Automation</a:t>
            </a:r>
            <a:br>
              <a:rPr b="0" i="0" lang="cs-CZ" sz="8000" u="none" cap="none" strike="noStrike">
                <a:solidFill>
                  <a:schemeClr val="lt1"/>
                </a:solidFill>
                <a:latin typeface="Calibri"/>
                <a:ea typeface="Calibri"/>
                <a:cs typeface="Calibri"/>
                <a:sym typeface="Calibri"/>
              </a:rPr>
            </a:br>
            <a:r>
              <a:rPr b="0" i="0" lang="cs-CZ" sz="8000" u="none" cap="none" strike="noStrike">
                <a:solidFill>
                  <a:schemeClr val="lt1"/>
                </a:solidFill>
                <a:latin typeface="Calibri"/>
                <a:ea typeface="Calibri"/>
                <a:cs typeface="Calibri"/>
                <a:sym typeface="Calibri"/>
              </a:rPr>
              <a:t>Handbook</a:t>
            </a:r>
            <a:endParaRPr b="0" i="0" sz="8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pic>
        <p:nvPicPr>
          <p:cNvPr id="574" name="Google Shape;574;p61"/>
          <p:cNvPicPr preferRelativeResize="0"/>
          <p:nvPr/>
        </p:nvPicPr>
        <p:blipFill rotWithShape="1">
          <a:blip r:embed="rId3">
            <a:alphaModFix/>
          </a:blip>
          <a:srcRect b="0" l="0" r="0" t="0"/>
          <a:stretch/>
        </p:blipFill>
        <p:spPr>
          <a:xfrm>
            <a:off x="6306582" y="2438400"/>
            <a:ext cx="1040869" cy="1040869"/>
          </a:xfrm>
          <a:prstGeom prst="rect">
            <a:avLst/>
          </a:prstGeom>
          <a:noFill/>
          <a:ln>
            <a:noFill/>
          </a:ln>
        </p:spPr>
      </p:pic>
      <p:pic>
        <p:nvPicPr>
          <p:cNvPr id="575" name="Google Shape;575;p61"/>
          <p:cNvPicPr preferRelativeResize="0"/>
          <p:nvPr/>
        </p:nvPicPr>
        <p:blipFill rotWithShape="1">
          <a:blip r:embed="rId4">
            <a:alphaModFix/>
          </a:blip>
          <a:srcRect b="0" l="0" r="0" t="0"/>
          <a:stretch/>
        </p:blipFill>
        <p:spPr>
          <a:xfrm>
            <a:off x="4959061" y="4343400"/>
            <a:ext cx="982951" cy="982951"/>
          </a:xfrm>
          <a:prstGeom prst="rect">
            <a:avLst/>
          </a:prstGeom>
          <a:noFill/>
          <a:ln>
            <a:noFill/>
          </a:ln>
        </p:spPr>
      </p:pic>
      <p:pic>
        <p:nvPicPr>
          <p:cNvPr id="576" name="Google Shape;576;p61"/>
          <p:cNvPicPr preferRelativeResize="0"/>
          <p:nvPr/>
        </p:nvPicPr>
        <p:blipFill rotWithShape="1">
          <a:blip r:embed="rId5">
            <a:alphaModFix/>
          </a:blip>
          <a:srcRect b="0" l="0" r="0" t="0"/>
          <a:stretch/>
        </p:blipFill>
        <p:spPr>
          <a:xfrm>
            <a:off x="7566759" y="4243633"/>
            <a:ext cx="986416" cy="986416"/>
          </a:xfrm>
          <a:prstGeom prst="rect">
            <a:avLst/>
          </a:prstGeom>
          <a:noFill/>
          <a:ln>
            <a:noFill/>
          </a:ln>
        </p:spPr>
      </p:pic>
      <p:sp>
        <p:nvSpPr>
          <p:cNvPr id="577" name="Google Shape;577;p61"/>
          <p:cNvSpPr/>
          <p:nvPr/>
        </p:nvSpPr>
        <p:spPr>
          <a:xfrm>
            <a:off x="1794437" y="1148366"/>
            <a:ext cx="5957133" cy="1111059"/>
          </a:xfrm>
          <a:prstGeom prst="rect">
            <a:avLst/>
          </a:prstGeom>
          <a:solidFill>
            <a:srgbClr val="113958">
              <a:alpha val="6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i="0" sz="2800" u="none" cap="none" strike="noStrike">
              <a:solidFill>
                <a:srgbClr val="E74C2D"/>
              </a:solidFill>
              <a:latin typeface="Calibri"/>
              <a:ea typeface="Calibri"/>
              <a:cs typeface="Calibri"/>
              <a:sym typeface="Calibri"/>
            </a:endParaRPr>
          </a:p>
        </p:txBody>
      </p:sp>
      <p:sp>
        <p:nvSpPr>
          <p:cNvPr id="578" name="Google Shape;578;p61"/>
          <p:cNvSpPr/>
          <p:nvPr/>
        </p:nvSpPr>
        <p:spPr>
          <a:xfrm>
            <a:off x="7396547" y="3331111"/>
            <a:ext cx="679065" cy="869222"/>
          </a:xfrm>
          <a:custGeom>
            <a:rect b="b" l="l" r="r" t="t"/>
            <a:pathLst>
              <a:path extrusionOk="0" h="849" w="467">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lt1"/>
          </a:solidFill>
          <a:ln cap="flat" cmpd="sng" w="19050">
            <a:solidFill>
              <a:schemeClr val="dk1"/>
            </a:solidFill>
            <a:prstDash val="dot"/>
            <a:round/>
            <a:headEnd len="sm" w="sm" type="none"/>
            <a:tailEnd len="sm" w="sm" type="none"/>
          </a:ln>
        </p:spPr>
        <p:txBody>
          <a:bodyPr anchorCtr="0" anchor="t" bIns="30475" lIns="60950" spcFirstLastPara="1" rIns="60950" wrap="square" tIns="30475">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797979"/>
              </a:solidFill>
              <a:latin typeface="Poppins"/>
              <a:ea typeface="Poppins"/>
              <a:cs typeface="Poppins"/>
              <a:sym typeface="Poppins"/>
            </a:endParaRPr>
          </a:p>
        </p:txBody>
      </p:sp>
      <p:sp>
        <p:nvSpPr>
          <p:cNvPr id="579" name="Google Shape;579;p61"/>
          <p:cNvSpPr txBox="1"/>
          <p:nvPr/>
        </p:nvSpPr>
        <p:spPr>
          <a:xfrm>
            <a:off x="780329" y="323200"/>
            <a:ext cx="6839670" cy="251365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100"/>
              <a:buFont typeface="Calibri"/>
              <a:buNone/>
            </a:pPr>
            <a:r>
              <a:rPr b="1" i="0" lang="cs-CZ" sz="3100" u="none" cap="none" strike="noStrike">
                <a:solidFill>
                  <a:schemeClr val="lt1"/>
                </a:solidFill>
                <a:latin typeface="Calibri"/>
                <a:ea typeface="Calibri"/>
                <a:cs typeface="Calibri"/>
                <a:sym typeface="Calibri"/>
              </a:rPr>
              <a:t>Defining automation complexity</a:t>
            </a:r>
            <a:endParaRPr/>
          </a:p>
        </p:txBody>
      </p:sp>
      <p:sp>
        <p:nvSpPr>
          <p:cNvPr id="580" name="Google Shape;580;p61"/>
          <p:cNvSpPr/>
          <p:nvPr/>
        </p:nvSpPr>
        <p:spPr>
          <a:xfrm rot="-252337">
            <a:off x="5801651" y="5274451"/>
            <a:ext cx="2011233" cy="443598"/>
          </a:xfrm>
          <a:custGeom>
            <a:rect b="b" l="l" r="r" t="t"/>
            <a:pathLst>
              <a:path extrusionOk="0" h="517" w="1771">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lt1"/>
          </a:solidFill>
          <a:ln cap="flat" cmpd="sng" w="19050">
            <a:solidFill>
              <a:schemeClr val="dk1"/>
            </a:solidFill>
            <a:prstDash val="dot"/>
            <a:round/>
            <a:headEnd len="sm" w="sm" type="none"/>
            <a:tailEnd len="sm" w="sm" type="none"/>
          </a:ln>
        </p:spPr>
        <p:txBody>
          <a:bodyPr anchorCtr="0" anchor="t" bIns="30475" lIns="60950" spcFirstLastPara="1" rIns="60950" wrap="square" tIns="30475">
            <a:noAutofit/>
          </a:bodyPr>
          <a:lstStyle/>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797979"/>
              </a:solidFill>
              <a:latin typeface="Poppins"/>
              <a:ea typeface="Poppins"/>
              <a:cs typeface="Poppins"/>
              <a:sym typeface="Poppins"/>
            </a:endParaRPr>
          </a:p>
        </p:txBody>
      </p:sp>
      <p:grpSp>
        <p:nvGrpSpPr>
          <p:cNvPr id="581" name="Google Shape;581;p61"/>
          <p:cNvGrpSpPr/>
          <p:nvPr/>
        </p:nvGrpSpPr>
        <p:grpSpPr>
          <a:xfrm rot="-7491743">
            <a:off x="5247576" y="4104660"/>
            <a:ext cx="45719" cy="134911"/>
            <a:chOff x="992495" y="5775973"/>
            <a:chExt cx="269575" cy="663868"/>
          </a:xfrm>
        </p:grpSpPr>
        <p:cxnSp>
          <p:nvCxnSpPr>
            <p:cNvPr id="582" name="Google Shape;582;p61"/>
            <p:cNvCxnSpPr/>
            <p:nvPr/>
          </p:nvCxnSpPr>
          <p:spPr>
            <a:xfrm>
              <a:off x="992495" y="5775973"/>
              <a:ext cx="269575" cy="331934"/>
            </a:xfrm>
            <a:prstGeom prst="straightConnector1">
              <a:avLst/>
            </a:prstGeom>
            <a:noFill/>
            <a:ln cap="rnd" cmpd="sng" w="38100">
              <a:solidFill>
                <a:schemeClr val="accent1"/>
              </a:solidFill>
              <a:prstDash val="solid"/>
              <a:miter lim="800000"/>
              <a:headEnd len="sm" w="sm" type="none"/>
              <a:tailEnd len="sm" w="sm" type="none"/>
            </a:ln>
          </p:spPr>
        </p:cxnSp>
        <p:cxnSp>
          <p:nvCxnSpPr>
            <p:cNvPr id="583" name="Google Shape;583;p61"/>
            <p:cNvCxnSpPr/>
            <p:nvPr/>
          </p:nvCxnSpPr>
          <p:spPr>
            <a:xfrm flipH="1" rot="10800000">
              <a:off x="992495" y="6107907"/>
              <a:ext cx="269575" cy="331934"/>
            </a:xfrm>
            <a:prstGeom prst="straightConnector1">
              <a:avLst/>
            </a:prstGeom>
            <a:noFill/>
            <a:ln cap="rnd" cmpd="sng" w="38100">
              <a:solidFill>
                <a:schemeClr val="accent1"/>
              </a:solidFill>
              <a:prstDash val="solid"/>
              <a:miter lim="800000"/>
              <a:headEnd len="sm" w="sm" type="none"/>
              <a:tailEnd len="sm" w="sm" type="none"/>
            </a:ln>
          </p:spPr>
        </p:cxnSp>
      </p:grpSp>
      <p:sp>
        <p:nvSpPr>
          <p:cNvPr id="584" name="Google Shape;584;p61"/>
          <p:cNvSpPr/>
          <p:nvPr/>
        </p:nvSpPr>
        <p:spPr>
          <a:xfrm>
            <a:off x="5159444" y="4938979"/>
            <a:ext cx="569637" cy="333617"/>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rgbClr val="FFFFFF"/>
                </a:solidFill>
                <a:latin typeface="Calibri"/>
                <a:ea typeface="Calibri"/>
                <a:cs typeface="Calibri"/>
                <a:sym typeface="Calibri"/>
              </a:rPr>
              <a:t>LOW</a:t>
            </a:r>
            <a:endParaRPr/>
          </a:p>
        </p:txBody>
      </p:sp>
      <p:sp>
        <p:nvSpPr>
          <p:cNvPr id="585" name="Google Shape;585;p61"/>
          <p:cNvSpPr/>
          <p:nvPr/>
        </p:nvSpPr>
        <p:spPr>
          <a:xfrm>
            <a:off x="6530246" y="3160827"/>
            <a:ext cx="57419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cs-CZ" sz="1400" u="none" cap="none" strike="noStrike">
                <a:solidFill>
                  <a:srgbClr val="FFFFFF"/>
                </a:solidFill>
                <a:latin typeface="Calibri"/>
                <a:ea typeface="Calibri"/>
                <a:cs typeface="Calibri"/>
                <a:sym typeface="Calibri"/>
              </a:rPr>
              <a:t>HIGH</a:t>
            </a:r>
            <a:endParaRPr sz="1400">
              <a:solidFill>
                <a:schemeClr val="dk1"/>
              </a:solidFill>
              <a:latin typeface="Calibri"/>
              <a:ea typeface="Calibri"/>
              <a:cs typeface="Calibri"/>
              <a:sym typeface="Calibri"/>
            </a:endParaRPr>
          </a:p>
        </p:txBody>
      </p:sp>
      <p:sp>
        <p:nvSpPr>
          <p:cNvPr id="586" name="Google Shape;586;p61"/>
          <p:cNvSpPr/>
          <p:nvPr/>
        </p:nvSpPr>
        <p:spPr>
          <a:xfrm>
            <a:off x="7670161" y="4879457"/>
            <a:ext cx="769763" cy="299184"/>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cs-CZ" sz="1200">
                <a:solidFill>
                  <a:srgbClr val="FFFFFF"/>
                </a:solidFill>
                <a:latin typeface="Calibri"/>
                <a:ea typeface="Calibri"/>
                <a:cs typeface="Calibri"/>
                <a:sym typeface="Calibri"/>
              </a:rPr>
              <a:t>MEDIUM</a:t>
            </a:r>
            <a:endParaRPr/>
          </a:p>
        </p:txBody>
      </p:sp>
      <p:sp>
        <p:nvSpPr>
          <p:cNvPr id="587" name="Google Shape;587;p61"/>
          <p:cNvSpPr/>
          <p:nvPr/>
        </p:nvSpPr>
        <p:spPr>
          <a:xfrm>
            <a:off x="1986176" y="1389000"/>
            <a:ext cx="5473272" cy="1348055"/>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80000"/>
              </a:buClr>
              <a:buSzPts val="350"/>
              <a:buFont typeface="Poppins"/>
              <a:buNone/>
            </a:pPr>
            <a:r>
              <a:rPr b="1" lang="cs-CZ" sz="1400">
                <a:solidFill>
                  <a:schemeClr val="lt1"/>
                </a:solidFill>
                <a:latin typeface="Calibri"/>
                <a:ea typeface="Calibri"/>
                <a:cs typeface="Calibri"/>
                <a:sym typeface="Calibri"/>
              </a:rPr>
              <a:t>Complexity is not determined by the number of applications involved, the number of screens, or the number of fields that should be filled with data or read into variables, but by the expertise required!</a:t>
            </a:r>
            <a:endParaRPr/>
          </a:p>
        </p:txBody>
      </p:sp>
      <p:sp>
        <p:nvSpPr>
          <p:cNvPr id="588" name="Google Shape;588;p61"/>
          <p:cNvSpPr txBox="1"/>
          <p:nvPr/>
        </p:nvSpPr>
        <p:spPr>
          <a:xfrm>
            <a:off x="8189529" y="2046481"/>
            <a:ext cx="3467483" cy="190821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cs-CZ" sz="1600" u="none">
                <a:solidFill>
                  <a:schemeClr val="lt1"/>
                </a:solidFill>
                <a:latin typeface="Calibri"/>
                <a:ea typeface="Calibri"/>
                <a:cs typeface="Calibri"/>
                <a:sym typeface="Calibri"/>
              </a:rPr>
              <a:t>HIGH COMPLEXITY</a:t>
            </a:r>
            <a:endParaRPr/>
          </a:p>
          <a:p>
            <a:pPr indent="0" lvl="0" marL="0" marR="0" rtl="0" algn="just">
              <a:lnSpc>
                <a:spcPct val="100000"/>
              </a:lnSpc>
              <a:spcBef>
                <a:spcPts val="0"/>
              </a:spcBef>
              <a:spcAft>
                <a:spcPts val="0"/>
              </a:spcAft>
              <a:buClr>
                <a:srgbClr val="7F7F7F"/>
              </a:buClr>
              <a:buSzPts val="1200"/>
              <a:buFont typeface="Raleway"/>
              <a:buNone/>
            </a:pPr>
            <a:r>
              <a:t/>
            </a:r>
            <a:endParaRPr b="1" sz="12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200"/>
              <a:buFont typeface="Calibri"/>
              <a:buNone/>
            </a:pPr>
            <a:r>
              <a:rPr b="1" lang="cs-CZ" sz="1200" u="none">
                <a:solidFill>
                  <a:schemeClr val="lt1"/>
                </a:solidFill>
                <a:latin typeface="Calibri"/>
                <a:ea typeface="Calibri"/>
                <a:cs typeface="Calibri"/>
                <a:sym typeface="Calibri"/>
              </a:rPr>
              <a:t>A high complexity project is one that requires programming skills (.NET programmability) in terms of string manipulation functions, working with arrays, data tables, collections, data formatting, exception handling; complex SAP applications, and/or complex applications running in a Citrix environment, and/or terminal emulators. Development time is around 25 person-days (up to 40 days). </a:t>
            </a:r>
            <a:endParaRPr/>
          </a:p>
        </p:txBody>
      </p:sp>
      <p:sp>
        <p:nvSpPr>
          <p:cNvPr id="589" name="Google Shape;589;p61"/>
          <p:cNvSpPr txBox="1"/>
          <p:nvPr/>
        </p:nvSpPr>
        <p:spPr>
          <a:xfrm>
            <a:off x="1979612" y="4677251"/>
            <a:ext cx="2743200" cy="172354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b="1" lang="cs-CZ" sz="1600">
                <a:solidFill>
                  <a:schemeClr val="lt1"/>
                </a:solidFill>
                <a:latin typeface="Calibri"/>
                <a:ea typeface="Calibri"/>
                <a:cs typeface="Calibri"/>
                <a:sym typeface="Calibri"/>
              </a:rPr>
              <a:t>LOW COMPLEXITY</a:t>
            </a:r>
            <a:endParaRPr/>
          </a:p>
          <a:p>
            <a:pPr indent="0" lvl="0" marL="0" marR="0" rtl="0" algn="r">
              <a:lnSpc>
                <a:spcPct val="100000"/>
              </a:lnSpc>
              <a:spcBef>
                <a:spcPts val="0"/>
              </a:spcBef>
              <a:spcAft>
                <a:spcPts val="0"/>
              </a:spcAft>
              <a:buClr>
                <a:schemeClr val="lt1"/>
              </a:buClr>
              <a:buSzPts val="1200"/>
              <a:buFont typeface="Calibri"/>
              <a:buNone/>
            </a:pPr>
            <a:r>
              <a:rPr b="1" lang="cs-CZ" sz="1200">
                <a:solidFill>
                  <a:schemeClr val="lt1"/>
                </a:solidFill>
                <a:latin typeface="Calibri"/>
                <a:ea typeface="Calibri"/>
                <a:cs typeface="Calibri"/>
                <a:sym typeface="Calibri"/>
              </a:rPr>
              <a:t>A low complexity automation project is in general, one that can be easily created with the recorder and requires small customizations thereafter. This includes desktop applications as well as web applications. It can include scraping (web scraping, screen scraping) and it generally takes 2-3 person-days (up to 5 days).</a:t>
            </a:r>
            <a:endParaRPr/>
          </a:p>
        </p:txBody>
      </p:sp>
      <p:sp>
        <p:nvSpPr>
          <p:cNvPr id="590" name="Google Shape;590;p61"/>
          <p:cNvSpPr txBox="1"/>
          <p:nvPr/>
        </p:nvSpPr>
        <p:spPr>
          <a:xfrm>
            <a:off x="8770759" y="4783149"/>
            <a:ext cx="3038653" cy="1354217"/>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cs-CZ" sz="1600" u="none">
                <a:solidFill>
                  <a:schemeClr val="lt1"/>
                </a:solidFill>
                <a:latin typeface="Calibri"/>
                <a:ea typeface="Calibri"/>
                <a:cs typeface="Calibri"/>
                <a:sym typeface="Calibri"/>
              </a:rPr>
              <a:t>MEDIUM COMPLEXITY</a:t>
            </a:r>
            <a:endParaRPr b="1" sz="12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1200"/>
              <a:buFont typeface="Calibri"/>
              <a:buNone/>
            </a:pPr>
            <a:r>
              <a:rPr b="1" lang="cs-CZ" sz="1200" u="none">
                <a:solidFill>
                  <a:schemeClr val="lt1"/>
                </a:solidFill>
                <a:latin typeface="Calibri"/>
                <a:ea typeface="Calibri"/>
                <a:cs typeface="Calibri"/>
                <a:sym typeface="Calibri"/>
              </a:rPr>
              <a:t>A</a:t>
            </a:r>
            <a:r>
              <a:rPr b="1" i="0" lang="cs-CZ" sz="1200" u="none" cap="none" strike="noStrike">
                <a:solidFill>
                  <a:srgbClr val="2F2F2F"/>
                </a:solidFill>
                <a:latin typeface="Calibri"/>
                <a:ea typeface="Calibri"/>
                <a:cs typeface="Calibri"/>
                <a:sym typeface="Calibri"/>
              </a:rPr>
              <a:t> </a:t>
            </a:r>
            <a:r>
              <a:rPr b="1" lang="cs-CZ" sz="1200" u="none">
                <a:solidFill>
                  <a:schemeClr val="lt1"/>
                </a:solidFill>
                <a:latin typeface="Calibri"/>
                <a:ea typeface="Calibri"/>
                <a:cs typeface="Calibri"/>
                <a:sym typeface="Calibri"/>
              </a:rPr>
              <a:t>medium complexity automation project could be one that requires the transfer of data between applications or one that involves SAP or applications running in a Citrix environment. It takes around 8-10 person-days (up to 15 days) to develop. </a:t>
            </a:r>
            <a:endParaRPr/>
          </a:p>
        </p:txBody>
      </p:sp>
      <p:cxnSp>
        <p:nvCxnSpPr>
          <p:cNvPr id="591" name="Google Shape;591;p61"/>
          <p:cNvCxnSpPr/>
          <p:nvPr/>
        </p:nvCxnSpPr>
        <p:spPr>
          <a:xfrm>
            <a:off x="4048083" y="4542302"/>
            <a:ext cx="674729" cy="0"/>
          </a:xfrm>
          <a:prstGeom prst="straightConnector1">
            <a:avLst/>
          </a:prstGeom>
          <a:noFill/>
          <a:ln cap="flat" cmpd="sng" w="76200">
            <a:solidFill>
              <a:schemeClr val="accent4"/>
            </a:solidFill>
            <a:prstDash val="solid"/>
            <a:miter lim="8000"/>
            <a:headEnd len="sm" w="sm" type="none"/>
            <a:tailEnd len="sm" w="sm" type="none"/>
          </a:ln>
        </p:spPr>
      </p:cxnSp>
      <p:cxnSp>
        <p:nvCxnSpPr>
          <p:cNvPr id="592" name="Google Shape;592;p61"/>
          <p:cNvCxnSpPr/>
          <p:nvPr/>
        </p:nvCxnSpPr>
        <p:spPr>
          <a:xfrm>
            <a:off x="8189529" y="1946833"/>
            <a:ext cx="749026" cy="0"/>
          </a:xfrm>
          <a:prstGeom prst="straightConnector1">
            <a:avLst/>
          </a:prstGeom>
          <a:noFill/>
          <a:ln cap="flat" cmpd="sng" w="76200">
            <a:solidFill>
              <a:schemeClr val="accent4"/>
            </a:solidFill>
            <a:prstDash val="solid"/>
            <a:miter lim="8000"/>
            <a:headEnd len="sm" w="sm" type="none"/>
            <a:tailEnd len="sm" w="sm" type="none"/>
          </a:ln>
        </p:spPr>
      </p:cxnSp>
      <p:cxnSp>
        <p:nvCxnSpPr>
          <p:cNvPr id="593" name="Google Shape;593;p61"/>
          <p:cNvCxnSpPr/>
          <p:nvPr/>
        </p:nvCxnSpPr>
        <p:spPr>
          <a:xfrm>
            <a:off x="8770759" y="4648200"/>
            <a:ext cx="767255" cy="0"/>
          </a:xfrm>
          <a:prstGeom prst="straightConnector1">
            <a:avLst/>
          </a:prstGeom>
          <a:noFill/>
          <a:ln cap="flat" cmpd="sng" w="76200">
            <a:solidFill>
              <a:schemeClr val="accent4"/>
            </a:solidFill>
            <a:prstDash val="solid"/>
            <a:miter lim="8000"/>
            <a:headEnd len="sm" w="sm" type="none"/>
            <a:tailEnd len="sm" w="sm" type="none"/>
          </a:ln>
        </p:spPr>
      </p:cxnSp>
      <p:pic>
        <p:nvPicPr>
          <p:cNvPr id="594" name="Google Shape;594;p61"/>
          <p:cNvPicPr preferRelativeResize="0"/>
          <p:nvPr/>
        </p:nvPicPr>
        <p:blipFill rotWithShape="1">
          <a:blip r:embed="rId6">
            <a:alphaModFix/>
          </a:blip>
          <a:srcRect b="0" l="0" r="0" t="0"/>
          <a:stretch/>
        </p:blipFill>
        <p:spPr>
          <a:xfrm>
            <a:off x="6085577" y="3613027"/>
            <a:ext cx="1344702" cy="1344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2"/>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lang="cs-CZ" sz="3100">
                <a:solidFill>
                  <a:schemeClr val="accent1"/>
                </a:solidFill>
                <a:latin typeface="Calibri"/>
                <a:ea typeface="Calibri"/>
                <a:cs typeface="Calibri"/>
                <a:sym typeface="Calibri"/>
              </a:rPr>
              <a:t>Tracking the progress</a:t>
            </a:r>
            <a:endParaRPr/>
          </a:p>
        </p:txBody>
      </p:sp>
      <p:pic>
        <p:nvPicPr>
          <p:cNvPr id="600" name="Google Shape;600;p62"/>
          <p:cNvPicPr preferRelativeResize="0"/>
          <p:nvPr/>
        </p:nvPicPr>
        <p:blipFill rotWithShape="1">
          <a:blip r:embed="rId3">
            <a:alphaModFix/>
          </a:blip>
          <a:srcRect b="0" l="0" r="0" t="0"/>
          <a:stretch/>
        </p:blipFill>
        <p:spPr>
          <a:xfrm>
            <a:off x="2048255" y="1219200"/>
            <a:ext cx="7372350" cy="1952625"/>
          </a:xfrm>
          <a:prstGeom prst="rect">
            <a:avLst/>
          </a:prstGeom>
          <a:noFill/>
          <a:ln>
            <a:noFill/>
          </a:ln>
        </p:spPr>
      </p:pic>
      <p:pic>
        <p:nvPicPr>
          <p:cNvPr id="601" name="Google Shape;601;p62"/>
          <p:cNvPicPr preferRelativeResize="0"/>
          <p:nvPr/>
        </p:nvPicPr>
        <p:blipFill rotWithShape="1">
          <a:blip r:embed="rId4">
            <a:alphaModFix/>
          </a:blip>
          <a:srcRect b="0" l="0" r="0" t="0"/>
          <a:stretch/>
        </p:blipFill>
        <p:spPr>
          <a:xfrm>
            <a:off x="2048255" y="3657600"/>
            <a:ext cx="6438900" cy="262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63"/>
          <p:cNvSpPr/>
          <p:nvPr/>
        </p:nvSpPr>
        <p:spPr>
          <a:xfrm>
            <a:off x="5671630" y="4424615"/>
            <a:ext cx="1600200" cy="12186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7" name="Google Shape;607;p63"/>
          <p:cNvSpPr txBox="1"/>
          <p:nvPr/>
        </p:nvSpPr>
        <p:spPr>
          <a:xfrm>
            <a:off x="780329" y="323201"/>
            <a:ext cx="6839670" cy="819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100"/>
              <a:buFont typeface="Calibri"/>
              <a:buNone/>
            </a:pPr>
            <a:r>
              <a:rPr b="1" lang="cs-CZ" sz="3100">
                <a:solidFill>
                  <a:schemeClr val="lt1"/>
                </a:solidFill>
                <a:latin typeface="Calibri"/>
                <a:ea typeface="Calibri"/>
                <a:cs typeface="Calibri"/>
                <a:sym typeface="Calibri"/>
              </a:rPr>
              <a:t>Designing Workflows</a:t>
            </a:r>
            <a:endParaRPr/>
          </a:p>
          <a:p>
            <a:pPr indent="0" lvl="0" marL="0" marR="0" rtl="0" algn="l">
              <a:lnSpc>
                <a:spcPct val="90000"/>
              </a:lnSpc>
              <a:spcBef>
                <a:spcPts val="0"/>
              </a:spcBef>
              <a:spcAft>
                <a:spcPts val="0"/>
              </a:spcAft>
              <a:buClr>
                <a:schemeClr val="lt1"/>
              </a:buClr>
              <a:buSzPts val="2800"/>
              <a:buFont typeface="Calibri"/>
              <a:buNone/>
            </a:pPr>
            <a:r>
              <a:rPr b="1" lang="cs-CZ" sz="2800">
                <a:solidFill>
                  <a:schemeClr val="lt1"/>
                </a:solidFill>
                <a:latin typeface="Calibri"/>
                <a:ea typeface="Calibri"/>
                <a:cs typeface="Calibri"/>
                <a:sym typeface="Calibri"/>
              </a:rPr>
              <a:t>Process design document</a:t>
            </a:r>
            <a:endParaRPr/>
          </a:p>
          <a:p>
            <a:pPr indent="0" lvl="0" marL="0" marR="0" rtl="0" algn="l">
              <a:lnSpc>
                <a:spcPct val="90000"/>
              </a:lnSpc>
              <a:spcBef>
                <a:spcPts val="0"/>
              </a:spcBef>
              <a:spcAft>
                <a:spcPts val="0"/>
              </a:spcAft>
              <a:buClr>
                <a:srgbClr val="1A5585"/>
              </a:buClr>
              <a:buSzPts val="3100"/>
              <a:buFont typeface="Verdana"/>
              <a:buNone/>
            </a:pPr>
            <a:r>
              <a:t/>
            </a:r>
            <a:endParaRPr b="1" sz="3100">
              <a:solidFill>
                <a:schemeClr val="lt1"/>
              </a:solidFill>
              <a:latin typeface="Calibri"/>
              <a:ea typeface="Calibri"/>
              <a:cs typeface="Calibri"/>
              <a:sym typeface="Calibri"/>
            </a:endParaRPr>
          </a:p>
        </p:txBody>
      </p:sp>
      <p:pic>
        <p:nvPicPr>
          <p:cNvPr id="608" name="Google Shape;608;p63"/>
          <p:cNvPicPr preferRelativeResize="0"/>
          <p:nvPr/>
        </p:nvPicPr>
        <p:blipFill rotWithShape="1">
          <a:blip r:embed="rId3">
            <a:alphaModFix/>
          </a:blip>
          <a:srcRect b="0" l="0" r="0" t="0"/>
          <a:stretch/>
        </p:blipFill>
        <p:spPr>
          <a:xfrm>
            <a:off x="6014530" y="4648199"/>
            <a:ext cx="914400" cy="771524"/>
          </a:xfrm>
          <a:prstGeom prst="rect">
            <a:avLst/>
          </a:prstGeom>
          <a:noFill/>
          <a:ln>
            <a:noFill/>
          </a:ln>
        </p:spPr>
      </p:pic>
      <p:sp>
        <p:nvSpPr>
          <p:cNvPr id="609" name="Google Shape;609;p63"/>
          <p:cNvSpPr txBox="1"/>
          <p:nvPr/>
        </p:nvSpPr>
        <p:spPr>
          <a:xfrm>
            <a:off x="3884612" y="2667000"/>
            <a:ext cx="5174237" cy="152349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cs-CZ" sz="3100">
                <a:solidFill>
                  <a:schemeClr val="lt1"/>
                </a:solidFill>
                <a:latin typeface="Calibri"/>
                <a:ea typeface="Calibri"/>
                <a:cs typeface="Calibri"/>
                <a:sym typeface="Calibri"/>
              </a:rPr>
              <a:t>&lt;Business Process Name&gt;</a:t>
            </a:r>
            <a:endParaRPr/>
          </a:p>
          <a:p>
            <a:pPr indent="0" lvl="0" marL="0" marR="0" rtl="0" algn="ctr">
              <a:spcBef>
                <a:spcPts val="0"/>
              </a:spcBef>
              <a:spcAft>
                <a:spcPts val="0"/>
              </a:spcAft>
              <a:buNone/>
            </a:pPr>
            <a:r>
              <a:rPr b="1" lang="cs-CZ" sz="3100">
                <a:solidFill>
                  <a:schemeClr val="lt1"/>
                </a:solidFill>
                <a:latin typeface="Calibri"/>
                <a:ea typeface="Calibri"/>
                <a:cs typeface="Calibri"/>
                <a:sym typeface="Calibri"/>
              </a:rPr>
              <a:t>Process Design Document – (PDD)</a:t>
            </a:r>
            <a:endParaRPr/>
          </a:p>
          <a:p>
            <a:pPr indent="0" lvl="0" marL="0" marR="0" rtl="0" algn="ctr">
              <a:spcBef>
                <a:spcPts val="0"/>
              </a:spcBef>
              <a:spcAft>
                <a:spcPts val="0"/>
              </a:spcAft>
              <a:buNone/>
            </a:pPr>
            <a:r>
              <a:rPr b="1" lang="cs-CZ" sz="3100">
                <a:solidFill>
                  <a:schemeClr val="lt1"/>
                </a:solidFill>
                <a:latin typeface="Calibri"/>
                <a:ea typeface="Calibri"/>
                <a:cs typeface="Calibri"/>
                <a:sym typeface="Calibri"/>
              </a:rPr>
              <a:t>&lt;Client Name&gt;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64"/>
          <p:cNvSpPr/>
          <p:nvPr/>
        </p:nvSpPr>
        <p:spPr>
          <a:xfrm>
            <a:off x="5671630" y="4424615"/>
            <a:ext cx="1600200" cy="12186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64"/>
          <p:cNvSpPr txBox="1"/>
          <p:nvPr/>
        </p:nvSpPr>
        <p:spPr>
          <a:xfrm>
            <a:off x="780329" y="323201"/>
            <a:ext cx="6839670" cy="819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100"/>
              <a:buFont typeface="Calibri"/>
              <a:buNone/>
            </a:pPr>
            <a:r>
              <a:rPr b="1" lang="cs-CZ" sz="3100">
                <a:solidFill>
                  <a:schemeClr val="lt1"/>
                </a:solidFill>
                <a:latin typeface="Calibri"/>
                <a:ea typeface="Calibri"/>
                <a:cs typeface="Calibri"/>
                <a:sym typeface="Calibri"/>
              </a:rPr>
              <a:t>Developing Workflows</a:t>
            </a:r>
            <a:endParaRPr/>
          </a:p>
          <a:p>
            <a:pPr indent="0" lvl="0" marL="0" marR="0" rtl="0" algn="l">
              <a:lnSpc>
                <a:spcPct val="90000"/>
              </a:lnSpc>
              <a:spcBef>
                <a:spcPts val="0"/>
              </a:spcBef>
              <a:spcAft>
                <a:spcPts val="0"/>
              </a:spcAft>
              <a:buClr>
                <a:schemeClr val="lt1"/>
              </a:buClr>
              <a:buSzPts val="2800"/>
              <a:buFont typeface="Calibri"/>
              <a:buNone/>
            </a:pPr>
            <a:r>
              <a:rPr b="1" lang="cs-CZ" sz="2800">
                <a:solidFill>
                  <a:schemeClr val="lt1"/>
                </a:solidFill>
                <a:latin typeface="Calibri"/>
                <a:ea typeface="Calibri"/>
                <a:cs typeface="Calibri"/>
                <a:sym typeface="Calibri"/>
              </a:rPr>
              <a:t>Development specifications document</a:t>
            </a:r>
            <a:endParaRPr/>
          </a:p>
        </p:txBody>
      </p:sp>
      <p:sp>
        <p:nvSpPr>
          <p:cNvPr id="616" name="Google Shape;616;p64"/>
          <p:cNvSpPr txBox="1"/>
          <p:nvPr/>
        </p:nvSpPr>
        <p:spPr>
          <a:xfrm>
            <a:off x="2942500" y="2667000"/>
            <a:ext cx="7058471" cy="152349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cs-CZ" sz="3100">
                <a:solidFill>
                  <a:schemeClr val="lt1"/>
                </a:solidFill>
                <a:latin typeface="Calibri"/>
                <a:ea typeface="Calibri"/>
                <a:cs typeface="Calibri"/>
                <a:sym typeface="Calibri"/>
              </a:rPr>
              <a:t>&lt;Process Name&gt;</a:t>
            </a:r>
            <a:endParaRPr/>
          </a:p>
          <a:p>
            <a:pPr indent="0" lvl="0" marL="0" marR="0" rtl="0" algn="ctr">
              <a:spcBef>
                <a:spcPts val="0"/>
              </a:spcBef>
              <a:spcAft>
                <a:spcPts val="0"/>
              </a:spcAft>
              <a:buNone/>
            </a:pPr>
            <a:r>
              <a:rPr b="1" lang="cs-CZ" sz="3100">
                <a:solidFill>
                  <a:schemeClr val="lt1"/>
                </a:solidFill>
                <a:latin typeface="Calibri"/>
                <a:ea typeface="Calibri"/>
                <a:cs typeface="Calibri"/>
                <a:sym typeface="Calibri"/>
              </a:rPr>
              <a:t>Development Specifications Document – (DSD)</a:t>
            </a:r>
            <a:endParaRPr/>
          </a:p>
          <a:p>
            <a:pPr indent="0" lvl="0" marL="0" marR="0" rtl="0" algn="ctr">
              <a:spcBef>
                <a:spcPts val="0"/>
              </a:spcBef>
              <a:spcAft>
                <a:spcPts val="0"/>
              </a:spcAft>
              <a:buNone/>
            </a:pPr>
            <a:r>
              <a:rPr b="1" lang="cs-CZ" sz="3100">
                <a:solidFill>
                  <a:schemeClr val="lt1"/>
                </a:solidFill>
                <a:latin typeface="Calibri"/>
                <a:ea typeface="Calibri"/>
                <a:cs typeface="Calibri"/>
                <a:sym typeface="Calibri"/>
              </a:rPr>
              <a:t>&lt;Company Name&gt;</a:t>
            </a:r>
            <a:endParaRPr/>
          </a:p>
        </p:txBody>
      </p:sp>
      <p:pic>
        <p:nvPicPr>
          <p:cNvPr id="617" name="Google Shape;617;p64"/>
          <p:cNvPicPr preferRelativeResize="0"/>
          <p:nvPr/>
        </p:nvPicPr>
        <p:blipFill rotWithShape="1">
          <a:blip r:embed="rId3">
            <a:alphaModFix/>
          </a:blip>
          <a:srcRect b="0" l="0" r="0" t="0"/>
          <a:stretch/>
        </p:blipFill>
        <p:spPr>
          <a:xfrm>
            <a:off x="5955436" y="4601610"/>
            <a:ext cx="1032588" cy="864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pic>
        <p:nvPicPr>
          <p:cNvPr id="622" name="Google Shape;622;p65"/>
          <p:cNvPicPr preferRelativeResize="0"/>
          <p:nvPr>
            <p:ph idx="2" type="pic"/>
          </p:nvPr>
        </p:nvPicPr>
        <p:blipFill rotWithShape="1">
          <a:blip r:embed="rId3">
            <a:alphaModFix/>
          </a:blip>
          <a:srcRect b="0" l="187" r="186" t="0"/>
          <a:stretch/>
        </p:blipFill>
        <p:spPr>
          <a:xfrm>
            <a:off x="1" y="0"/>
            <a:ext cx="12188825" cy="6858000"/>
          </a:xfrm>
          <a:prstGeom prst="rect">
            <a:avLst/>
          </a:prstGeom>
          <a:solidFill>
            <a:schemeClr val="accent1"/>
          </a:solidFill>
          <a:ln>
            <a:noFill/>
          </a:ln>
        </p:spPr>
      </p:pic>
      <p:pic>
        <p:nvPicPr>
          <p:cNvPr id="623" name="Google Shape;623;p65"/>
          <p:cNvPicPr preferRelativeResize="0"/>
          <p:nvPr/>
        </p:nvPicPr>
        <p:blipFill rotWithShape="1">
          <a:blip r:embed="rId4">
            <a:alphaModFix/>
          </a:blip>
          <a:srcRect b="0" l="0" r="0" t="0"/>
          <a:stretch/>
        </p:blipFill>
        <p:spPr>
          <a:xfrm>
            <a:off x="303212" y="3518941"/>
            <a:ext cx="1158455" cy="422708"/>
          </a:xfrm>
          <a:prstGeom prst="rect">
            <a:avLst/>
          </a:prstGeom>
          <a:noFill/>
          <a:ln>
            <a:noFill/>
          </a:ln>
        </p:spPr>
      </p:pic>
      <p:sp>
        <p:nvSpPr>
          <p:cNvPr id="624" name="Google Shape;624;p65"/>
          <p:cNvSpPr txBox="1"/>
          <p:nvPr/>
        </p:nvSpPr>
        <p:spPr>
          <a:xfrm>
            <a:off x="2379758" y="2834140"/>
            <a:ext cx="5715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cs-CZ" sz="4800">
                <a:solidFill>
                  <a:schemeClr val="lt1"/>
                </a:solidFill>
                <a:latin typeface="Calibri"/>
                <a:ea typeface="Calibri"/>
                <a:cs typeface="Calibri"/>
                <a:sym typeface="Calibri"/>
              </a:rPr>
              <a:t>QUALITY ASSURANCE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cxnSp>
        <p:nvCxnSpPr>
          <p:cNvPr id="629" name="Google Shape;629;p66"/>
          <p:cNvCxnSpPr/>
          <p:nvPr/>
        </p:nvCxnSpPr>
        <p:spPr>
          <a:xfrm>
            <a:off x="6856412" y="3352800"/>
            <a:ext cx="0" cy="456780"/>
          </a:xfrm>
          <a:prstGeom prst="straightConnector1">
            <a:avLst/>
          </a:prstGeom>
          <a:noFill/>
          <a:ln cap="flat" cmpd="sng" w="28575">
            <a:solidFill>
              <a:srgbClr val="E74C2D"/>
            </a:solidFill>
            <a:prstDash val="solid"/>
            <a:miter lim="800000"/>
            <a:headEnd len="sm" w="sm" type="none"/>
            <a:tailEnd len="lg" w="lg" type="triangle"/>
          </a:ln>
        </p:spPr>
      </p:cxnSp>
      <p:cxnSp>
        <p:nvCxnSpPr>
          <p:cNvPr id="630" name="Google Shape;630;p66"/>
          <p:cNvCxnSpPr/>
          <p:nvPr/>
        </p:nvCxnSpPr>
        <p:spPr>
          <a:xfrm>
            <a:off x="10666412" y="3316152"/>
            <a:ext cx="0" cy="456780"/>
          </a:xfrm>
          <a:prstGeom prst="straightConnector1">
            <a:avLst/>
          </a:prstGeom>
          <a:noFill/>
          <a:ln cap="flat" cmpd="sng" w="28575">
            <a:solidFill>
              <a:srgbClr val="E74C2D"/>
            </a:solidFill>
            <a:prstDash val="solid"/>
            <a:miter lim="800000"/>
            <a:headEnd len="sm" w="sm" type="none"/>
            <a:tailEnd len="lg" w="lg" type="triangle"/>
          </a:ln>
        </p:spPr>
      </p:cxnSp>
      <p:cxnSp>
        <p:nvCxnSpPr>
          <p:cNvPr id="631" name="Google Shape;631;p66"/>
          <p:cNvCxnSpPr/>
          <p:nvPr/>
        </p:nvCxnSpPr>
        <p:spPr>
          <a:xfrm>
            <a:off x="3046412" y="3352800"/>
            <a:ext cx="0" cy="456780"/>
          </a:xfrm>
          <a:prstGeom prst="straightConnector1">
            <a:avLst/>
          </a:prstGeom>
          <a:noFill/>
          <a:ln cap="flat" cmpd="sng" w="28575">
            <a:solidFill>
              <a:srgbClr val="E74C2D"/>
            </a:solidFill>
            <a:prstDash val="solid"/>
            <a:miter lim="800000"/>
            <a:headEnd len="sm" w="sm" type="none"/>
            <a:tailEnd len="lg" w="lg" type="triangle"/>
          </a:ln>
        </p:spPr>
      </p:cxnSp>
      <p:cxnSp>
        <p:nvCxnSpPr>
          <p:cNvPr id="632" name="Google Shape;632;p66"/>
          <p:cNvCxnSpPr/>
          <p:nvPr/>
        </p:nvCxnSpPr>
        <p:spPr>
          <a:xfrm>
            <a:off x="3818870" y="2416821"/>
            <a:ext cx="7533342" cy="0"/>
          </a:xfrm>
          <a:prstGeom prst="straightConnector1">
            <a:avLst/>
          </a:prstGeom>
          <a:noFill/>
          <a:ln cap="flat" cmpd="sng" w="9525">
            <a:solidFill>
              <a:srgbClr val="E74C2D"/>
            </a:solidFill>
            <a:prstDash val="dash"/>
            <a:miter lim="800000"/>
            <a:headEnd len="sm" w="sm" type="none"/>
            <a:tailEnd len="sm" w="sm" type="none"/>
          </a:ln>
        </p:spPr>
      </p:cxnSp>
      <p:sp>
        <p:nvSpPr>
          <p:cNvPr id="633" name="Google Shape;633;p66"/>
          <p:cNvSpPr/>
          <p:nvPr/>
        </p:nvSpPr>
        <p:spPr>
          <a:xfrm>
            <a:off x="9816080" y="1883022"/>
            <a:ext cx="1656000" cy="1656000"/>
          </a:xfrm>
          <a:prstGeom prst="ellipse">
            <a:avLst/>
          </a:prstGeom>
          <a:solidFill>
            <a:srgbClr val="123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66"/>
          <p:cNvSpPr/>
          <p:nvPr/>
        </p:nvSpPr>
        <p:spPr>
          <a:xfrm>
            <a:off x="6004190" y="1888542"/>
            <a:ext cx="1656000" cy="1656000"/>
          </a:xfrm>
          <a:prstGeom prst="ellipse">
            <a:avLst/>
          </a:prstGeom>
          <a:solidFill>
            <a:srgbClr val="1CA2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66"/>
          <p:cNvSpPr/>
          <p:nvPr/>
        </p:nvSpPr>
        <p:spPr>
          <a:xfrm>
            <a:off x="2284630" y="1889982"/>
            <a:ext cx="1656000" cy="1656000"/>
          </a:xfrm>
          <a:prstGeom prst="ellipse">
            <a:avLst/>
          </a:prstGeom>
          <a:solidFill>
            <a:srgbClr val="BFE6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66"/>
          <p:cNvSpPr/>
          <p:nvPr/>
        </p:nvSpPr>
        <p:spPr>
          <a:xfrm>
            <a:off x="2392630" y="1989420"/>
            <a:ext cx="1440000" cy="1440000"/>
          </a:xfrm>
          <a:prstGeom prst="ellipse">
            <a:avLst/>
          </a:prstGeom>
          <a:solidFill>
            <a:schemeClr val="lt1"/>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cs-CZ" sz="2400">
                <a:solidFill>
                  <a:srgbClr val="E74C2D"/>
                </a:solidFill>
                <a:latin typeface="Calibri"/>
                <a:ea typeface="Calibri"/>
                <a:cs typeface="Calibri"/>
                <a:sym typeface="Calibri"/>
              </a:rPr>
              <a:t>1.</a:t>
            </a:r>
            <a:endParaRPr/>
          </a:p>
          <a:p>
            <a:pPr indent="0" lvl="0" marL="0" marR="0" rtl="0" algn="ctr">
              <a:spcBef>
                <a:spcPts val="0"/>
              </a:spcBef>
              <a:spcAft>
                <a:spcPts val="0"/>
              </a:spcAft>
              <a:buNone/>
            </a:pPr>
            <a:r>
              <a:rPr b="1" lang="cs-CZ" sz="1800">
                <a:solidFill>
                  <a:srgbClr val="002060"/>
                </a:solidFill>
                <a:latin typeface="Calibri"/>
                <a:ea typeface="Calibri"/>
                <a:cs typeface="Calibri"/>
                <a:sym typeface="Calibri"/>
              </a:rPr>
              <a:t>Unit</a:t>
            </a:r>
            <a:br>
              <a:rPr b="1" lang="cs-CZ" sz="1800">
                <a:solidFill>
                  <a:srgbClr val="002060"/>
                </a:solidFill>
                <a:latin typeface="Calibri"/>
                <a:ea typeface="Calibri"/>
                <a:cs typeface="Calibri"/>
                <a:sym typeface="Calibri"/>
              </a:rPr>
            </a:br>
            <a:r>
              <a:rPr b="1" lang="cs-CZ" sz="1800">
                <a:solidFill>
                  <a:srgbClr val="002060"/>
                </a:solidFill>
                <a:latin typeface="Calibri"/>
                <a:ea typeface="Calibri"/>
                <a:cs typeface="Calibri"/>
                <a:sym typeface="Calibri"/>
              </a:rPr>
              <a:t>testing</a:t>
            </a:r>
            <a:endParaRPr/>
          </a:p>
        </p:txBody>
      </p:sp>
      <p:sp>
        <p:nvSpPr>
          <p:cNvPr id="637" name="Google Shape;637;p66"/>
          <p:cNvSpPr/>
          <p:nvPr/>
        </p:nvSpPr>
        <p:spPr>
          <a:xfrm>
            <a:off x="6127710" y="1996542"/>
            <a:ext cx="1440000" cy="1440000"/>
          </a:xfrm>
          <a:prstGeom prst="ellipse">
            <a:avLst/>
          </a:prstGeom>
          <a:solidFill>
            <a:schemeClr val="lt1"/>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cs-CZ" sz="2800">
                <a:solidFill>
                  <a:srgbClr val="E74C2D"/>
                </a:solidFill>
                <a:latin typeface="Calibri"/>
                <a:ea typeface="Calibri"/>
                <a:cs typeface="Calibri"/>
                <a:sym typeface="Calibri"/>
              </a:rPr>
              <a:t>2.</a:t>
            </a:r>
            <a:endParaRPr/>
          </a:p>
          <a:p>
            <a:pPr indent="0" lvl="0" marL="0" marR="0" rtl="0" algn="ctr">
              <a:spcBef>
                <a:spcPts val="0"/>
              </a:spcBef>
              <a:spcAft>
                <a:spcPts val="0"/>
              </a:spcAft>
              <a:buNone/>
            </a:pPr>
            <a:r>
              <a:rPr b="1" lang="cs-CZ" sz="1800">
                <a:solidFill>
                  <a:srgbClr val="002060"/>
                </a:solidFill>
                <a:latin typeface="Calibri"/>
                <a:ea typeface="Calibri"/>
                <a:cs typeface="Calibri"/>
                <a:sym typeface="Calibri"/>
              </a:rPr>
              <a:t>Functional</a:t>
            </a:r>
            <a:br>
              <a:rPr b="1" lang="cs-CZ" sz="1800">
                <a:solidFill>
                  <a:srgbClr val="002060"/>
                </a:solidFill>
                <a:latin typeface="Calibri"/>
                <a:ea typeface="Calibri"/>
                <a:cs typeface="Calibri"/>
                <a:sym typeface="Calibri"/>
              </a:rPr>
            </a:br>
            <a:r>
              <a:rPr b="1" lang="cs-CZ" sz="1800">
                <a:solidFill>
                  <a:srgbClr val="002060"/>
                </a:solidFill>
                <a:latin typeface="Calibri"/>
                <a:ea typeface="Calibri"/>
                <a:cs typeface="Calibri"/>
                <a:sym typeface="Calibri"/>
              </a:rPr>
              <a:t>testing</a:t>
            </a:r>
            <a:endParaRPr/>
          </a:p>
        </p:txBody>
      </p:sp>
      <p:sp>
        <p:nvSpPr>
          <p:cNvPr id="638" name="Google Shape;638;p66"/>
          <p:cNvSpPr/>
          <p:nvPr/>
        </p:nvSpPr>
        <p:spPr>
          <a:xfrm>
            <a:off x="9927824" y="1989420"/>
            <a:ext cx="1440000" cy="1440000"/>
          </a:xfrm>
          <a:prstGeom prst="ellipse">
            <a:avLst/>
          </a:prstGeom>
          <a:solidFill>
            <a:schemeClr val="lt1"/>
          </a:solidFill>
          <a:ln>
            <a:noFill/>
          </a:ln>
        </p:spPr>
        <p:txBody>
          <a:bodyPr anchorCtr="1" anchor="ctr" bIns="0" lIns="0" spcFirstLastPara="1" rIns="0" wrap="square" tIns="0">
            <a:noAutofit/>
          </a:bodyPr>
          <a:lstStyle/>
          <a:p>
            <a:pPr indent="0" lvl="0" marL="0" marR="0" rtl="0" algn="ctr">
              <a:spcBef>
                <a:spcPts val="0"/>
              </a:spcBef>
              <a:spcAft>
                <a:spcPts val="0"/>
              </a:spcAft>
              <a:buNone/>
            </a:pPr>
            <a:r>
              <a:rPr b="1" lang="cs-CZ" sz="2800">
                <a:solidFill>
                  <a:schemeClr val="accent4"/>
                </a:solidFill>
                <a:latin typeface="Calibri"/>
                <a:ea typeface="Calibri"/>
                <a:cs typeface="Calibri"/>
                <a:sym typeface="Calibri"/>
              </a:rPr>
              <a:t>3.</a:t>
            </a:r>
            <a:endParaRPr/>
          </a:p>
          <a:p>
            <a:pPr indent="0" lvl="0" marL="0" marR="0" rtl="0" algn="ctr">
              <a:spcBef>
                <a:spcPts val="0"/>
              </a:spcBef>
              <a:spcAft>
                <a:spcPts val="0"/>
              </a:spcAft>
              <a:buNone/>
            </a:pPr>
            <a:r>
              <a:rPr b="1" lang="cs-CZ" sz="1800">
                <a:solidFill>
                  <a:schemeClr val="accent3"/>
                </a:solidFill>
                <a:latin typeface="Calibri"/>
                <a:ea typeface="Calibri"/>
                <a:cs typeface="Calibri"/>
                <a:sym typeface="Calibri"/>
              </a:rPr>
              <a:t>User</a:t>
            </a:r>
            <a:br>
              <a:rPr b="1" lang="cs-CZ" sz="1800">
                <a:solidFill>
                  <a:schemeClr val="accent3"/>
                </a:solidFill>
                <a:latin typeface="Calibri"/>
                <a:ea typeface="Calibri"/>
                <a:cs typeface="Calibri"/>
                <a:sym typeface="Calibri"/>
              </a:rPr>
            </a:br>
            <a:r>
              <a:rPr b="1" lang="cs-CZ" sz="1800">
                <a:solidFill>
                  <a:schemeClr val="accent3"/>
                </a:solidFill>
                <a:latin typeface="Calibri"/>
                <a:ea typeface="Calibri"/>
                <a:cs typeface="Calibri"/>
                <a:sym typeface="Calibri"/>
              </a:rPr>
              <a:t>acceptance</a:t>
            </a:r>
            <a:br>
              <a:rPr b="1" lang="cs-CZ" sz="1800">
                <a:solidFill>
                  <a:schemeClr val="accent3"/>
                </a:solidFill>
                <a:latin typeface="Calibri"/>
                <a:ea typeface="Calibri"/>
                <a:cs typeface="Calibri"/>
                <a:sym typeface="Calibri"/>
              </a:rPr>
            </a:br>
            <a:r>
              <a:rPr b="1" lang="cs-CZ" sz="1800">
                <a:solidFill>
                  <a:schemeClr val="accent3"/>
                </a:solidFill>
                <a:latin typeface="Calibri"/>
                <a:ea typeface="Calibri"/>
                <a:cs typeface="Calibri"/>
                <a:sym typeface="Calibri"/>
              </a:rPr>
              <a:t>testing</a:t>
            </a:r>
            <a:endParaRPr/>
          </a:p>
        </p:txBody>
      </p:sp>
      <p:sp>
        <p:nvSpPr>
          <p:cNvPr id="639" name="Google Shape;639;p66"/>
          <p:cNvSpPr/>
          <p:nvPr/>
        </p:nvSpPr>
        <p:spPr>
          <a:xfrm>
            <a:off x="1901451" y="3839908"/>
            <a:ext cx="2422358" cy="1189292"/>
          </a:xfrm>
          <a:prstGeom prst="rect">
            <a:avLst/>
          </a:prstGeom>
          <a:solidFill>
            <a:srgbClr val="E74C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66"/>
          <p:cNvSpPr/>
          <p:nvPr/>
        </p:nvSpPr>
        <p:spPr>
          <a:xfrm>
            <a:off x="5645233" y="3839907"/>
            <a:ext cx="2422358" cy="1189293"/>
          </a:xfrm>
          <a:prstGeom prst="rect">
            <a:avLst/>
          </a:prstGeom>
          <a:solidFill>
            <a:srgbClr val="E74C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cs-CZ" sz="1200">
                <a:solidFill>
                  <a:schemeClr val="lt1"/>
                </a:solidFill>
                <a:latin typeface="Calibri"/>
                <a:ea typeface="Calibri"/>
                <a:cs typeface="Calibri"/>
                <a:sym typeface="Calibri"/>
              </a:rPr>
              <a:t>End to end testing done by the development team on the QA environment, supervised by the solution architect.</a:t>
            </a:r>
            <a:endParaRPr/>
          </a:p>
        </p:txBody>
      </p:sp>
      <p:sp>
        <p:nvSpPr>
          <p:cNvPr id="641" name="Google Shape;641;p66"/>
          <p:cNvSpPr/>
          <p:nvPr/>
        </p:nvSpPr>
        <p:spPr>
          <a:xfrm>
            <a:off x="9305016" y="3839906"/>
            <a:ext cx="2422358" cy="1189293"/>
          </a:xfrm>
          <a:prstGeom prst="rect">
            <a:avLst/>
          </a:prstGeom>
          <a:solidFill>
            <a:srgbClr val="E74C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cs-CZ" sz="1200">
                <a:solidFill>
                  <a:schemeClr val="lt1"/>
                </a:solidFill>
                <a:latin typeface="Calibri"/>
                <a:ea typeface="Calibri"/>
                <a:cs typeface="Calibri"/>
                <a:sym typeface="Calibri"/>
              </a:rPr>
              <a:t>End to end testing done by the product owner. Followed by the go-live meeting. </a:t>
            </a:r>
            <a:endParaRPr b="1" sz="1200">
              <a:solidFill>
                <a:schemeClr val="lt1"/>
              </a:solidFill>
              <a:latin typeface="Calibri"/>
              <a:ea typeface="Calibri"/>
              <a:cs typeface="Calibri"/>
              <a:sym typeface="Calibri"/>
            </a:endParaRPr>
          </a:p>
        </p:txBody>
      </p:sp>
      <p:sp>
        <p:nvSpPr>
          <p:cNvPr id="642" name="Google Shape;642;p66"/>
          <p:cNvSpPr/>
          <p:nvPr/>
        </p:nvSpPr>
        <p:spPr>
          <a:xfrm>
            <a:off x="1903411" y="5181600"/>
            <a:ext cx="4736592" cy="1335024"/>
          </a:xfrm>
          <a:prstGeom prst="rect">
            <a:avLst/>
          </a:prstGeom>
          <a:solidFill>
            <a:srgbClr val="113958">
              <a:alpha val="60000"/>
            </a:srgbClr>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Calibri"/>
              <a:ea typeface="Calibri"/>
              <a:cs typeface="Calibri"/>
              <a:sym typeface="Calibri"/>
            </a:endParaRPr>
          </a:p>
        </p:txBody>
      </p:sp>
      <p:sp>
        <p:nvSpPr>
          <p:cNvPr id="643" name="Google Shape;643;p66"/>
          <p:cNvSpPr/>
          <p:nvPr/>
        </p:nvSpPr>
        <p:spPr>
          <a:xfrm>
            <a:off x="6923058" y="5181600"/>
            <a:ext cx="4734645" cy="1334058"/>
          </a:xfrm>
          <a:prstGeom prst="rect">
            <a:avLst/>
          </a:prstGeom>
          <a:solidFill>
            <a:srgbClr val="113958">
              <a:alpha val="6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2800">
              <a:solidFill>
                <a:srgbClr val="E74C2D"/>
              </a:solidFill>
              <a:latin typeface="Calibri"/>
              <a:ea typeface="Calibri"/>
              <a:cs typeface="Calibri"/>
              <a:sym typeface="Calibri"/>
            </a:endParaRPr>
          </a:p>
        </p:txBody>
      </p:sp>
      <p:sp>
        <p:nvSpPr>
          <p:cNvPr id="644" name="Google Shape;644;p66"/>
          <p:cNvSpPr/>
          <p:nvPr/>
        </p:nvSpPr>
        <p:spPr>
          <a:xfrm>
            <a:off x="1911433" y="3991235"/>
            <a:ext cx="242235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cs-CZ" sz="1200">
                <a:solidFill>
                  <a:schemeClr val="lt1"/>
                </a:solidFill>
                <a:latin typeface="Calibri"/>
                <a:ea typeface="Calibri"/>
                <a:cs typeface="Calibri"/>
                <a:sym typeface="Calibri"/>
              </a:rPr>
              <a:t> Individual testing each functionality of the automation, made by developer &amp; discussed in code review sessions.</a:t>
            </a:r>
            <a:endParaRPr/>
          </a:p>
        </p:txBody>
      </p:sp>
      <p:sp>
        <p:nvSpPr>
          <p:cNvPr id="645" name="Google Shape;645;p66"/>
          <p:cNvSpPr/>
          <p:nvPr/>
        </p:nvSpPr>
        <p:spPr>
          <a:xfrm>
            <a:off x="7313612" y="5334000"/>
            <a:ext cx="403058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cs-CZ" sz="1200">
                <a:solidFill>
                  <a:schemeClr val="lt1"/>
                </a:solidFill>
                <a:latin typeface="Calibri"/>
                <a:ea typeface="Calibri"/>
                <a:cs typeface="Calibri"/>
                <a:sym typeface="Calibri"/>
              </a:rPr>
              <a:t>MANUAL TESTING</a:t>
            </a:r>
            <a:endParaRPr b="1" sz="12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200">
              <a:solidFill>
                <a:srgbClr val="FFFFFF"/>
              </a:solidFill>
              <a:latin typeface="Calibri"/>
              <a:ea typeface="Calibri"/>
              <a:cs typeface="Calibri"/>
              <a:sym typeface="Calibri"/>
            </a:endParaRPr>
          </a:p>
          <a:p>
            <a:pPr indent="0" lvl="0" marL="0" marR="0" rtl="0" algn="l">
              <a:spcBef>
                <a:spcPts val="0"/>
              </a:spcBef>
              <a:spcAft>
                <a:spcPts val="0"/>
              </a:spcAft>
              <a:buNone/>
            </a:pPr>
            <a:r>
              <a:rPr b="1" lang="cs-CZ" sz="1200">
                <a:solidFill>
                  <a:schemeClr val="lt1"/>
                </a:solidFill>
                <a:latin typeface="Calibri"/>
                <a:ea typeface="Calibri"/>
                <a:cs typeface="Calibri"/>
                <a:sym typeface="Calibri"/>
              </a:rPr>
              <a:t>Each code snipped is also manually tested and reviewed, to ensure that no possible scenario is left unchecked.</a:t>
            </a:r>
            <a:endParaRPr/>
          </a:p>
        </p:txBody>
      </p:sp>
      <p:sp>
        <p:nvSpPr>
          <p:cNvPr id="646" name="Google Shape;646;p66"/>
          <p:cNvSpPr txBox="1"/>
          <p:nvPr/>
        </p:nvSpPr>
        <p:spPr>
          <a:xfrm>
            <a:off x="2360830" y="5334000"/>
            <a:ext cx="3809782" cy="110799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cs-CZ" sz="1200">
                <a:solidFill>
                  <a:schemeClr val="lt1"/>
                </a:solidFill>
                <a:latin typeface="Calibri"/>
                <a:ea typeface="Calibri"/>
                <a:cs typeface="Calibri"/>
                <a:sym typeface="Calibri"/>
              </a:rPr>
              <a:t>AUTOMATED TESTING</a:t>
            </a:r>
            <a:endParaRPr/>
          </a:p>
          <a:p>
            <a:pPr indent="0" lvl="0" marL="0" marR="0" rtl="0" algn="l">
              <a:lnSpc>
                <a:spcPct val="90000"/>
              </a:lnSpc>
              <a:spcBef>
                <a:spcPts val="0"/>
              </a:spcBef>
              <a:spcAft>
                <a:spcPts val="0"/>
              </a:spcAft>
              <a:buNone/>
            </a:pPr>
            <a:r>
              <a:t/>
            </a:r>
            <a:endParaRPr b="1" sz="1200">
              <a:solidFill>
                <a:schemeClr val="lt1"/>
              </a:solidFill>
              <a:latin typeface="Calibri"/>
              <a:ea typeface="Calibri"/>
              <a:cs typeface="Calibri"/>
              <a:sym typeface="Calibri"/>
            </a:endParaRPr>
          </a:p>
          <a:p>
            <a:pPr indent="0" lvl="0" marL="0" marR="0" rtl="0" algn="l">
              <a:lnSpc>
                <a:spcPct val="90000"/>
              </a:lnSpc>
              <a:spcBef>
                <a:spcPts val="0"/>
              </a:spcBef>
              <a:spcAft>
                <a:spcPts val="0"/>
              </a:spcAft>
              <a:buNone/>
            </a:pPr>
            <a:r>
              <a:rPr b="1" lang="cs-CZ" sz="1200">
                <a:solidFill>
                  <a:schemeClr val="lt1"/>
                </a:solidFill>
                <a:latin typeface="Calibri"/>
                <a:ea typeface="Calibri"/>
                <a:cs typeface="Calibri"/>
                <a:sym typeface="Calibri"/>
              </a:rPr>
              <a:t>UiPath developed a framework for automated testing, ensuring that each piece of the code gets tested with numerous use cases and data sets.</a:t>
            </a:r>
            <a:endParaRPr/>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647" name="Google Shape;647;p66"/>
          <p:cNvSpPr/>
          <p:nvPr/>
        </p:nvSpPr>
        <p:spPr>
          <a:xfrm>
            <a:off x="1866877" y="1027039"/>
            <a:ext cx="9754291" cy="729224"/>
          </a:xfrm>
          <a:prstGeom prst="rect">
            <a:avLst/>
          </a:prstGeom>
          <a:solidFill>
            <a:srgbClr val="113958">
              <a:alpha val="6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2800">
              <a:solidFill>
                <a:srgbClr val="E74C2D"/>
              </a:solidFill>
              <a:latin typeface="Calibri"/>
              <a:ea typeface="Calibri"/>
              <a:cs typeface="Calibri"/>
              <a:sym typeface="Calibri"/>
            </a:endParaRPr>
          </a:p>
        </p:txBody>
      </p:sp>
      <p:sp>
        <p:nvSpPr>
          <p:cNvPr id="648" name="Google Shape;648;p66"/>
          <p:cNvSpPr txBox="1"/>
          <p:nvPr/>
        </p:nvSpPr>
        <p:spPr>
          <a:xfrm>
            <a:off x="780328" y="323201"/>
            <a:ext cx="6839671" cy="9510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100"/>
              <a:buFont typeface="Calibri"/>
              <a:buNone/>
            </a:pPr>
            <a:r>
              <a:rPr b="1" lang="cs-CZ" sz="3100">
                <a:solidFill>
                  <a:schemeClr val="lt1"/>
                </a:solidFill>
                <a:latin typeface="Calibri"/>
                <a:ea typeface="Calibri"/>
                <a:cs typeface="Calibri"/>
                <a:sym typeface="Calibri"/>
              </a:rPr>
              <a:t>Testing plan</a:t>
            </a:r>
            <a:endParaRPr/>
          </a:p>
        </p:txBody>
      </p:sp>
      <p:sp>
        <p:nvSpPr>
          <p:cNvPr id="649" name="Google Shape;649;p66"/>
          <p:cNvSpPr txBox="1"/>
          <p:nvPr/>
        </p:nvSpPr>
        <p:spPr>
          <a:xfrm>
            <a:off x="2003781" y="1133418"/>
            <a:ext cx="9492468" cy="563231"/>
          </a:xfrm>
          <a:prstGeom prst="rect">
            <a:avLst/>
          </a:prstGeom>
          <a:noFill/>
          <a:ln>
            <a:noFill/>
          </a:ln>
        </p:spPr>
        <p:txBody>
          <a:bodyPr anchorCtr="0" anchor="t" bIns="45700" lIns="0" spcFirstLastPara="1" rIns="0" wrap="square" tIns="0">
            <a:noAutofit/>
          </a:bodyPr>
          <a:lstStyle/>
          <a:p>
            <a:pPr indent="0" lvl="0" marL="0" marR="0" rtl="0" algn="ctr">
              <a:lnSpc>
                <a:spcPct val="120000"/>
              </a:lnSpc>
              <a:spcBef>
                <a:spcPts val="0"/>
              </a:spcBef>
              <a:spcAft>
                <a:spcPts val="0"/>
              </a:spcAft>
              <a:buClr>
                <a:schemeClr val="lt1"/>
              </a:buClr>
              <a:buSzPts val="1400"/>
              <a:buFont typeface="Arial"/>
              <a:buNone/>
            </a:pPr>
            <a:r>
              <a:rPr b="1" lang="cs-CZ" sz="1400">
                <a:solidFill>
                  <a:schemeClr val="lt1"/>
                </a:solidFill>
                <a:latin typeface="Calibri"/>
                <a:ea typeface="Calibri"/>
                <a:cs typeface="Calibri"/>
                <a:sym typeface="Calibri"/>
              </a:rPr>
              <a:t>UiPath has  developed a three phase approach for the testing process, making sure no critical bugs will reach the production environment. Paired with code review sessions and approval board meetings, the methodology ensures quality in deliverables.</a:t>
            </a:r>
            <a:endParaRPr/>
          </a:p>
        </p:txBody>
      </p:sp>
      <p:pic>
        <p:nvPicPr>
          <p:cNvPr id="650" name="Google Shape;650;p66"/>
          <p:cNvPicPr preferRelativeResize="0"/>
          <p:nvPr/>
        </p:nvPicPr>
        <p:blipFill rotWithShape="1">
          <a:blip r:embed="rId3">
            <a:alphaModFix/>
          </a:blip>
          <a:srcRect b="0" l="0" r="0" t="0"/>
          <a:stretch/>
        </p:blipFill>
        <p:spPr>
          <a:xfrm>
            <a:off x="6486892" y="5553990"/>
            <a:ext cx="589277" cy="5892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67"/>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100"/>
              <a:buFont typeface="Calibri"/>
              <a:buNone/>
            </a:pPr>
            <a:r>
              <a:rPr b="1" lang="cs-CZ" sz="3100">
                <a:solidFill>
                  <a:schemeClr val="accent1"/>
                </a:solidFill>
                <a:latin typeface="Calibri"/>
                <a:ea typeface="Calibri"/>
                <a:cs typeface="Calibri"/>
                <a:sym typeface="Calibri"/>
              </a:rPr>
              <a:t>Hypercare Period</a:t>
            </a:r>
            <a:endParaRPr/>
          </a:p>
          <a:p>
            <a:pPr indent="0" lvl="0" marL="0" marR="0" rtl="0" algn="l">
              <a:lnSpc>
                <a:spcPct val="100000"/>
              </a:lnSpc>
              <a:spcBef>
                <a:spcPts val="0"/>
              </a:spcBef>
              <a:spcAft>
                <a:spcPts val="0"/>
              </a:spcAft>
              <a:buClr>
                <a:schemeClr val="accent1"/>
              </a:buClr>
              <a:buSzPts val="2800"/>
              <a:buFont typeface="Calibri"/>
              <a:buNone/>
            </a:pPr>
            <a:r>
              <a:rPr b="1" lang="cs-CZ" sz="2800">
                <a:solidFill>
                  <a:schemeClr val="accent1"/>
                </a:solidFill>
                <a:latin typeface="Calibri"/>
                <a:ea typeface="Calibri"/>
                <a:cs typeface="Calibri"/>
                <a:sym typeface="Calibri"/>
              </a:rPr>
              <a:t>Handover after automation</a:t>
            </a:r>
            <a:endParaRPr/>
          </a:p>
          <a:p>
            <a:pPr indent="0" lvl="0" marL="0" marR="0" rtl="0" algn="l">
              <a:lnSpc>
                <a:spcPct val="100000"/>
              </a:lnSpc>
              <a:spcBef>
                <a:spcPts val="0"/>
              </a:spcBef>
              <a:spcAft>
                <a:spcPts val="0"/>
              </a:spcAft>
              <a:buClr>
                <a:schemeClr val="accent1"/>
              </a:buClr>
              <a:buSzPts val="3100"/>
              <a:buFont typeface="Calibri"/>
              <a:buNone/>
            </a:pPr>
            <a:r>
              <a:t/>
            </a:r>
            <a:endParaRPr b="1" sz="3100">
              <a:solidFill>
                <a:schemeClr val="accent1"/>
              </a:solidFill>
              <a:latin typeface="Calibri"/>
              <a:ea typeface="Calibri"/>
              <a:cs typeface="Calibri"/>
              <a:sym typeface="Calibri"/>
            </a:endParaRPr>
          </a:p>
        </p:txBody>
      </p:sp>
      <p:sp>
        <p:nvSpPr>
          <p:cNvPr id="657" name="Google Shape;657;p67"/>
          <p:cNvSpPr/>
          <p:nvPr/>
        </p:nvSpPr>
        <p:spPr>
          <a:xfrm>
            <a:off x="1827985" y="1667859"/>
            <a:ext cx="2409811" cy="528949"/>
          </a:xfrm>
          <a:prstGeom prst="flowChartOffpageConnector">
            <a:avLst/>
          </a:prstGeom>
          <a:solidFill>
            <a:srgbClr val="E45830"/>
          </a:solidFill>
          <a:ln>
            <a:noFill/>
          </a:ln>
        </p:spPr>
        <p:txBody>
          <a:bodyPr anchorCtr="1" anchor="ctr" bIns="72000" lIns="72000" spcFirstLastPara="1" rIns="72000" wrap="square" tIns="72000">
            <a:noAutofit/>
          </a:bodyPr>
          <a:lstStyle/>
          <a:p>
            <a:pPr indent="0" lvl="0" marL="0" marR="0" rtl="0" algn="ctr">
              <a:spcBef>
                <a:spcPts val="0"/>
              </a:spcBef>
              <a:spcAft>
                <a:spcPts val="0"/>
              </a:spcAft>
              <a:buNone/>
            </a:pPr>
            <a:r>
              <a:rPr b="1" lang="cs-CZ" sz="1600">
                <a:solidFill>
                  <a:schemeClr val="lt1"/>
                </a:solidFill>
                <a:latin typeface="Calibri"/>
                <a:ea typeface="Calibri"/>
                <a:cs typeface="Calibri"/>
                <a:sym typeface="Calibri"/>
              </a:rPr>
              <a:t>DSD DOCUMENT</a:t>
            </a:r>
            <a:endParaRPr/>
          </a:p>
        </p:txBody>
      </p:sp>
      <p:sp>
        <p:nvSpPr>
          <p:cNvPr id="658" name="Google Shape;658;p67"/>
          <p:cNvSpPr/>
          <p:nvPr/>
        </p:nvSpPr>
        <p:spPr>
          <a:xfrm>
            <a:off x="4319130" y="1667859"/>
            <a:ext cx="2505966" cy="528950"/>
          </a:xfrm>
          <a:prstGeom prst="flowChartOffpageConnector">
            <a:avLst/>
          </a:prstGeom>
          <a:solidFill>
            <a:srgbClr val="E45830"/>
          </a:solidFill>
          <a:ln>
            <a:noFill/>
          </a:ln>
        </p:spPr>
        <p:txBody>
          <a:bodyPr anchorCtr="1" anchor="ctr" bIns="72000" lIns="72000" spcFirstLastPara="1" rIns="72000" wrap="square" tIns="72000">
            <a:noAutofit/>
          </a:bodyPr>
          <a:lstStyle/>
          <a:p>
            <a:pPr indent="0" lvl="0" marL="0" marR="0" rtl="0" algn="ctr">
              <a:spcBef>
                <a:spcPts val="0"/>
              </a:spcBef>
              <a:spcAft>
                <a:spcPts val="0"/>
              </a:spcAft>
              <a:buNone/>
            </a:pPr>
            <a:r>
              <a:rPr b="1" lang="cs-CZ" sz="1600">
                <a:solidFill>
                  <a:schemeClr val="lt1"/>
                </a:solidFill>
                <a:latin typeface="Calibri"/>
                <a:ea typeface="Calibri"/>
                <a:cs typeface="Calibri"/>
                <a:sym typeface="Calibri"/>
              </a:rPr>
              <a:t>HANDOWER WORKSHOP</a:t>
            </a:r>
            <a:endParaRPr/>
          </a:p>
        </p:txBody>
      </p:sp>
      <p:sp>
        <p:nvSpPr>
          <p:cNvPr id="659" name="Google Shape;659;p67"/>
          <p:cNvSpPr/>
          <p:nvPr/>
        </p:nvSpPr>
        <p:spPr>
          <a:xfrm>
            <a:off x="6906729" y="1667859"/>
            <a:ext cx="2603959" cy="528950"/>
          </a:xfrm>
          <a:prstGeom prst="flowChartOffpageConnector">
            <a:avLst/>
          </a:prstGeom>
          <a:solidFill>
            <a:srgbClr val="E45830"/>
          </a:solidFill>
          <a:ln>
            <a:noFill/>
          </a:ln>
        </p:spPr>
        <p:txBody>
          <a:bodyPr anchorCtr="1" anchor="ctr" bIns="72000" lIns="72000" spcFirstLastPara="1" rIns="72000" wrap="square" tIns="72000">
            <a:noAutofit/>
          </a:bodyPr>
          <a:lstStyle/>
          <a:p>
            <a:pPr indent="0" lvl="0" marL="0" marR="0" rtl="0" algn="ctr">
              <a:spcBef>
                <a:spcPts val="0"/>
              </a:spcBef>
              <a:spcAft>
                <a:spcPts val="0"/>
              </a:spcAft>
              <a:buNone/>
            </a:pPr>
            <a:r>
              <a:rPr b="1" lang="cs-CZ" sz="1600">
                <a:solidFill>
                  <a:schemeClr val="lt1"/>
                </a:solidFill>
                <a:latin typeface="Calibri"/>
                <a:ea typeface="Calibri"/>
                <a:cs typeface="Calibri"/>
                <a:sym typeface="Calibri"/>
              </a:rPr>
              <a:t>HYPERCARE PERIOD</a:t>
            </a:r>
            <a:endParaRPr/>
          </a:p>
        </p:txBody>
      </p:sp>
      <p:sp>
        <p:nvSpPr>
          <p:cNvPr id="660" name="Google Shape;660;p67"/>
          <p:cNvSpPr/>
          <p:nvPr/>
        </p:nvSpPr>
        <p:spPr>
          <a:xfrm>
            <a:off x="9591548" y="1667859"/>
            <a:ext cx="2457811" cy="528950"/>
          </a:xfrm>
          <a:prstGeom prst="flowChartOffpageConnector">
            <a:avLst/>
          </a:prstGeom>
          <a:solidFill>
            <a:srgbClr val="E45830"/>
          </a:solidFill>
          <a:ln>
            <a:noFill/>
          </a:ln>
        </p:spPr>
        <p:txBody>
          <a:bodyPr anchorCtr="1" anchor="ctr" bIns="72000" lIns="72000" spcFirstLastPara="1" rIns="72000" wrap="square" tIns="72000">
            <a:noAutofit/>
          </a:bodyPr>
          <a:lstStyle/>
          <a:p>
            <a:pPr indent="0" lvl="0" marL="0" marR="0" rtl="0" algn="ctr">
              <a:spcBef>
                <a:spcPts val="0"/>
              </a:spcBef>
              <a:spcAft>
                <a:spcPts val="0"/>
              </a:spcAft>
              <a:buNone/>
            </a:pPr>
            <a:r>
              <a:rPr b="1" lang="cs-CZ" sz="1600">
                <a:solidFill>
                  <a:schemeClr val="lt1"/>
                </a:solidFill>
                <a:latin typeface="Calibri"/>
                <a:ea typeface="Calibri"/>
                <a:cs typeface="Calibri"/>
                <a:sym typeface="Calibri"/>
              </a:rPr>
              <a:t>SUPPORT STRATEGY</a:t>
            </a:r>
            <a:endParaRPr/>
          </a:p>
        </p:txBody>
      </p:sp>
      <p:sp>
        <p:nvSpPr>
          <p:cNvPr id="661" name="Google Shape;661;p67"/>
          <p:cNvSpPr/>
          <p:nvPr/>
        </p:nvSpPr>
        <p:spPr>
          <a:xfrm>
            <a:off x="1903412" y="2254694"/>
            <a:ext cx="2235667" cy="273677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For each automated process, a Development Specifications Document will be created by the development team and approved by the Solution Architect.</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The document will contain data relevant for the administration (runtime) and internal support teams, along with other relevant technical information.</a:t>
            </a:r>
            <a:endParaRPr/>
          </a:p>
        </p:txBody>
      </p:sp>
      <p:sp>
        <p:nvSpPr>
          <p:cNvPr id="662" name="Google Shape;662;p67"/>
          <p:cNvSpPr txBox="1"/>
          <p:nvPr/>
        </p:nvSpPr>
        <p:spPr>
          <a:xfrm>
            <a:off x="4418012" y="2254694"/>
            <a:ext cx="2314892" cy="2332946"/>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A workshop between UiPath technical resources and Customer technical team will ensure a smooth transition of the process from the developers to the support team. The DSD document will be discussed and any further improvements or customizations will be addressed.</a:t>
            </a:r>
            <a:endParaRPr/>
          </a:p>
          <a:p>
            <a:pPr indent="-184150" lvl="0" marL="285750"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
        <p:nvSpPr>
          <p:cNvPr id="663" name="Google Shape;663;p67"/>
          <p:cNvSpPr txBox="1"/>
          <p:nvPr/>
        </p:nvSpPr>
        <p:spPr>
          <a:xfrm>
            <a:off x="6994428" y="2254694"/>
            <a:ext cx="2427469"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After the GoLive meeting, the new automation project will benefit from a Hypercare period, having the team dedicated to fast response times in case of any incidents. This ensures that for any potential issue, the support team will receive instant help directly from the people who developed the automation.</a:t>
            </a:r>
            <a:endParaRPr b="1" sz="1200">
              <a:solidFill>
                <a:schemeClr val="accent3"/>
              </a:solidFill>
              <a:latin typeface="Calibri"/>
              <a:ea typeface="Calibri"/>
              <a:cs typeface="Calibri"/>
              <a:sym typeface="Calibri"/>
            </a:endParaRPr>
          </a:p>
        </p:txBody>
      </p:sp>
      <p:sp>
        <p:nvSpPr>
          <p:cNvPr id="664" name="Google Shape;664;p67"/>
          <p:cNvSpPr/>
          <p:nvPr/>
        </p:nvSpPr>
        <p:spPr>
          <a:xfrm>
            <a:off x="9675812" y="2249729"/>
            <a:ext cx="2286000"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By using the support platform provided by UiPath, Zendesk, any issue will be addressed by a person with the right skillset in the shortest possible time. Every interaction will be logged for further reference, and the Customer will benefit from the embedded SLA system. </a:t>
            </a:r>
            <a:endParaRPr/>
          </a:p>
        </p:txBody>
      </p:sp>
      <p:sp>
        <p:nvSpPr>
          <p:cNvPr id="665" name="Google Shape;665;p67"/>
          <p:cNvSpPr/>
          <p:nvPr/>
        </p:nvSpPr>
        <p:spPr>
          <a:xfrm>
            <a:off x="2340615" y="5669760"/>
            <a:ext cx="7335197" cy="883440"/>
          </a:xfrm>
          <a:prstGeom prst="rect">
            <a:avLst/>
          </a:prstGeom>
          <a:noFill/>
          <a:ln cap="flat" cmpd="sng" w="12700">
            <a:solidFill>
              <a:srgbClr val="E4583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67"/>
          <p:cNvSpPr/>
          <p:nvPr/>
        </p:nvSpPr>
        <p:spPr>
          <a:xfrm>
            <a:off x="2961800" y="5861423"/>
            <a:ext cx="656670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cs-CZ" sz="1400">
                <a:solidFill>
                  <a:srgbClr val="2F2F2F"/>
                </a:solidFill>
                <a:latin typeface="Calibri"/>
                <a:ea typeface="Calibri"/>
                <a:cs typeface="Calibri"/>
                <a:sym typeface="Calibri"/>
              </a:rPr>
              <a:t>Implementing the 4 steps strategy for handover of the automated processes to the owners will provide  a smooth transition from UiPath to the Customer.</a:t>
            </a:r>
            <a:endParaRPr/>
          </a:p>
        </p:txBody>
      </p:sp>
      <p:pic>
        <p:nvPicPr>
          <p:cNvPr id="667" name="Google Shape;667;p67"/>
          <p:cNvPicPr preferRelativeResize="0"/>
          <p:nvPr/>
        </p:nvPicPr>
        <p:blipFill rotWithShape="1">
          <a:blip r:embed="rId3">
            <a:alphaModFix/>
          </a:blip>
          <a:srcRect b="0" l="0" r="0" t="0"/>
          <a:stretch/>
        </p:blipFill>
        <p:spPr>
          <a:xfrm>
            <a:off x="1992336" y="5774753"/>
            <a:ext cx="696558" cy="6965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pic>
        <p:nvPicPr>
          <p:cNvPr id="672" name="Google Shape;672;p68"/>
          <p:cNvPicPr preferRelativeResize="0"/>
          <p:nvPr>
            <p:ph idx="2" type="pic"/>
          </p:nvPr>
        </p:nvPicPr>
        <p:blipFill rotWithShape="1">
          <a:blip r:embed="rId3">
            <a:alphaModFix/>
          </a:blip>
          <a:srcRect b="0" l="187" r="186" t="0"/>
          <a:stretch/>
        </p:blipFill>
        <p:spPr>
          <a:xfrm>
            <a:off x="1" y="0"/>
            <a:ext cx="12188825" cy="6858000"/>
          </a:xfrm>
          <a:prstGeom prst="rect">
            <a:avLst/>
          </a:prstGeom>
          <a:solidFill>
            <a:schemeClr val="accent1"/>
          </a:solidFill>
          <a:ln>
            <a:noFill/>
          </a:ln>
        </p:spPr>
      </p:pic>
      <p:pic>
        <p:nvPicPr>
          <p:cNvPr id="673" name="Google Shape;673;p68"/>
          <p:cNvPicPr preferRelativeResize="0"/>
          <p:nvPr/>
        </p:nvPicPr>
        <p:blipFill rotWithShape="1">
          <a:blip r:embed="rId4">
            <a:alphaModFix/>
          </a:blip>
          <a:srcRect b="0" l="0" r="0" t="0"/>
          <a:stretch/>
        </p:blipFill>
        <p:spPr>
          <a:xfrm>
            <a:off x="303212" y="3518941"/>
            <a:ext cx="1158455" cy="422708"/>
          </a:xfrm>
          <a:prstGeom prst="rect">
            <a:avLst/>
          </a:prstGeom>
          <a:noFill/>
          <a:ln>
            <a:noFill/>
          </a:ln>
        </p:spPr>
      </p:pic>
      <p:sp>
        <p:nvSpPr>
          <p:cNvPr id="674" name="Google Shape;674;p68"/>
          <p:cNvSpPr txBox="1"/>
          <p:nvPr/>
        </p:nvSpPr>
        <p:spPr>
          <a:xfrm>
            <a:off x="2360612" y="3149609"/>
            <a:ext cx="5715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cs-CZ" sz="2800">
                <a:solidFill>
                  <a:srgbClr val="FFFFFF"/>
                </a:solidFill>
                <a:latin typeface="Calibri"/>
                <a:ea typeface="Calibri"/>
                <a:cs typeface="Calibri"/>
                <a:sym typeface="Calibri"/>
              </a:rPr>
              <a:t>SUPPORT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graphicFrame>
        <p:nvGraphicFramePr>
          <p:cNvPr id="680" name="Google Shape;680;p69"/>
          <p:cNvGraphicFramePr/>
          <p:nvPr/>
        </p:nvGraphicFramePr>
        <p:xfrm>
          <a:off x="2075975" y="1447800"/>
          <a:ext cx="3000000" cy="3000000"/>
        </p:xfrm>
        <a:graphic>
          <a:graphicData uri="http://schemas.openxmlformats.org/drawingml/2006/table">
            <a:tbl>
              <a:tblPr bandRow="1" firstRow="1">
                <a:noFill/>
                <a:tableStyleId>{31CFEF94-567F-4315-A762-58D0B592A436}</a:tableStyleId>
              </a:tblPr>
              <a:tblGrid>
                <a:gridCol w="3124200"/>
                <a:gridCol w="3124200"/>
                <a:gridCol w="3124200"/>
              </a:tblGrid>
              <a:tr h="370850">
                <a:tc>
                  <a:txBody>
                    <a:bodyPr>
                      <a:noAutofit/>
                    </a:bodyPr>
                    <a:lstStyle/>
                    <a:p>
                      <a:pPr indent="0" lvl="0" marL="0" marR="0" rtl="0" algn="l">
                        <a:spcBef>
                          <a:spcPts val="0"/>
                        </a:spcBef>
                        <a:spcAft>
                          <a:spcPts val="0"/>
                        </a:spcAft>
                        <a:buNone/>
                      </a:pPr>
                      <a:r>
                        <a:rPr lang="cs-CZ" sz="1800" u="none" cap="none" strike="noStrike"/>
                        <a:t>SUPER USERS</a:t>
                      </a:r>
                      <a:endParaRPr/>
                    </a:p>
                  </a:txBody>
                  <a:tcPr marT="45725" marB="45725" marR="91450" marL="91450">
                    <a:solidFill>
                      <a:srgbClr val="E45830"/>
                    </a:solidFill>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cs-CZ" sz="1800"/>
                        <a:t>SUPPORT LEVEL 1</a:t>
                      </a:r>
                      <a:endParaRPr sz="1800">
                        <a:solidFill>
                          <a:schemeClr val="lt1"/>
                        </a:solidFill>
                      </a:endParaRPr>
                    </a:p>
                  </a:txBody>
                  <a:tcPr marT="45725" marB="45725" marR="91450" marL="91450">
                    <a:solidFill>
                      <a:srgbClr val="E45830"/>
                    </a:solidFill>
                  </a:tcPr>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cs-CZ" sz="1800"/>
                        <a:t>SUPPORT LEVEL 2 (!)</a:t>
                      </a:r>
                      <a:endParaRPr sz="1800">
                        <a:solidFill>
                          <a:schemeClr val="lt1"/>
                        </a:solidFill>
                      </a:endParaRPr>
                    </a:p>
                  </a:txBody>
                  <a:tcPr marT="45725" marB="45725" marR="91450" marL="91450">
                    <a:solidFill>
                      <a:srgbClr val="E45830"/>
                    </a:solidFill>
                  </a:tcPr>
                </a:tc>
              </a:tr>
              <a:tr h="370850">
                <a:tc gridSpan="3">
                  <a:txBody>
                    <a:bodyPr>
                      <a:noAutofit/>
                    </a:bodyPr>
                    <a:lstStyle/>
                    <a:p>
                      <a:pPr indent="0" lvl="0" marL="0" marR="0" rtl="0" algn="ctr">
                        <a:lnSpc>
                          <a:spcPct val="120000"/>
                        </a:lnSpc>
                        <a:spcBef>
                          <a:spcPts val="0"/>
                        </a:spcBef>
                        <a:spcAft>
                          <a:spcPts val="0"/>
                        </a:spcAft>
                        <a:buClr>
                          <a:schemeClr val="accent5"/>
                        </a:buClr>
                        <a:buSzPts val="1800"/>
                        <a:buFont typeface="Verdana"/>
                        <a:buNone/>
                      </a:pPr>
                      <a:r>
                        <a:rPr b="1" lang="cs-CZ" sz="1800">
                          <a:solidFill>
                            <a:schemeClr val="accent3"/>
                          </a:solidFill>
                          <a:latin typeface="Calibri"/>
                          <a:ea typeface="Calibri"/>
                          <a:cs typeface="Calibri"/>
                          <a:sym typeface="Calibri"/>
                        </a:rPr>
                        <a:t>ACTIVITIES</a:t>
                      </a:r>
                      <a:endParaRPr/>
                    </a:p>
                  </a:txBody>
                  <a:tcPr marT="45725" marB="45725" marR="91450" marL="91450"/>
                </a:tc>
                <a:tc hMerge="1"/>
                <a:tc hMerge="1"/>
              </a:tr>
              <a:tr h="370850">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Start process on demand</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Review queue items (success, business errors, application errors)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Reprocess queue item</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Mark queue item as manually processed</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View Kibana reports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Change assets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Change passwords</a:t>
                      </a:r>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Business administrator roles +</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Schedule process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Review logs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Monitor robots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Publish workflow in production</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Reallocate robots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Configure Orchestrator envs</a:t>
                      </a:r>
                      <a:endParaRPr b="1" sz="1200">
                        <a:solidFill>
                          <a:schemeClr val="accent3"/>
                        </a:solidFill>
                        <a:latin typeface="Calibri"/>
                        <a:ea typeface="Calibri"/>
                        <a:cs typeface="Calibri"/>
                        <a:sym typeface="Calibri"/>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Create Assets and Queues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Create Orchestrator Users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Edit mapping table </a:t>
                      </a:r>
                      <a:endParaRPr b="1" sz="1200">
                        <a:solidFill>
                          <a:schemeClr val="accent3"/>
                        </a:solidFill>
                        <a:latin typeface="Calibri"/>
                        <a:ea typeface="Calibri"/>
                        <a:cs typeface="Calibri"/>
                        <a:sym typeface="Calibri"/>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Create Kibana reports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Make small changes to the code</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Review logs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Add custom log fields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Change workflow config file</a:t>
                      </a:r>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p>
                      <a:pPr indent="76200" lvl="0" marL="0" marR="0" rtl="0" algn="just">
                        <a:lnSpc>
                          <a:spcPct val="120000"/>
                        </a:lnSpc>
                        <a:spcBef>
                          <a:spcPts val="0"/>
                        </a:spcBef>
                        <a:spcAft>
                          <a:spcPts val="0"/>
                        </a:spcAft>
                        <a:buClr>
                          <a:schemeClr val="accent5"/>
                        </a:buClr>
                        <a:buSzPts val="1200"/>
                        <a:buFont typeface="Verdana"/>
                        <a:buNone/>
                      </a:pPr>
                      <a:r>
                        <a:t/>
                      </a:r>
                      <a:endParaRPr b="1" sz="1200">
                        <a:solidFill>
                          <a:schemeClr val="accent3"/>
                        </a:solidFill>
                        <a:latin typeface="Calibri"/>
                        <a:ea typeface="Calibri"/>
                        <a:cs typeface="Calibri"/>
                        <a:sym typeface="Calibri"/>
                      </a:endParaRPr>
                    </a:p>
                  </a:txBody>
                  <a:tcPr marT="45725" marB="45725" marR="91450" marL="91450"/>
                </a:tc>
              </a:tr>
              <a:tr h="370850">
                <a:tc gridSpan="3">
                  <a:txBody>
                    <a:bodyPr>
                      <a:noAutofit/>
                    </a:bodyPr>
                    <a:lstStyle/>
                    <a:p>
                      <a:pPr indent="0" lvl="0" marL="0" marR="0" rtl="0" algn="ctr">
                        <a:lnSpc>
                          <a:spcPct val="120000"/>
                        </a:lnSpc>
                        <a:spcBef>
                          <a:spcPts val="0"/>
                        </a:spcBef>
                        <a:spcAft>
                          <a:spcPts val="0"/>
                        </a:spcAft>
                        <a:buClr>
                          <a:schemeClr val="accent5"/>
                        </a:buClr>
                        <a:buSzPts val="1800"/>
                        <a:buFont typeface="Verdana"/>
                        <a:buNone/>
                      </a:pPr>
                      <a:r>
                        <a:rPr b="1" lang="cs-CZ" sz="1800">
                          <a:solidFill>
                            <a:schemeClr val="accent3"/>
                          </a:solidFill>
                          <a:latin typeface="Calibri"/>
                          <a:ea typeface="Calibri"/>
                          <a:cs typeface="Calibri"/>
                          <a:sym typeface="Calibri"/>
                        </a:rPr>
                        <a:t>ACCESS TO</a:t>
                      </a:r>
                      <a:endParaRPr/>
                    </a:p>
                  </a:txBody>
                  <a:tcPr marT="45725" marB="45725" marR="91450" marL="91450"/>
                </a:tc>
                <a:tc hMerge="1"/>
                <a:tc hMerge="1"/>
              </a:tr>
              <a:tr h="370850">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Orchestrator &amp; Kibana</a:t>
                      </a:r>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Orchestrator &amp; Kibana</a:t>
                      </a:r>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Studio, Orchestrator &amp; Kibana</a:t>
                      </a:r>
                      <a:endParaRPr/>
                    </a:p>
                  </a:txBody>
                  <a:tcPr marT="45725" marB="45725" marR="91450" marL="91450"/>
                </a:tc>
              </a:tr>
              <a:tr h="370850">
                <a:tc gridSpan="3">
                  <a:txBody>
                    <a:bodyPr>
                      <a:noAutofit/>
                    </a:bodyPr>
                    <a:lstStyle/>
                    <a:p>
                      <a:pPr indent="0" lvl="0" marL="0" marR="0" rtl="0" algn="ctr">
                        <a:lnSpc>
                          <a:spcPct val="120000"/>
                        </a:lnSpc>
                        <a:spcBef>
                          <a:spcPts val="0"/>
                        </a:spcBef>
                        <a:spcAft>
                          <a:spcPts val="0"/>
                        </a:spcAft>
                        <a:buClr>
                          <a:schemeClr val="accent5"/>
                        </a:buClr>
                        <a:buSzPts val="1800"/>
                        <a:buFont typeface="Verdana"/>
                        <a:buNone/>
                      </a:pPr>
                      <a:r>
                        <a:rPr b="1" lang="cs-CZ" sz="1800">
                          <a:solidFill>
                            <a:schemeClr val="accent3"/>
                          </a:solidFill>
                          <a:latin typeface="Calibri"/>
                          <a:ea typeface="Calibri"/>
                          <a:cs typeface="Calibri"/>
                          <a:sym typeface="Calibri"/>
                        </a:rPr>
                        <a:t>REQUIRED SKILLS</a:t>
                      </a:r>
                      <a:endParaRPr/>
                    </a:p>
                  </a:txBody>
                  <a:tcPr marT="45725" marB="45725" marR="91450" marL="91450"/>
                </a:tc>
                <a:tc hMerge="1"/>
                <a:tc hMerge="1"/>
              </a:tr>
              <a:tr h="370850">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Business superuser – an expert of the business processes</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Basic technical knowledge</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Trained  as a Business Administrator</a:t>
                      </a:r>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Good technical background</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UiPath Basic Academy completed</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Trained as a support specialist</a:t>
                      </a:r>
                      <a:endParaRPr/>
                    </a:p>
                  </a:txBody>
                  <a:tcPr marT="45725" marB="45725" marR="91450" marL="91450"/>
                </a:tc>
                <a:tc>
                  <a:txBody>
                    <a:bodyPr>
                      <a:noAutofit/>
                    </a:bodyPr>
                    <a:lstStyle/>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Developer background (.NET or VBA)</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UiPath Advanced Academy completed</a:t>
                      </a:r>
                      <a:endParaRPr/>
                    </a:p>
                    <a:p>
                      <a:pPr indent="0" lvl="0" marL="0" marR="0" rtl="0" algn="just">
                        <a:lnSpc>
                          <a:spcPct val="120000"/>
                        </a:lnSpc>
                        <a:spcBef>
                          <a:spcPts val="0"/>
                        </a:spcBef>
                        <a:spcAft>
                          <a:spcPts val="0"/>
                        </a:spcAft>
                        <a:buClr>
                          <a:schemeClr val="accent5"/>
                        </a:buClr>
                        <a:buSzPts val="1200"/>
                        <a:buFont typeface="Verdana"/>
                        <a:buChar char="–"/>
                      </a:pPr>
                      <a:r>
                        <a:rPr b="1" lang="cs-CZ" sz="1200">
                          <a:solidFill>
                            <a:schemeClr val="accent3"/>
                          </a:solidFill>
                          <a:latin typeface="Calibri"/>
                          <a:ea typeface="Calibri"/>
                          <a:cs typeface="Calibri"/>
                          <a:sym typeface="Calibri"/>
                        </a:rPr>
                        <a:t>Trained as a developer</a:t>
                      </a:r>
                      <a:endParaRPr/>
                    </a:p>
                  </a:txBody>
                  <a:tcPr marT="45725" marB="45725" marR="91450" marL="91450"/>
                </a:tc>
              </a:tr>
            </a:tbl>
          </a:graphicData>
        </a:graphic>
      </p:graphicFrame>
      <p:sp>
        <p:nvSpPr>
          <p:cNvPr id="681" name="Google Shape;681;p69"/>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100"/>
              <a:buFont typeface="Calibri"/>
              <a:buNone/>
            </a:pPr>
            <a:r>
              <a:rPr b="1" lang="cs-CZ" sz="3100">
                <a:solidFill>
                  <a:schemeClr val="accent1"/>
                </a:solidFill>
                <a:latin typeface="Calibri"/>
                <a:ea typeface="Calibri"/>
                <a:cs typeface="Calibri"/>
                <a:sym typeface="Calibri"/>
              </a:rPr>
              <a:t>Support Model</a:t>
            </a:r>
            <a:endParaRPr/>
          </a:p>
          <a:p>
            <a:pPr indent="0" lvl="0" marL="0" marR="0" rtl="0" algn="l">
              <a:lnSpc>
                <a:spcPct val="100000"/>
              </a:lnSpc>
              <a:spcBef>
                <a:spcPts val="0"/>
              </a:spcBef>
              <a:spcAft>
                <a:spcPts val="0"/>
              </a:spcAft>
              <a:buClr>
                <a:schemeClr val="accent1"/>
              </a:buClr>
              <a:buSzPts val="2800"/>
              <a:buFont typeface="Calibri"/>
              <a:buNone/>
            </a:pPr>
            <a:r>
              <a:rPr b="1" lang="cs-CZ" sz="2800">
                <a:solidFill>
                  <a:schemeClr val="accent1"/>
                </a:solidFill>
                <a:latin typeface="Calibri"/>
                <a:ea typeface="Calibri"/>
                <a:cs typeface="Calibri"/>
                <a:sym typeface="Calibri"/>
              </a:rPr>
              <a:t>Support model proposal – Business &amp; IT HD</a:t>
            </a:r>
            <a:endParaRPr/>
          </a:p>
          <a:p>
            <a:pPr indent="0" lvl="0" marL="0" marR="0" rtl="0" algn="l">
              <a:lnSpc>
                <a:spcPct val="100000"/>
              </a:lnSpc>
              <a:spcBef>
                <a:spcPts val="0"/>
              </a:spcBef>
              <a:spcAft>
                <a:spcPts val="0"/>
              </a:spcAft>
              <a:buClr>
                <a:schemeClr val="accent1"/>
              </a:buClr>
              <a:buSzPts val="3100"/>
              <a:buFont typeface="Calibri"/>
              <a:buNone/>
            </a:pPr>
            <a:r>
              <a:t/>
            </a:r>
            <a:endParaRPr b="1" sz="3100">
              <a:solidFill>
                <a:schemeClr val="accen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70"/>
          <p:cNvSpPr/>
          <p:nvPr/>
        </p:nvSpPr>
        <p:spPr>
          <a:xfrm>
            <a:off x="11428412" y="6172200"/>
            <a:ext cx="4572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88" name="Google Shape;688;p70"/>
          <p:cNvGraphicFramePr/>
          <p:nvPr/>
        </p:nvGraphicFramePr>
        <p:xfrm>
          <a:off x="1827212" y="1221232"/>
          <a:ext cx="3000000" cy="3000000"/>
        </p:xfrm>
        <a:graphic>
          <a:graphicData uri="http://schemas.openxmlformats.org/drawingml/2006/table">
            <a:tbl>
              <a:tblPr bandRow="1" firstRow="1">
                <a:noFill/>
                <a:tableStyleId>{71B7A0F8-327E-4A22-B60A-F7D14453D61D}</a:tableStyleId>
              </a:tblPr>
              <a:tblGrid>
                <a:gridCol w="2362200"/>
                <a:gridCol w="190500"/>
                <a:gridCol w="2552700"/>
                <a:gridCol w="2552700"/>
                <a:gridCol w="116850"/>
                <a:gridCol w="2438400"/>
              </a:tblGrid>
              <a:tr h="370850">
                <a:tc gridSpan="2">
                  <a:txBody>
                    <a:bodyPr>
                      <a:noAutofit/>
                    </a:bodyPr>
                    <a:lstStyle/>
                    <a:p>
                      <a:pPr indent="0" lvl="0" marL="0" marR="0" rtl="0" algn="l">
                        <a:spcBef>
                          <a:spcPts val="0"/>
                        </a:spcBef>
                        <a:spcAft>
                          <a:spcPts val="0"/>
                        </a:spcAft>
                        <a:buNone/>
                      </a:pPr>
                      <a:r>
                        <a:rPr lang="cs-CZ" sz="1600"/>
                        <a:t>Business Administrator</a:t>
                      </a:r>
                      <a:endParaRPr/>
                    </a:p>
                  </a:txBody>
                  <a:tcPr marT="45725" marB="45725" marR="91450" marL="91450">
                    <a:solidFill>
                      <a:srgbClr val="E45830"/>
                    </a:solidFill>
                  </a:tcPr>
                </a:tc>
                <a:tc hMerge="1"/>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cs-CZ" sz="1600"/>
                        <a:t>Level 1 Support L1</a:t>
                      </a:r>
                      <a:endParaRPr sz="1600">
                        <a:solidFill>
                          <a:schemeClr val="lt1"/>
                        </a:solidFill>
                      </a:endParaRPr>
                    </a:p>
                  </a:txBody>
                  <a:tcPr marT="45725" marB="45725" marR="91450" marL="91450">
                    <a:solidFill>
                      <a:srgbClr val="E45830"/>
                    </a:solidFill>
                  </a:tcPr>
                </a:tc>
                <a:tc>
                  <a:txBody>
                    <a:bodyPr>
                      <a:noAutofit/>
                    </a:bodyPr>
                    <a:lstStyle/>
                    <a:p>
                      <a:pPr indent="0" lvl="0" marL="0" marR="0" rtl="0" algn="l">
                        <a:lnSpc>
                          <a:spcPct val="100000"/>
                        </a:lnSpc>
                        <a:spcBef>
                          <a:spcPts val="0"/>
                        </a:spcBef>
                        <a:spcAft>
                          <a:spcPts val="0"/>
                        </a:spcAft>
                        <a:buClr>
                          <a:schemeClr val="dk1"/>
                        </a:buClr>
                        <a:buSzPts val="1600"/>
                        <a:buFont typeface="Calibri"/>
                        <a:buNone/>
                      </a:pPr>
                      <a:r>
                        <a:rPr lang="cs-CZ" sz="1600"/>
                        <a:t>Level 2 Support L2</a:t>
                      </a:r>
                      <a:endParaRPr sz="1600">
                        <a:solidFill>
                          <a:schemeClr val="lt1"/>
                        </a:solidFill>
                      </a:endParaRPr>
                    </a:p>
                  </a:txBody>
                  <a:tcPr marT="45725" marB="45725" marR="91450" marL="91450">
                    <a:solidFill>
                      <a:srgbClr val="E45830"/>
                    </a:solidFill>
                  </a:tcPr>
                </a:tc>
                <a:tc gridSpan="2">
                  <a:txBody>
                    <a:bodyPr>
                      <a:noAutofit/>
                    </a:bodyPr>
                    <a:lstStyle/>
                    <a:p>
                      <a:pPr indent="0" lvl="0" marL="0" marR="0" rtl="0" algn="l">
                        <a:lnSpc>
                          <a:spcPct val="100000"/>
                        </a:lnSpc>
                        <a:spcBef>
                          <a:spcPts val="0"/>
                        </a:spcBef>
                        <a:spcAft>
                          <a:spcPts val="0"/>
                        </a:spcAft>
                        <a:buClr>
                          <a:schemeClr val="dk1"/>
                        </a:buClr>
                        <a:buSzPts val="1600"/>
                        <a:buFont typeface="Calibri"/>
                        <a:buNone/>
                      </a:pPr>
                      <a:r>
                        <a:rPr lang="cs-CZ" sz="1600"/>
                        <a:t>Deep Support L4</a:t>
                      </a:r>
                      <a:endParaRPr sz="1600">
                        <a:solidFill>
                          <a:schemeClr val="lt1"/>
                        </a:solidFill>
                      </a:endParaRPr>
                    </a:p>
                  </a:txBody>
                  <a:tcPr marT="45725" marB="45725" marR="91450" marL="91450">
                    <a:solidFill>
                      <a:srgbClr val="E45830"/>
                    </a:solidFill>
                  </a:tcPr>
                </a:tc>
                <a:tc hMerge="1"/>
              </a:tr>
              <a:tr h="370850">
                <a:tc gridSpan="6">
                  <a:txBody>
                    <a:bodyPr>
                      <a:noAutofit/>
                    </a:bodyPr>
                    <a:lstStyle/>
                    <a:p>
                      <a:pPr indent="0" lvl="0" marL="0" marR="0" rtl="0" algn="ctr">
                        <a:lnSpc>
                          <a:spcPct val="100000"/>
                        </a:lnSpc>
                        <a:spcBef>
                          <a:spcPts val="0"/>
                        </a:spcBef>
                        <a:spcAft>
                          <a:spcPts val="0"/>
                        </a:spcAft>
                        <a:buClr>
                          <a:srgbClr val="329FD2"/>
                        </a:buClr>
                        <a:buSzPts val="450"/>
                        <a:buFont typeface="Raleway"/>
                        <a:buNone/>
                      </a:pPr>
                      <a:r>
                        <a:rPr b="1" lang="cs-CZ" sz="1800">
                          <a:solidFill>
                            <a:schemeClr val="accent3"/>
                          </a:solidFill>
                          <a:latin typeface="Calibri"/>
                          <a:ea typeface="Calibri"/>
                          <a:cs typeface="Calibri"/>
                          <a:sym typeface="Calibri"/>
                        </a:rPr>
                        <a:t>ROLES</a:t>
                      </a:r>
                      <a:endParaRPr/>
                    </a:p>
                  </a:txBody>
                  <a:tcPr marT="45725" marB="45725" marR="91450" marL="91450"/>
                </a:tc>
                <a:tc hMerge="1"/>
                <a:tc hMerge="1"/>
                <a:tc hMerge="1"/>
                <a:tc hMerge="1"/>
                <a:tc hMerge="1"/>
              </a:tr>
              <a:tr h="370850">
                <a:tc>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Business superuser – an expert of the business processes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Basic technical knowledge</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Trained by UiPath as a Business Administrator</a:t>
                      </a:r>
                      <a:endParaRPr/>
                    </a:p>
                    <a:p>
                      <a:pPr indent="69850" lvl="0" marL="0" marR="0" rtl="0" algn="just">
                        <a:lnSpc>
                          <a:spcPct val="120000"/>
                        </a:lnSpc>
                        <a:spcBef>
                          <a:spcPts val="0"/>
                        </a:spcBef>
                        <a:spcAft>
                          <a:spcPts val="0"/>
                        </a:spcAft>
                        <a:buClr>
                          <a:schemeClr val="accent5"/>
                        </a:buClr>
                        <a:buSzPts val="1100"/>
                        <a:buFont typeface="Verdana"/>
                        <a:buNone/>
                      </a:pPr>
                      <a:r>
                        <a:t/>
                      </a:r>
                      <a:endParaRPr b="1" sz="1100">
                        <a:solidFill>
                          <a:schemeClr val="accent3"/>
                        </a:solidFill>
                        <a:latin typeface="Calibri"/>
                        <a:ea typeface="Calibri"/>
                        <a:cs typeface="Calibri"/>
                        <a:sym typeface="Calibri"/>
                      </a:endParaRPr>
                    </a:p>
                    <a:p>
                      <a:pPr indent="69850" lvl="0" marL="0" marR="0" rtl="0" algn="just">
                        <a:lnSpc>
                          <a:spcPct val="120000"/>
                        </a:lnSpc>
                        <a:spcBef>
                          <a:spcPts val="0"/>
                        </a:spcBef>
                        <a:spcAft>
                          <a:spcPts val="0"/>
                        </a:spcAft>
                        <a:buClr>
                          <a:schemeClr val="accent5"/>
                        </a:buClr>
                        <a:buSzPts val="1100"/>
                        <a:buFont typeface="Verdana"/>
                        <a:buNone/>
                      </a:pPr>
                      <a:r>
                        <a:t/>
                      </a:r>
                      <a:endParaRPr b="1" sz="1100">
                        <a:solidFill>
                          <a:schemeClr val="accent3"/>
                        </a:solidFill>
                        <a:latin typeface="Calibri"/>
                        <a:ea typeface="Calibri"/>
                        <a:cs typeface="Calibri"/>
                        <a:sym typeface="Calibri"/>
                      </a:endParaRPr>
                    </a:p>
                  </a:txBody>
                  <a:tcPr marT="45725" marB="45725" marR="91450" marL="91450"/>
                </a:tc>
                <a:tc gridSpan="2">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Business administrator roles +</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Schedule process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Review logs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Monitor robots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Monitoring Queue Items </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Monitor Jobs</a:t>
                      </a:r>
                      <a:endParaRPr b="1" sz="1100">
                        <a:solidFill>
                          <a:schemeClr val="accent3"/>
                        </a:solidFill>
                        <a:latin typeface="Calibri"/>
                        <a:ea typeface="Calibri"/>
                        <a:cs typeface="Calibri"/>
                        <a:sym typeface="Calibri"/>
                      </a:endParaRPr>
                    </a:p>
                  </a:txBody>
                  <a:tcPr marT="45725" marB="45725" marR="91450" marL="91450"/>
                </a:tc>
                <a:tc hMerge="1"/>
                <a:tc gridSpan="2">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Business administrator roles +</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Publish workflow in production(MTP)</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Reallocate robots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Configure Orchestrator environments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Create Assets, Queues and Orchestrator Users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Edit mapping table </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Analysis the root cause and update the handbooks.</a:t>
                      </a:r>
                      <a:endParaRPr/>
                    </a:p>
                    <a:p>
                      <a:pPr indent="69850" lvl="0" marL="0" marR="0" rtl="0" algn="just">
                        <a:lnSpc>
                          <a:spcPct val="120000"/>
                        </a:lnSpc>
                        <a:spcBef>
                          <a:spcPts val="0"/>
                        </a:spcBef>
                        <a:spcAft>
                          <a:spcPts val="0"/>
                        </a:spcAft>
                        <a:buClr>
                          <a:schemeClr val="accent5"/>
                        </a:buClr>
                        <a:buSzPts val="1100"/>
                        <a:buFont typeface="Verdana"/>
                        <a:buNone/>
                      </a:pPr>
                      <a:r>
                        <a:t/>
                      </a:r>
                      <a:endParaRPr b="1" sz="1100">
                        <a:solidFill>
                          <a:schemeClr val="accent3"/>
                        </a:solidFill>
                        <a:latin typeface="Calibri"/>
                        <a:ea typeface="Calibri"/>
                        <a:cs typeface="Calibri"/>
                        <a:sym typeface="Calibri"/>
                      </a:endParaRPr>
                    </a:p>
                  </a:txBody>
                  <a:tcPr marT="45725" marB="45725" marR="91450" marL="91450"/>
                </a:tc>
                <a:tc hMerge="1"/>
                <a:tc>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Create Kibana reports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Changes to the code (CMR)</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Review logs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Add custom log fields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Change workflow config file	</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Vendor engagement</a:t>
                      </a:r>
                      <a:endParaRPr/>
                    </a:p>
                  </a:txBody>
                  <a:tcPr marT="45725" marB="45725" marR="91450" marL="91450"/>
                </a:tc>
              </a:tr>
              <a:tr h="370850">
                <a:tc gridSpan="6">
                  <a:txBody>
                    <a:bodyPr>
                      <a:noAutofit/>
                    </a:bodyPr>
                    <a:lstStyle/>
                    <a:p>
                      <a:pPr indent="0" lvl="0" marL="0" marR="0" rtl="0" algn="ctr">
                        <a:lnSpc>
                          <a:spcPct val="100000"/>
                        </a:lnSpc>
                        <a:spcBef>
                          <a:spcPts val="0"/>
                        </a:spcBef>
                        <a:spcAft>
                          <a:spcPts val="0"/>
                        </a:spcAft>
                        <a:buClr>
                          <a:srgbClr val="329FD2"/>
                        </a:buClr>
                        <a:buSzPts val="450"/>
                        <a:buFont typeface="Raleway"/>
                        <a:buNone/>
                      </a:pPr>
                      <a:r>
                        <a:rPr b="1" lang="cs-CZ" sz="1800">
                          <a:solidFill>
                            <a:schemeClr val="accent3"/>
                          </a:solidFill>
                          <a:latin typeface="Calibri"/>
                          <a:ea typeface="Calibri"/>
                          <a:cs typeface="Calibri"/>
                          <a:sym typeface="Calibri"/>
                        </a:rPr>
                        <a:t>SKILLS REQUIRED</a:t>
                      </a:r>
                      <a:endParaRPr/>
                    </a:p>
                  </a:txBody>
                  <a:tcPr marT="45725" marB="45725" marR="91450" marL="91450"/>
                </a:tc>
                <a:tc hMerge="1"/>
                <a:tc hMerge="1"/>
                <a:tc hMerge="1"/>
                <a:tc hMerge="1"/>
                <a:tc hMerge="1"/>
              </a:tr>
              <a:tr h="356225">
                <a:tc>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Start process on demand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Review queue items (success, business errors, application errors)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Reprocess queue item</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Mark queue item as manually processed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View Kibana reports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Change assets</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Change passwords</a:t>
                      </a:r>
                      <a:endParaRPr/>
                    </a:p>
                  </a:txBody>
                  <a:tcPr marT="45725" marB="45725" marR="91450" marL="91450"/>
                </a:tc>
                <a:tc gridSpan="2">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Very good at browsing through the orchestrator application (Logs, queues, Jobs etc.)</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Should be able to differentiate between errors and successful transactions and know when to escalate to L2</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UiPath Basic and Orchestrator Academy completed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Trained by UiPath as a support specialist</a:t>
                      </a:r>
                      <a:endParaRPr b="1" sz="1100">
                        <a:solidFill>
                          <a:schemeClr val="accent3"/>
                        </a:solidFill>
                        <a:latin typeface="Calibri"/>
                        <a:ea typeface="Calibri"/>
                        <a:cs typeface="Calibri"/>
                        <a:sym typeface="Calibri"/>
                      </a:endParaRPr>
                    </a:p>
                  </a:txBody>
                  <a:tcPr marT="45725" marB="45725" marR="91450" marL="91450"/>
                </a:tc>
                <a:tc hMerge="1"/>
                <a:tc gridSpan="2">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Basic technical and analytical background.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Should be able to analyse the log information, refer to Runbooks, diagnostic tasks and take relevant action</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UiPath Basic and Orchestrator Academy completed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Trained by UiPath as a support specialist</a:t>
                      </a:r>
                      <a:endParaRPr/>
                    </a:p>
                  </a:txBody>
                  <a:tcPr marT="45725" marB="45725" marR="91450" marL="91450"/>
                </a:tc>
                <a:tc hMerge="1"/>
                <a:tc>
                  <a:txBody>
                    <a:bodyPr>
                      <a:noAutofit/>
                    </a:bodyPr>
                    <a:lstStyle/>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Developer background (.NET or VBA)</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UiPath Advanced Academy completed</a:t>
                      </a:r>
                      <a:endParaRPr/>
                    </a:p>
                    <a:p>
                      <a:pPr indent="0" lvl="0" marL="0" marR="0" rtl="0" algn="just">
                        <a:lnSpc>
                          <a:spcPct val="120000"/>
                        </a:lnSpc>
                        <a:spcBef>
                          <a:spcPts val="0"/>
                        </a:spcBef>
                        <a:spcAft>
                          <a:spcPts val="0"/>
                        </a:spcAft>
                        <a:buClr>
                          <a:schemeClr val="accent5"/>
                        </a:buClr>
                        <a:buSzPts val="1100"/>
                        <a:buFont typeface="Verdana"/>
                        <a:buChar char="–"/>
                      </a:pPr>
                      <a:r>
                        <a:rPr b="1" lang="cs-CZ" sz="1100">
                          <a:solidFill>
                            <a:schemeClr val="accent3"/>
                          </a:solidFill>
                          <a:latin typeface="Calibri"/>
                          <a:ea typeface="Calibri"/>
                          <a:cs typeface="Calibri"/>
                          <a:sym typeface="Calibri"/>
                        </a:rPr>
                        <a:t>Trained by UiPath as a developer</a:t>
                      </a:r>
                      <a:endParaRPr/>
                    </a:p>
                  </a:txBody>
                  <a:tcPr marT="45725" marB="45725" marR="91450" marL="91450"/>
                </a:tc>
              </a:tr>
            </a:tbl>
          </a:graphicData>
        </a:graphic>
      </p:graphicFrame>
      <p:sp>
        <p:nvSpPr>
          <p:cNvPr id="689" name="Google Shape;689;p70"/>
          <p:cNvSpPr txBox="1"/>
          <p:nvPr/>
        </p:nvSpPr>
        <p:spPr>
          <a:xfrm>
            <a:off x="2048255" y="365760"/>
            <a:ext cx="6876281" cy="624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100"/>
              <a:buFont typeface="Calibri"/>
              <a:buNone/>
            </a:pPr>
            <a:r>
              <a:rPr b="1" lang="cs-CZ" sz="3100">
                <a:solidFill>
                  <a:schemeClr val="accent1"/>
                </a:solidFill>
                <a:latin typeface="Calibri"/>
                <a:ea typeface="Calibri"/>
                <a:cs typeface="Calibri"/>
                <a:sym typeface="Calibri"/>
              </a:rPr>
              <a:t>Support Model Roles And Skills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53"/>
          <p:cNvPicPr preferRelativeResize="0"/>
          <p:nvPr>
            <p:ph idx="2" type="pic"/>
          </p:nvPr>
        </p:nvPicPr>
        <p:blipFill rotWithShape="1">
          <a:blip r:embed="rId3">
            <a:alphaModFix/>
          </a:blip>
          <a:srcRect b="0" l="187" r="186" t="0"/>
          <a:stretch/>
        </p:blipFill>
        <p:spPr>
          <a:xfrm>
            <a:off x="1" y="0"/>
            <a:ext cx="12188825" cy="6858000"/>
          </a:xfrm>
          <a:prstGeom prst="rect">
            <a:avLst/>
          </a:prstGeom>
          <a:solidFill>
            <a:schemeClr val="accent1"/>
          </a:solidFill>
          <a:ln>
            <a:noFill/>
          </a:ln>
        </p:spPr>
      </p:pic>
      <p:pic>
        <p:nvPicPr>
          <p:cNvPr id="304" name="Google Shape;304;p53"/>
          <p:cNvPicPr preferRelativeResize="0"/>
          <p:nvPr/>
        </p:nvPicPr>
        <p:blipFill rotWithShape="1">
          <a:blip r:embed="rId4">
            <a:alphaModFix/>
          </a:blip>
          <a:srcRect b="0" l="0" r="0" t="0"/>
          <a:stretch/>
        </p:blipFill>
        <p:spPr>
          <a:xfrm>
            <a:off x="303212" y="3518941"/>
            <a:ext cx="1158455" cy="422708"/>
          </a:xfrm>
          <a:prstGeom prst="rect">
            <a:avLst/>
          </a:prstGeom>
          <a:noFill/>
          <a:ln>
            <a:noFill/>
          </a:ln>
        </p:spPr>
      </p:pic>
      <p:sp>
        <p:nvSpPr>
          <p:cNvPr id="305" name="Google Shape;305;p53"/>
          <p:cNvSpPr txBox="1"/>
          <p:nvPr/>
        </p:nvSpPr>
        <p:spPr>
          <a:xfrm>
            <a:off x="2372162" y="3021392"/>
            <a:ext cx="3657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cs-CZ" sz="2800" u="none" cap="none" strike="noStrike">
                <a:solidFill>
                  <a:schemeClr val="lt1"/>
                </a:solidFill>
                <a:latin typeface="Calibri"/>
                <a:ea typeface="Calibri"/>
                <a:cs typeface="Calibri"/>
                <a:sym typeface="Calibri"/>
              </a:rPr>
              <a:t>INFRASTRUCTURE</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pic>
        <p:nvPicPr>
          <p:cNvPr id="694" name="Google Shape;694;p71"/>
          <p:cNvPicPr preferRelativeResize="0"/>
          <p:nvPr/>
        </p:nvPicPr>
        <p:blipFill rotWithShape="1">
          <a:blip r:embed="rId3">
            <a:alphaModFix/>
          </a:blip>
          <a:srcRect b="0" l="0" r="0" t="0"/>
          <a:stretch/>
        </p:blipFill>
        <p:spPr>
          <a:xfrm>
            <a:off x="0" y="0"/>
            <a:ext cx="12231524" cy="6858000"/>
          </a:xfrm>
          <a:prstGeom prst="rect">
            <a:avLst/>
          </a:prstGeom>
          <a:noFill/>
          <a:ln>
            <a:noFill/>
          </a:ln>
        </p:spPr>
      </p:pic>
      <p:sp>
        <p:nvSpPr>
          <p:cNvPr id="695" name="Google Shape;695;p71"/>
          <p:cNvSpPr txBox="1"/>
          <p:nvPr>
            <p:ph idx="1" type="body"/>
          </p:nvPr>
        </p:nvSpPr>
        <p:spPr>
          <a:xfrm>
            <a:off x="2261599" y="2728677"/>
            <a:ext cx="8449649" cy="978729"/>
          </a:xfrm>
          <a:prstGeom prst="rect">
            <a:avLst/>
          </a:prstGeom>
          <a:noFill/>
          <a:ln>
            <a:noFill/>
          </a:ln>
        </p:spPr>
        <p:txBody>
          <a:bodyPr anchorCtr="0" anchor="b" bIns="45700" lIns="91425" spcFirstLastPara="1" rIns="91425" wrap="square" tIns="45700">
            <a:noAutofit/>
          </a:bodyPr>
          <a:lstStyle/>
          <a:p>
            <a:pPr indent="0" lvl="0" marL="0" marR="0" rtl="0" algn="l">
              <a:lnSpc>
                <a:spcPct val="120000"/>
              </a:lnSpc>
              <a:spcBef>
                <a:spcPts val="0"/>
              </a:spcBef>
              <a:spcAft>
                <a:spcPts val="0"/>
              </a:spcAft>
              <a:buClr>
                <a:schemeClr val="accent5"/>
              </a:buClr>
              <a:buSzPts val="4800"/>
              <a:buFont typeface="Verdana"/>
              <a:buNone/>
            </a:pPr>
            <a:r>
              <a:rPr b="1" i="0" lang="cs-CZ" sz="4800" u="none" cap="none" strike="noStrike">
                <a:solidFill>
                  <a:schemeClr val="lt1"/>
                </a:solidFill>
                <a:latin typeface="Calibri"/>
                <a:ea typeface="Calibri"/>
                <a:cs typeface="Calibri"/>
                <a:sym typeface="Calibri"/>
              </a:rPr>
              <a:t>THANK YOU!</a:t>
            </a:r>
            <a:endParaRPr/>
          </a:p>
        </p:txBody>
      </p:sp>
      <p:pic>
        <p:nvPicPr>
          <p:cNvPr id="696" name="Google Shape;696;p71"/>
          <p:cNvPicPr preferRelativeResize="0"/>
          <p:nvPr/>
        </p:nvPicPr>
        <p:blipFill rotWithShape="1">
          <a:blip r:embed="rId4">
            <a:alphaModFix/>
          </a:blip>
          <a:srcRect b="0" l="0" r="0" t="0"/>
          <a:stretch/>
        </p:blipFill>
        <p:spPr>
          <a:xfrm>
            <a:off x="251180" y="3212878"/>
            <a:ext cx="1158153" cy="4227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4"/>
          <p:cNvSpPr/>
          <p:nvPr/>
        </p:nvSpPr>
        <p:spPr>
          <a:xfrm>
            <a:off x="1687368" y="2514942"/>
            <a:ext cx="1676400"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ENABLE</a:t>
            </a:r>
            <a:endParaRPr/>
          </a:p>
        </p:txBody>
      </p:sp>
      <p:sp>
        <p:nvSpPr>
          <p:cNvPr id="312" name="Google Shape;312;p54"/>
          <p:cNvSpPr/>
          <p:nvPr/>
        </p:nvSpPr>
        <p:spPr>
          <a:xfrm>
            <a:off x="3428999" y="2514943"/>
            <a:ext cx="1676400"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DRIVE</a:t>
            </a:r>
            <a:endParaRPr/>
          </a:p>
        </p:txBody>
      </p:sp>
      <p:sp>
        <p:nvSpPr>
          <p:cNvPr id="313" name="Google Shape;313;p54"/>
          <p:cNvSpPr/>
          <p:nvPr/>
        </p:nvSpPr>
        <p:spPr>
          <a:xfrm>
            <a:off x="5181599" y="2514944"/>
            <a:ext cx="1676400"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DESIGN</a:t>
            </a:r>
            <a:endParaRPr/>
          </a:p>
        </p:txBody>
      </p:sp>
      <p:sp>
        <p:nvSpPr>
          <p:cNvPr id="314" name="Google Shape;314;p54"/>
          <p:cNvSpPr/>
          <p:nvPr/>
        </p:nvSpPr>
        <p:spPr>
          <a:xfrm>
            <a:off x="6934199" y="2514942"/>
            <a:ext cx="1676400"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BUILD</a:t>
            </a:r>
            <a:endParaRPr/>
          </a:p>
        </p:txBody>
      </p:sp>
      <p:sp>
        <p:nvSpPr>
          <p:cNvPr id="315" name="Google Shape;315;p54"/>
          <p:cNvSpPr/>
          <p:nvPr/>
        </p:nvSpPr>
        <p:spPr>
          <a:xfrm>
            <a:off x="8686798" y="2514941"/>
            <a:ext cx="1676401"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TEST</a:t>
            </a:r>
            <a:endParaRPr/>
          </a:p>
        </p:txBody>
      </p:sp>
      <p:sp>
        <p:nvSpPr>
          <p:cNvPr id="316" name="Google Shape;316;p54"/>
          <p:cNvSpPr/>
          <p:nvPr/>
        </p:nvSpPr>
        <p:spPr>
          <a:xfrm>
            <a:off x="10437812" y="2514944"/>
            <a:ext cx="1676400"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Clr>
                <a:schemeClr val="lt1"/>
              </a:buClr>
              <a:buSzPts val="350"/>
              <a:buFont typeface="Raleway"/>
              <a:buNone/>
            </a:pPr>
            <a:r>
              <a:t/>
            </a:r>
            <a:endParaRPr b="1" i="0" sz="1400" u="none" cap="none" strike="noStrike">
              <a:solidFill>
                <a:schemeClr val="lt1"/>
              </a:solidFill>
              <a:latin typeface="Calibri"/>
              <a:ea typeface="Calibri"/>
              <a:cs typeface="Calibri"/>
              <a:sym typeface="Calibri"/>
            </a:endParaRPr>
          </a:p>
          <a:p>
            <a:pPr indent="-266693" lvl="0" marL="266693" marR="0" rtl="0" algn="ctr">
              <a:spcBef>
                <a:spcPts val="0"/>
              </a:spcBef>
              <a:spcAft>
                <a:spcPts val="0"/>
              </a:spcAft>
              <a:buClr>
                <a:schemeClr val="lt1"/>
              </a:buClr>
              <a:buSzPts val="350"/>
              <a:buFont typeface="Raleway"/>
              <a:buNone/>
            </a:pPr>
            <a:r>
              <a:rPr b="1" i="0" lang="cs-CZ" sz="1400" u="none" cap="none" strike="noStrike">
                <a:solidFill>
                  <a:schemeClr val="lt1"/>
                </a:solidFill>
                <a:latin typeface="Calibri"/>
                <a:ea typeface="Calibri"/>
                <a:cs typeface="Calibri"/>
                <a:sym typeface="Calibri"/>
              </a:rPr>
              <a:t>SUSTAIN</a:t>
            </a:r>
            <a:endParaRPr/>
          </a:p>
        </p:txBody>
      </p:sp>
      <p:sp>
        <p:nvSpPr>
          <p:cNvPr id="317" name="Google Shape;317;p54"/>
          <p:cNvSpPr txBox="1"/>
          <p:nvPr/>
        </p:nvSpPr>
        <p:spPr>
          <a:xfrm>
            <a:off x="1687368" y="3383449"/>
            <a:ext cx="1656967" cy="2142125"/>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SET UP INFRASTRUCTURE</a:t>
            </a:r>
            <a:endParaRPr/>
          </a:p>
          <a:p>
            <a:pPr indent="69850" lvl="0" marL="0" marR="0" rtl="0" algn="l">
              <a:lnSpc>
                <a:spcPct val="120000"/>
              </a:lnSpc>
              <a:spcBef>
                <a:spcPts val="0"/>
              </a:spcBef>
              <a:spcAft>
                <a:spcPts val="0"/>
              </a:spcAft>
              <a:buClr>
                <a:schemeClr val="accent5"/>
              </a:buClr>
              <a:buSzPts val="1100"/>
              <a:buFont typeface="Verdana"/>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Designing server architecture</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Installation and configuration</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Providing dev &amp; test environments</a:t>
            </a:r>
            <a:endParaRPr b="0" i="0" sz="1800" u="none" cap="none" strike="noStrike">
              <a:solidFill>
                <a:schemeClr val="dk1"/>
              </a:solidFill>
              <a:latin typeface="Calibri"/>
              <a:ea typeface="Calibri"/>
              <a:cs typeface="Calibri"/>
              <a:sym typeface="Calibri"/>
            </a:endParaRPr>
          </a:p>
        </p:txBody>
      </p:sp>
      <p:sp>
        <p:nvSpPr>
          <p:cNvPr id="318" name="Google Shape;318;p54"/>
          <p:cNvSpPr txBox="1"/>
          <p:nvPr/>
        </p:nvSpPr>
        <p:spPr>
          <a:xfrm>
            <a:off x="3459401" y="3380838"/>
            <a:ext cx="1656967" cy="192052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PROJECT GOVERNANCE</a:t>
            </a:r>
            <a:endParaRPr/>
          </a:p>
          <a:p>
            <a:pPr indent="0" lvl="0" marL="0" marR="0" rtl="0" algn="l">
              <a:lnSpc>
                <a:spcPct val="120000"/>
              </a:lnSpc>
              <a:spcBef>
                <a:spcPts val="0"/>
              </a:spcBef>
              <a:spcAft>
                <a:spcPts val="0"/>
              </a:spcAft>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Agree to the project development approach</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Review the RPA best practices</a:t>
            </a:r>
            <a:endParaRPr/>
          </a:p>
        </p:txBody>
      </p:sp>
      <p:sp>
        <p:nvSpPr>
          <p:cNvPr id="319" name="Google Shape;319;p54"/>
          <p:cNvSpPr txBox="1"/>
          <p:nvPr/>
        </p:nvSpPr>
        <p:spPr>
          <a:xfrm>
            <a:off x="5190981" y="3383450"/>
            <a:ext cx="1656967" cy="2142125"/>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DESIGNING WORKFLOWS</a:t>
            </a:r>
            <a:endParaRPr/>
          </a:p>
          <a:p>
            <a:pPr indent="0" lvl="0" marL="0" marR="0" rtl="0" algn="l">
              <a:lnSpc>
                <a:spcPct val="120000"/>
              </a:lnSpc>
              <a:spcBef>
                <a:spcPts val="0"/>
              </a:spcBef>
              <a:spcAft>
                <a:spcPts val="0"/>
              </a:spcAft>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Fill in the Process Design Document for each automated workflow</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Create test cases and test data</a:t>
            </a:r>
            <a:endParaRPr/>
          </a:p>
        </p:txBody>
      </p:sp>
      <p:sp>
        <p:nvSpPr>
          <p:cNvPr id="320" name="Google Shape;320;p54"/>
          <p:cNvSpPr txBox="1"/>
          <p:nvPr/>
        </p:nvSpPr>
        <p:spPr>
          <a:xfrm>
            <a:off x="6948147" y="3380838"/>
            <a:ext cx="1656967" cy="169892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DEVELOPING WORKFLOWS </a:t>
            </a:r>
            <a:endParaRPr/>
          </a:p>
          <a:p>
            <a:pPr indent="0" lvl="0" marL="0" marR="0" rtl="0" algn="l">
              <a:lnSpc>
                <a:spcPct val="120000"/>
              </a:lnSpc>
              <a:spcBef>
                <a:spcPts val="0"/>
              </a:spcBef>
              <a:spcAft>
                <a:spcPts val="0"/>
              </a:spcAft>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Creating the deliverables</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Creating the Design Solution Document</a:t>
            </a:r>
            <a:endParaRPr/>
          </a:p>
        </p:txBody>
      </p:sp>
      <p:sp>
        <p:nvSpPr>
          <p:cNvPr id="321" name="Google Shape;321;p54"/>
          <p:cNvSpPr txBox="1"/>
          <p:nvPr/>
        </p:nvSpPr>
        <p:spPr>
          <a:xfrm>
            <a:off x="8714481" y="3380838"/>
            <a:ext cx="1656967" cy="192052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QUALITY ASSURANCE</a:t>
            </a:r>
            <a:endParaRPr/>
          </a:p>
          <a:p>
            <a:pPr indent="0" lvl="0" marL="0" marR="0" rtl="0" algn="l">
              <a:lnSpc>
                <a:spcPct val="120000"/>
              </a:lnSpc>
              <a:spcBef>
                <a:spcPts val="0"/>
              </a:spcBef>
              <a:spcAft>
                <a:spcPts val="0"/>
              </a:spcAft>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Executing the test cases</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Reporting the results</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Go/No Go decision</a:t>
            </a:r>
            <a:endParaRPr/>
          </a:p>
        </p:txBody>
      </p:sp>
      <p:sp>
        <p:nvSpPr>
          <p:cNvPr id="322" name="Google Shape;322;p54"/>
          <p:cNvSpPr txBox="1"/>
          <p:nvPr/>
        </p:nvSpPr>
        <p:spPr>
          <a:xfrm>
            <a:off x="10522474" y="3380838"/>
            <a:ext cx="1656967" cy="147732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i="0" lang="cs-CZ" sz="1400" u="none" cap="none" strike="noStrike">
                <a:solidFill>
                  <a:schemeClr val="accent3"/>
                </a:solidFill>
                <a:latin typeface="Calibri"/>
                <a:ea typeface="Calibri"/>
                <a:cs typeface="Calibri"/>
                <a:sym typeface="Calibri"/>
              </a:rPr>
              <a:t>HYPERCARE</a:t>
            </a:r>
            <a:br>
              <a:rPr b="1" i="0" lang="cs-CZ" sz="1400" u="none" cap="none" strike="noStrike">
                <a:solidFill>
                  <a:schemeClr val="accent3"/>
                </a:solidFill>
                <a:latin typeface="Calibri"/>
                <a:ea typeface="Calibri"/>
                <a:cs typeface="Calibri"/>
                <a:sym typeface="Calibri"/>
              </a:rPr>
            </a:br>
            <a:r>
              <a:rPr b="1" i="0" lang="cs-CZ" sz="1400" u="none" cap="none" strike="noStrike">
                <a:solidFill>
                  <a:schemeClr val="accent3"/>
                </a:solidFill>
                <a:latin typeface="Calibri"/>
                <a:ea typeface="Calibri"/>
                <a:cs typeface="Calibri"/>
                <a:sym typeface="Calibri"/>
              </a:rPr>
              <a:t>PERIOD</a:t>
            </a:r>
            <a:endParaRPr/>
          </a:p>
          <a:p>
            <a:pPr indent="0" lvl="0" marL="0" marR="0" rtl="0" algn="l">
              <a:lnSpc>
                <a:spcPct val="120000"/>
              </a:lnSpc>
              <a:spcBef>
                <a:spcPts val="0"/>
              </a:spcBef>
              <a:spcAft>
                <a:spcPts val="0"/>
              </a:spcAft>
              <a:buNone/>
            </a:pPr>
            <a:r>
              <a:t/>
            </a:r>
            <a:endParaRPr b="1" i="0" sz="1100" u="none" cap="none" strike="noStrike">
              <a:solidFill>
                <a:schemeClr val="accent3"/>
              </a:solidFill>
              <a:latin typeface="Calibri"/>
              <a:ea typeface="Calibri"/>
              <a:cs typeface="Calibri"/>
              <a:sym typeface="Calibri"/>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Workflow support</a:t>
            </a:r>
            <a:endParaRPr/>
          </a:p>
          <a:p>
            <a:pPr indent="0" lvl="0" marL="0" marR="0" rtl="0" algn="l">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Changes and Improvements</a:t>
            </a:r>
            <a:endParaRPr/>
          </a:p>
        </p:txBody>
      </p:sp>
      <p:sp>
        <p:nvSpPr>
          <p:cNvPr id="323" name="Google Shape;323;p54"/>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Six stages of an RPA project</a:t>
            </a:r>
            <a:endParaRPr/>
          </a:p>
        </p:txBody>
      </p:sp>
      <p:pic>
        <p:nvPicPr>
          <p:cNvPr id="324" name="Google Shape;324;p54"/>
          <p:cNvPicPr preferRelativeResize="0"/>
          <p:nvPr/>
        </p:nvPicPr>
        <p:blipFill rotWithShape="1">
          <a:blip r:embed="rId3">
            <a:alphaModFix/>
          </a:blip>
          <a:srcRect b="0" l="0" r="0" t="0"/>
          <a:stretch/>
        </p:blipFill>
        <p:spPr>
          <a:xfrm>
            <a:off x="2076128" y="1755108"/>
            <a:ext cx="977684" cy="977684"/>
          </a:xfrm>
          <a:prstGeom prst="rect">
            <a:avLst/>
          </a:prstGeom>
          <a:noFill/>
          <a:ln>
            <a:noFill/>
          </a:ln>
        </p:spPr>
      </p:pic>
      <p:pic>
        <p:nvPicPr>
          <p:cNvPr id="325" name="Google Shape;325;p54"/>
          <p:cNvPicPr preferRelativeResize="0"/>
          <p:nvPr/>
        </p:nvPicPr>
        <p:blipFill rotWithShape="1">
          <a:blip r:embed="rId4">
            <a:alphaModFix/>
          </a:blip>
          <a:srcRect b="0" l="0" r="0" t="0"/>
          <a:stretch/>
        </p:blipFill>
        <p:spPr>
          <a:xfrm>
            <a:off x="3821651" y="1779349"/>
            <a:ext cx="975692" cy="975692"/>
          </a:xfrm>
          <a:prstGeom prst="rect">
            <a:avLst/>
          </a:prstGeom>
          <a:noFill/>
          <a:ln>
            <a:noFill/>
          </a:ln>
        </p:spPr>
      </p:pic>
      <p:pic>
        <p:nvPicPr>
          <p:cNvPr id="326" name="Google Shape;326;p54"/>
          <p:cNvPicPr preferRelativeResize="0"/>
          <p:nvPr/>
        </p:nvPicPr>
        <p:blipFill rotWithShape="1">
          <a:blip r:embed="rId5">
            <a:alphaModFix/>
          </a:blip>
          <a:srcRect b="0" l="0" r="0" t="0"/>
          <a:stretch/>
        </p:blipFill>
        <p:spPr>
          <a:xfrm>
            <a:off x="5563282" y="1779349"/>
            <a:ext cx="982402" cy="982402"/>
          </a:xfrm>
          <a:prstGeom prst="rect">
            <a:avLst/>
          </a:prstGeom>
          <a:noFill/>
          <a:ln>
            <a:noFill/>
          </a:ln>
        </p:spPr>
      </p:pic>
      <p:pic>
        <p:nvPicPr>
          <p:cNvPr id="327" name="Google Shape;327;p54"/>
          <p:cNvPicPr preferRelativeResize="0"/>
          <p:nvPr/>
        </p:nvPicPr>
        <p:blipFill rotWithShape="1">
          <a:blip r:embed="rId6">
            <a:alphaModFix/>
          </a:blip>
          <a:srcRect b="0" l="0" r="0" t="0"/>
          <a:stretch/>
        </p:blipFill>
        <p:spPr>
          <a:xfrm>
            <a:off x="7310978" y="1779349"/>
            <a:ext cx="975692" cy="975692"/>
          </a:xfrm>
          <a:prstGeom prst="rect">
            <a:avLst/>
          </a:prstGeom>
          <a:noFill/>
          <a:ln>
            <a:noFill/>
          </a:ln>
        </p:spPr>
      </p:pic>
      <p:pic>
        <p:nvPicPr>
          <p:cNvPr id="328" name="Google Shape;328;p54"/>
          <p:cNvPicPr preferRelativeResize="0"/>
          <p:nvPr/>
        </p:nvPicPr>
        <p:blipFill rotWithShape="1">
          <a:blip r:embed="rId7">
            <a:alphaModFix/>
          </a:blip>
          <a:srcRect b="0" l="0" r="0" t="0"/>
          <a:stretch/>
        </p:blipFill>
        <p:spPr>
          <a:xfrm>
            <a:off x="9049774" y="1761210"/>
            <a:ext cx="1000541" cy="1000541"/>
          </a:xfrm>
          <a:prstGeom prst="rect">
            <a:avLst/>
          </a:prstGeom>
          <a:noFill/>
          <a:ln>
            <a:noFill/>
          </a:ln>
        </p:spPr>
      </p:pic>
      <p:pic>
        <p:nvPicPr>
          <p:cNvPr id="329" name="Google Shape;329;p54"/>
          <p:cNvPicPr preferRelativeResize="0"/>
          <p:nvPr/>
        </p:nvPicPr>
        <p:blipFill rotWithShape="1">
          <a:blip r:embed="rId8">
            <a:alphaModFix/>
          </a:blip>
          <a:srcRect b="0" l="0" r="0" t="0"/>
          <a:stretch/>
        </p:blipFill>
        <p:spPr>
          <a:xfrm>
            <a:off x="10859257" y="1755108"/>
            <a:ext cx="983399" cy="983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5"/>
          <p:cNvSpPr txBox="1"/>
          <p:nvPr/>
        </p:nvSpPr>
        <p:spPr>
          <a:xfrm>
            <a:off x="4054980" y="4636087"/>
            <a:ext cx="449045"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&lt;/SAP&gt;</a:t>
            </a:r>
            <a:endParaRPr/>
          </a:p>
        </p:txBody>
      </p:sp>
      <p:sp>
        <p:nvSpPr>
          <p:cNvPr id="336" name="Google Shape;336;p55"/>
          <p:cNvSpPr/>
          <p:nvPr/>
        </p:nvSpPr>
        <p:spPr>
          <a:xfrm>
            <a:off x="1736107" y="1775190"/>
            <a:ext cx="5989846" cy="3839323"/>
          </a:xfrm>
          <a:custGeom>
            <a:rect b="b" l="l" r="r" t="t"/>
            <a:pathLst>
              <a:path extrusionOk="0" h="120000" w="120000">
                <a:moveTo>
                  <a:pt x="119993" y="119987"/>
                </a:moveTo>
                <a:lnTo>
                  <a:pt x="0" y="119987"/>
                </a:lnTo>
                <a:lnTo>
                  <a:pt x="0" y="0"/>
                </a:lnTo>
                <a:lnTo>
                  <a:pt x="119993" y="0"/>
                </a:lnTo>
                <a:lnTo>
                  <a:pt x="119993" y="119987"/>
                </a:lnTo>
              </a:path>
            </a:pathLst>
          </a:custGeom>
          <a:noFill/>
          <a:ln cap="flat" cmpd="sng" w="9525">
            <a:solidFill>
              <a:srgbClr val="D537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FFFFFF"/>
              </a:solidFill>
              <a:latin typeface="Calibri"/>
              <a:ea typeface="Calibri"/>
              <a:cs typeface="Calibri"/>
              <a:sym typeface="Calibri"/>
            </a:endParaRPr>
          </a:p>
        </p:txBody>
      </p:sp>
      <p:sp>
        <p:nvSpPr>
          <p:cNvPr id="337" name="Google Shape;337;p55"/>
          <p:cNvSpPr txBox="1"/>
          <p:nvPr/>
        </p:nvSpPr>
        <p:spPr>
          <a:xfrm>
            <a:off x="3886316" y="3982185"/>
            <a:ext cx="1292311" cy="216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63"/>
              <a:buFont typeface="Calibri"/>
              <a:buNone/>
            </a:pPr>
            <a:r>
              <a:rPr b="1" i="0" lang="cs-CZ" sz="1050" u="none" cap="none" strike="noStrike">
                <a:solidFill>
                  <a:srgbClr val="2372B2"/>
                </a:solidFill>
                <a:latin typeface="Calibri"/>
                <a:ea typeface="Calibri"/>
                <a:cs typeface="Calibri"/>
                <a:sym typeface="Calibri"/>
              </a:rPr>
              <a:t>ORCHESTRATOR</a:t>
            </a:r>
            <a:endParaRPr/>
          </a:p>
        </p:txBody>
      </p:sp>
      <p:sp>
        <p:nvSpPr>
          <p:cNvPr id="338" name="Google Shape;338;p55"/>
          <p:cNvSpPr txBox="1"/>
          <p:nvPr/>
        </p:nvSpPr>
        <p:spPr>
          <a:xfrm>
            <a:off x="4049002" y="4558952"/>
            <a:ext cx="471481"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&lt;/Citrix&gt;</a:t>
            </a:r>
            <a:endParaRPr/>
          </a:p>
        </p:txBody>
      </p:sp>
      <p:sp>
        <p:nvSpPr>
          <p:cNvPr id="339" name="Google Shape;339;p55"/>
          <p:cNvSpPr txBox="1"/>
          <p:nvPr/>
        </p:nvSpPr>
        <p:spPr>
          <a:xfrm>
            <a:off x="4054982" y="4390675"/>
            <a:ext cx="660585"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&lt;/Mainframe&gt;</a:t>
            </a:r>
            <a:endParaRPr/>
          </a:p>
        </p:txBody>
      </p:sp>
      <p:sp>
        <p:nvSpPr>
          <p:cNvPr id="340" name="Google Shape;340;p55"/>
          <p:cNvSpPr txBox="1"/>
          <p:nvPr/>
        </p:nvSpPr>
        <p:spPr>
          <a:xfrm>
            <a:off x="4054980" y="4469635"/>
            <a:ext cx="453852"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&lt;/Web&gt;</a:t>
            </a:r>
            <a:endParaRPr/>
          </a:p>
        </p:txBody>
      </p:sp>
      <p:sp>
        <p:nvSpPr>
          <p:cNvPr id="341" name="Google Shape;341;p55"/>
          <p:cNvSpPr txBox="1"/>
          <p:nvPr/>
        </p:nvSpPr>
        <p:spPr>
          <a:xfrm>
            <a:off x="4054982" y="4716014"/>
            <a:ext cx="767959"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&lt;/Desktop apps&gt;</a:t>
            </a:r>
            <a:endParaRPr/>
          </a:p>
        </p:txBody>
      </p:sp>
      <p:grpSp>
        <p:nvGrpSpPr>
          <p:cNvPr id="342" name="Google Shape;342;p55"/>
          <p:cNvGrpSpPr/>
          <p:nvPr/>
        </p:nvGrpSpPr>
        <p:grpSpPr>
          <a:xfrm>
            <a:off x="6681187" y="3332681"/>
            <a:ext cx="635013" cy="507706"/>
            <a:chOff x="8526779" y="3478387"/>
            <a:chExt cx="7328958" cy="5655293"/>
          </a:xfrm>
        </p:grpSpPr>
        <p:grpSp>
          <p:nvGrpSpPr>
            <p:cNvPr id="343" name="Google Shape;343;p55"/>
            <p:cNvGrpSpPr/>
            <p:nvPr/>
          </p:nvGrpSpPr>
          <p:grpSpPr>
            <a:xfrm>
              <a:off x="8526779" y="3478387"/>
              <a:ext cx="7328958" cy="5544602"/>
              <a:chOff x="13195660" y="4584466"/>
              <a:chExt cx="7831856" cy="5925061"/>
            </a:xfrm>
          </p:grpSpPr>
          <p:grpSp>
            <p:nvGrpSpPr>
              <p:cNvPr id="344" name="Google Shape;344;p55"/>
              <p:cNvGrpSpPr/>
              <p:nvPr/>
            </p:nvGrpSpPr>
            <p:grpSpPr>
              <a:xfrm>
                <a:off x="13195660" y="4584466"/>
                <a:ext cx="7831856" cy="5925061"/>
                <a:chOff x="1525" y="715"/>
                <a:chExt cx="4441" cy="3361"/>
              </a:xfrm>
            </p:grpSpPr>
            <p:sp>
              <p:nvSpPr>
                <p:cNvPr id="345" name="Google Shape;345;p55"/>
                <p:cNvSpPr/>
                <p:nvPr/>
              </p:nvSpPr>
              <p:spPr>
                <a:xfrm>
                  <a:off x="3140" y="3115"/>
                  <a:ext cx="1210" cy="935"/>
                </a:xfrm>
                <a:custGeom>
                  <a:rect b="b" l="l" r="r" t="t"/>
                  <a:pathLst>
                    <a:path extrusionOk="0" h="120000" w="120000">
                      <a:moveTo>
                        <a:pt x="92774" y="0"/>
                      </a:moveTo>
                      <a:lnTo>
                        <a:pt x="92774" y="0"/>
                      </a:lnTo>
                      <a:cubicBezTo>
                        <a:pt x="70580" y="0"/>
                        <a:pt x="70580" y="0"/>
                        <a:pt x="70580" y="0"/>
                      </a:cubicBezTo>
                      <a:cubicBezTo>
                        <a:pt x="49397" y="0"/>
                        <a:pt x="49397" y="0"/>
                        <a:pt x="49397" y="0"/>
                      </a:cubicBezTo>
                      <a:cubicBezTo>
                        <a:pt x="27203" y="0"/>
                        <a:pt x="27203" y="0"/>
                        <a:pt x="27203" y="0"/>
                      </a:cubicBezTo>
                      <a:cubicBezTo>
                        <a:pt x="27203" y="0"/>
                        <a:pt x="32594" y="119970"/>
                        <a:pt x="0" y="119970"/>
                      </a:cubicBezTo>
                      <a:cubicBezTo>
                        <a:pt x="49397" y="119970"/>
                        <a:pt x="49397" y="119970"/>
                        <a:pt x="49397" y="119970"/>
                      </a:cubicBezTo>
                      <a:cubicBezTo>
                        <a:pt x="70580" y="119970"/>
                        <a:pt x="70580" y="119970"/>
                        <a:pt x="70580" y="119970"/>
                      </a:cubicBezTo>
                      <a:cubicBezTo>
                        <a:pt x="119977" y="119970"/>
                        <a:pt x="119977" y="119970"/>
                        <a:pt x="119977" y="119970"/>
                      </a:cubicBezTo>
                      <a:cubicBezTo>
                        <a:pt x="87383" y="119970"/>
                        <a:pt x="92774" y="0"/>
                        <a:pt x="92774" y="0"/>
                      </a:cubicBezTo>
                    </a:path>
                  </a:pathLst>
                </a:custGeom>
                <a:solidFill>
                  <a:srgbClr val="607283"/>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46" name="Google Shape;346;p55"/>
                <p:cNvSpPr/>
                <p:nvPr/>
              </p:nvSpPr>
              <p:spPr>
                <a:xfrm>
                  <a:off x="1525" y="715"/>
                  <a:ext cx="4441" cy="2916"/>
                </a:xfrm>
                <a:custGeom>
                  <a:rect b="b" l="l" r="r" t="t"/>
                  <a:pathLst>
                    <a:path extrusionOk="0" h="120000" w="120000">
                      <a:moveTo>
                        <a:pt x="116716" y="0"/>
                      </a:moveTo>
                      <a:lnTo>
                        <a:pt x="116716" y="0"/>
                      </a:lnTo>
                      <a:cubicBezTo>
                        <a:pt x="3271" y="0"/>
                        <a:pt x="3271" y="0"/>
                        <a:pt x="3271" y="0"/>
                      </a:cubicBezTo>
                      <a:cubicBezTo>
                        <a:pt x="1470" y="0"/>
                        <a:pt x="0" y="2238"/>
                        <a:pt x="0" y="4980"/>
                      </a:cubicBezTo>
                      <a:cubicBezTo>
                        <a:pt x="0" y="106784"/>
                        <a:pt x="0" y="106784"/>
                        <a:pt x="0" y="106784"/>
                      </a:cubicBezTo>
                      <a:cubicBezTo>
                        <a:pt x="0" y="107782"/>
                        <a:pt x="0" y="107782"/>
                        <a:pt x="0" y="107782"/>
                      </a:cubicBezTo>
                      <a:cubicBezTo>
                        <a:pt x="0" y="115672"/>
                        <a:pt x="0" y="115672"/>
                        <a:pt x="0" y="115672"/>
                      </a:cubicBezTo>
                      <a:cubicBezTo>
                        <a:pt x="0" y="118078"/>
                        <a:pt x="1255" y="119990"/>
                        <a:pt x="2836" y="119990"/>
                      </a:cubicBezTo>
                      <a:cubicBezTo>
                        <a:pt x="117157" y="119990"/>
                        <a:pt x="117157" y="119990"/>
                        <a:pt x="117157" y="119990"/>
                      </a:cubicBezTo>
                      <a:cubicBezTo>
                        <a:pt x="118738" y="119990"/>
                        <a:pt x="119993" y="118078"/>
                        <a:pt x="119993" y="115672"/>
                      </a:cubicBezTo>
                      <a:cubicBezTo>
                        <a:pt x="119993" y="107782"/>
                        <a:pt x="119993" y="107782"/>
                        <a:pt x="119993" y="107782"/>
                      </a:cubicBezTo>
                      <a:cubicBezTo>
                        <a:pt x="119993" y="106784"/>
                        <a:pt x="119993" y="106784"/>
                        <a:pt x="119993" y="106784"/>
                      </a:cubicBezTo>
                      <a:cubicBezTo>
                        <a:pt x="119993" y="4980"/>
                        <a:pt x="119993" y="4980"/>
                        <a:pt x="119993" y="4980"/>
                      </a:cubicBezTo>
                      <a:cubicBezTo>
                        <a:pt x="119993" y="2238"/>
                        <a:pt x="118517" y="0"/>
                        <a:pt x="116716" y="0"/>
                      </a:cubicBezTo>
                    </a:path>
                  </a:pathLst>
                </a:custGeom>
                <a:solidFill>
                  <a:srgbClr val="D5371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47" name="Google Shape;347;p55"/>
                <p:cNvSpPr/>
                <p:nvPr/>
              </p:nvSpPr>
              <p:spPr>
                <a:xfrm>
                  <a:off x="1669" y="855"/>
                  <a:ext cx="4154" cy="2229"/>
                </a:xfrm>
                <a:custGeom>
                  <a:rect b="b" l="l" r="r" t="t"/>
                  <a:pathLst>
                    <a:path extrusionOk="0" h="120000" w="120000">
                      <a:moveTo>
                        <a:pt x="119993" y="119987"/>
                      </a:moveTo>
                      <a:lnTo>
                        <a:pt x="0" y="119987"/>
                      </a:lnTo>
                      <a:lnTo>
                        <a:pt x="0" y="0"/>
                      </a:lnTo>
                      <a:lnTo>
                        <a:pt x="119993" y="0"/>
                      </a:lnTo>
                      <a:lnTo>
                        <a:pt x="119993" y="119987"/>
                      </a:lnTo>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48" name="Google Shape;348;p55"/>
                <p:cNvSpPr/>
                <p:nvPr/>
              </p:nvSpPr>
              <p:spPr>
                <a:xfrm>
                  <a:off x="1669" y="3065"/>
                  <a:ext cx="4154" cy="131"/>
                </a:xfrm>
                <a:custGeom>
                  <a:rect b="b" l="l" r="r" t="t"/>
                  <a:pathLst>
                    <a:path extrusionOk="0" h="120000" w="120000">
                      <a:moveTo>
                        <a:pt x="119993" y="119793"/>
                      </a:moveTo>
                      <a:lnTo>
                        <a:pt x="0" y="119793"/>
                      </a:lnTo>
                      <a:lnTo>
                        <a:pt x="0" y="0"/>
                      </a:lnTo>
                      <a:lnTo>
                        <a:pt x="119993" y="0"/>
                      </a:lnTo>
                      <a:lnTo>
                        <a:pt x="119993" y="119793"/>
                      </a:lnTo>
                    </a:path>
                  </a:pathLst>
                </a:custGeom>
                <a:solidFill>
                  <a:srgbClr val="60728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49" name="Google Shape;349;p55"/>
                <p:cNvSpPr/>
                <p:nvPr/>
              </p:nvSpPr>
              <p:spPr>
                <a:xfrm>
                  <a:off x="3638" y="3300"/>
                  <a:ext cx="217" cy="217"/>
                </a:xfrm>
                <a:custGeom>
                  <a:rect b="b" l="l" r="r" t="t"/>
                  <a:pathLst>
                    <a:path extrusionOk="0" h="120000" w="120000">
                      <a:moveTo>
                        <a:pt x="119875" y="59937"/>
                      </a:moveTo>
                      <a:lnTo>
                        <a:pt x="119875" y="59937"/>
                      </a:lnTo>
                      <a:cubicBezTo>
                        <a:pt x="119875" y="93208"/>
                        <a:pt x="93180" y="119875"/>
                        <a:pt x="60000" y="119875"/>
                      </a:cubicBezTo>
                      <a:cubicBezTo>
                        <a:pt x="26694" y="119875"/>
                        <a:pt x="0" y="93208"/>
                        <a:pt x="0" y="59937"/>
                      </a:cubicBezTo>
                      <a:cubicBezTo>
                        <a:pt x="0" y="26666"/>
                        <a:pt x="26694" y="0"/>
                        <a:pt x="60000" y="0"/>
                      </a:cubicBezTo>
                      <a:cubicBezTo>
                        <a:pt x="93180" y="0"/>
                        <a:pt x="119875" y="26666"/>
                        <a:pt x="119875" y="59937"/>
                      </a:cubicBezTo>
                    </a:path>
                  </a:pathLst>
                </a:custGeom>
                <a:solidFill>
                  <a:srgbClr val="60728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0" name="Google Shape;350;p55"/>
                <p:cNvSpPr/>
                <p:nvPr/>
              </p:nvSpPr>
              <p:spPr>
                <a:xfrm>
                  <a:off x="3129" y="4034"/>
                  <a:ext cx="1235" cy="42"/>
                </a:xfrm>
                <a:custGeom>
                  <a:rect b="b" l="l" r="r" t="t"/>
                  <a:pathLst>
                    <a:path extrusionOk="0" h="120000" w="120000">
                      <a:moveTo>
                        <a:pt x="119977" y="119361"/>
                      </a:moveTo>
                      <a:lnTo>
                        <a:pt x="0" y="119361"/>
                      </a:lnTo>
                      <a:lnTo>
                        <a:pt x="0" y="0"/>
                      </a:lnTo>
                      <a:lnTo>
                        <a:pt x="119977" y="0"/>
                      </a:lnTo>
                      <a:lnTo>
                        <a:pt x="119977" y="119361"/>
                      </a:lnTo>
                    </a:path>
                  </a:pathLst>
                </a:custGeom>
                <a:solidFill>
                  <a:srgbClr val="334A5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sp>
            <p:nvSpPr>
              <p:cNvPr id="351" name="Google Shape;351;p55"/>
              <p:cNvSpPr/>
              <p:nvPr/>
            </p:nvSpPr>
            <p:spPr>
              <a:xfrm>
                <a:off x="13674994" y="5382817"/>
                <a:ext cx="2235658" cy="2513039"/>
              </a:xfrm>
              <a:custGeom>
                <a:rect b="b" l="l" r="r" t="t"/>
                <a:pathLst>
                  <a:path extrusionOk="0" h="120000" w="120000">
                    <a:moveTo>
                      <a:pt x="119980" y="119982"/>
                    </a:moveTo>
                    <a:lnTo>
                      <a:pt x="119980" y="119982"/>
                    </a:lnTo>
                    <a:cubicBezTo>
                      <a:pt x="0" y="119982"/>
                      <a:pt x="0" y="119982"/>
                      <a:pt x="0" y="119982"/>
                    </a:cubicBezTo>
                    <a:cubicBezTo>
                      <a:pt x="0" y="11162"/>
                      <a:pt x="0" y="11162"/>
                      <a:pt x="0" y="11162"/>
                    </a:cubicBezTo>
                    <a:cubicBezTo>
                      <a:pt x="0" y="4970"/>
                      <a:pt x="5690" y="0"/>
                      <a:pt x="12677" y="0"/>
                    </a:cubicBezTo>
                    <a:cubicBezTo>
                      <a:pt x="107303" y="0"/>
                      <a:pt x="107303" y="0"/>
                      <a:pt x="107303" y="0"/>
                    </a:cubicBezTo>
                    <a:cubicBezTo>
                      <a:pt x="114289" y="0"/>
                      <a:pt x="119980" y="4970"/>
                      <a:pt x="119980" y="11162"/>
                    </a:cubicBezTo>
                    <a:lnTo>
                      <a:pt x="119980" y="119982"/>
                    </a:lnTo>
                  </a:path>
                </a:pathLst>
              </a:custGeom>
              <a:solidFill>
                <a:srgbClr val="334A5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2" name="Google Shape;352;p55"/>
              <p:cNvSpPr/>
              <p:nvPr/>
            </p:nvSpPr>
            <p:spPr>
              <a:xfrm>
                <a:off x="13739516" y="5789030"/>
                <a:ext cx="2105001" cy="2032675"/>
              </a:xfrm>
              <a:custGeom>
                <a:rect b="b" l="l" r="r" t="t"/>
                <a:pathLst>
                  <a:path extrusionOk="0" h="120000" w="120000">
                    <a:moveTo>
                      <a:pt x="119979" y="119978"/>
                    </a:moveTo>
                    <a:lnTo>
                      <a:pt x="0" y="119978"/>
                    </a:lnTo>
                    <a:lnTo>
                      <a:pt x="0" y="0"/>
                    </a:lnTo>
                    <a:lnTo>
                      <a:pt x="119979" y="0"/>
                    </a:lnTo>
                    <a:lnTo>
                      <a:pt x="119979" y="119978"/>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3" name="Google Shape;353;p55"/>
              <p:cNvSpPr/>
              <p:nvPr/>
            </p:nvSpPr>
            <p:spPr>
              <a:xfrm>
                <a:off x="13894366" y="5484369"/>
                <a:ext cx="129042" cy="130568"/>
              </a:xfrm>
              <a:custGeom>
                <a:rect b="b" l="l" r="r" t="t"/>
                <a:pathLst>
                  <a:path extrusionOk="0" h="120000" w="120000">
                    <a:moveTo>
                      <a:pt x="88403" y="30828"/>
                    </a:moveTo>
                    <a:lnTo>
                      <a:pt x="88403" y="30828"/>
                    </a:lnTo>
                    <a:cubicBezTo>
                      <a:pt x="119663" y="72596"/>
                      <a:pt x="73613" y="119668"/>
                      <a:pt x="31260" y="87182"/>
                    </a:cubicBezTo>
                    <a:cubicBezTo>
                      <a:pt x="0" y="47071"/>
                      <a:pt x="46050" y="0"/>
                      <a:pt x="88403" y="30828"/>
                    </a:cubicBezTo>
                  </a:path>
                </a:pathLst>
              </a:custGeom>
              <a:solidFill>
                <a:srgbClr val="FFD36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4" name="Google Shape;354;p55"/>
              <p:cNvSpPr/>
              <p:nvPr/>
            </p:nvSpPr>
            <p:spPr>
              <a:xfrm>
                <a:off x="13789519" y="5508548"/>
                <a:ext cx="85489" cy="82209"/>
              </a:xfrm>
              <a:custGeom>
                <a:rect b="b" l="l" r="r" t="t"/>
                <a:pathLst>
                  <a:path extrusionOk="0" h="120000" w="120000">
                    <a:moveTo>
                      <a:pt x="119491" y="59740"/>
                    </a:moveTo>
                    <a:lnTo>
                      <a:pt x="119491" y="59740"/>
                    </a:lnTo>
                    <a:cubicBezTo>
                      <a:pt x="119491" y="93506"/>
                      <a:pt x="92033" y="119480"/>
                      <a:pt x="58474" y="119480"/>
                    </a:cubicBezTo>
                    <a:cubicBezTo>
                      <a:pt x="27966" y="119480"/>
                      <a:pt x="0" y="93506"/>
                      <a:pt x="0" y="59740"/>
                    </a:cubicBezTo>
                    <a:cubicBezTo>
                      <a:pt x="0" y="25454"/>
                      <a:pt x="27966" y="0"/>
                      <a:pt x="58474" y="0"/>
                    </a:cubicBezTo>
                    <a:cubicBezTo>
                      <a:pt x="92033" y="0"/>
                      <a:pt x="119491" y="25454"/>
                      <a:pt x="119491" y="59740"/>
                    </a:cubicBezTo>
                  </a:path>
                </a:pathLst>
              </a:custGeom>
              <a:solidFill>
                <a:srgbClr val="F1554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5" name="Google Shape;355;p55"/>
              <p:cNvSpPr/>
              <p:nvPr/>
            </p:nvSpPr>
            <p:spPr>
              <a:xfrm>
                <a:off x="14023406" y="5484369"/>
                <a:ext cx="129042" cy="130568"/>
              </a:xfrm>
              <a:custGeom>
                <a:rect b="b" l="l" r="r" t="t"/>
                <a:pathLst>
                  <a:path extrusionOk="0" h="120000" w="120000">
                    <a:moveTo>
                      <a:pt x="88403" y="30828"/>
                    </a:moveTo>
                    <a:lnTo>
                      <a:pt x="88403" y="30828"/>
                    </a:lnTo>
                    <a:cubicBezTo>
                      <a:pt x="119663" y="72596"/>
                      <a:pt x="73613" y="119668"/>
                      <a:pt x="31260" y="87182"/>
                    </a:cubicBezTo>
                    <a:cubicBezTo>
                      <a:pt x="0" y="47071"/>
                      <a:pt x="46050" y="0"/>
                      <a:pt x="88403" y="30828"/>
                    </a:cubicBezTo>
                  </a:path>
                </a:pathLst>
              </a:custGeom>
              <a:solidFill>
                <a:srgbClr val="61C5B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6" name="Google Shape;356;p55"/>
              <p:cNvSpPr/>
              <p:nvPr/>
            </p:nvSpPr>
            <p:spPr>
              <a:xfrm>
                <a:off x="14239555" y="5490817"/>
                <a:ext cx="1527538" cy="119284"/>
              </a:xfrm>
              <a:custGeom>
                <a:rect b="b" l="l" r="r" t="t"/>
                <a:pathLst>
                  <a:path extrusionOk="0" h="120000" w="120000">
                    <a:moveTo>
                      <a:pt x="115265" y="119636"/>
                    </a:moveTo>
                    <a:lnTo>
                      <a:pt x="115265" y="119636"/>
                    </a:lnTo>
                    <a:cubicBezTo>
                      <a:pt x="4533" y="119636"/>
                      <a:pt x="4533" y="119636"/>
                      <a:pt x="4533" y="119636"/>
                    </a:cubicBezTo>
                    <a:cubicBezTo>
                      <a:pt x="2037" y="119636"/>
                      <a:pt x="0" y="91636"/>
                      <a:pt x="0" y="60000"/>
                    </a:cubicBezTo>
                    <a:lnTo>
                      <a:pt x="0" y="60000"/>
                    </a:lnTo>
                    <a:cubicBezTo>
                      <a:pt x="0" y="28000"/>
                      <a:pt x="2037" y="0"/>
                      <a:pt x="4533" y="0"/>
                    </a:cubicBezTo>
                    <a:cubicBezTo>
                      <a:pt x="115265" y="0"/>
                      <a:pt x="115265" y="0"/>
                      <a:pt x="115265" y="0"/>
                    </a:cubicBezTo>
                    <a:cubicBezTo>
                      <a:pt x="117934" y="0"/>
                      <a:pt x="119971" y="28000"/>
                      <a:pt x="119971" y="60000"/>
                    </a:cubicBezTo>
                    <a:lnTo>
                      <a:pt x="119971" y="60000"/>
                    </a:lnTo>
                    <a:cubicBezTo>
                      <a:pt x="119971" y="91636"/>
                      <a:pt x="117934" y="119636"/>
                      <a:pt x="115265" y="119636"/>
                    </a:cubicBezTo>
                  </a:path>
                </a:pathLst>
              </a:custGeom>
              <a:solidFill>
                <a:srgbClr val="425C6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7" name="Google Shape;357;p55"/>
              <p:cNvSpPr/>
              <p:nvPr/>
            </p:nvSpPr>
            <p:spPr>
              <a:xfrm>
                <a:off x="15389644" y="6312914"/>
                <a:ext cx="93555" cy="427169"/>
              </a:xfrm>
              <a:custGeom>
                <a:rect b="b" l="l" r="r" t="t"/>
                <a:pathLst>
                  <a:path extrusionOk="0" h="120000" w="120000">
                    <a:moveTo>
                      <a:pt x="79384" y="119897"/>
                    </a:moveTo>
                    <a:lnTo>
                      <a:pt x="79384" y="119897"/>
                    </a:lnTo>
                    <a:cubicBezTo>
                      <a:pt x="40153" y="119897"/>
                      <a:pt x="40153" y="119897"/>
                      <a:pt x="40153" y="119897"/>
                    </a:cubicBezTo>
                    <a:cubicBezTo>
                      <a:pt x="17538" y="119897"/>
                      <a:pt x="0" y="115809"/>
                      <a:pt x="0" y="111005"/>
                    </a:cubicBezTo>
                    <a:cubicBezTo>
                      <a:pt x="0" y="8892"/>
                      <a:pt x="0" y="8892"/>
                      <a:pt x="0" y="8892"/>
                    </a:cubicBezTo>
                    <a:cubicBezTo>
                      <a:pt x="0" y="3884"/>
                      <a:pt x="17538" y="0"/>
                      <a:pt x="40153" y="0"/>
                    </a:cubicBezTo>
                    <a:cubicBezTo>
                      <a:pt x="79384" y="0"/>
                      <a:pt x="79384" y="0"/>
                      <a:pt x="79384" y="0"/>
                    </a:cubicBezTo>
                    <a:cubicBezTo>
                      <a:pt x="102000" y="0"/>
                      <a:pt x="119538" y="3884"/>
                      <a:pt x="119538" y="8892"/>
                    </a:cubicBezTo>
                    <a:cubicBezTo>
                      <a:pt x="119538" y="111005"/>
                      <a:pt x="119538" y="111005"/>
                      <a:pt x="119538" y="111005"/>
                    </a:cubicBezTo>
                    <a:cubicBezTo>
                      <a:pt x="119538" y="115809"/>
                      <a:pt x="102000" y="119897"/>
                      <a:pt x="79384" y="119897"/>
                    </a:cubicBezTo>
                  </a:path>
                </a:pathLst>
              </a:custGeom>
              <a:solidFill>
                <a:srgbClr val="9A909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8" name="Google Shape;358;p55"/>
              <p:cNvSpPr/>
              <p:nvPr/>
            </p:nvSpPr>
            <p:spPr>
              <a:xfrm>
                <a:off x="15238019" y="6380617"/>
                <a:ext cx="93555" cy="359466"/>
              </a:xfrm>
              <a:custGeom>
                <a:rect b="b" l="l" r="r" t="t"/>
                <a:pathLst>
                  <a:path extrusionOk="0" h="120000" w="120000">
                    <a:moveTo>
                      <a:pt x="79694" y="119878"/>
                    </a:moveTo>
                    <a:lnTo>
                      <a:pt x="79694" y="119878"/>
                    </a:lnTo>
                    <a:cubicBezTo>
                      <a:pt x="39847" y="119878"/>
                      <a:pt x="39847" y="119878"/>
                      <a:pt x="39847" y="119878"/>
                    </a:cubicBezTo>
                    <a:cubicBezTo>
                      <a:pt x="18320" y="119878"/>
                      <a:pt x="0" y="115020"/>
                      <a:pt x="0" y="109311"/>
                    </a:cubicBezTo>
                    <a:cubicBezTo>
                      <a:pt x="0" y="10688"/>
                      <a:pt x="0" y="10688"/>
                      <a:pt x="0" y="10688"/>
                    </a:cubicBezTo>
                    <a:cubicBezTo>
                      <a:pt x="0" y="4736"/>
                      <a:pt x="18320" y="0"/>
                      <a:pt x="39847" y="0"/>
                    </a:cubicBezTo>
                    <a:cubicBezTo>
                      <a:pt x="79694" y="0"/>
                      <a:pt x="79694" y="0"/>
                      <a:pt x="79694" y="0"/>
                    </a:cubicBezTo>
                    <a:cubicBezTo>
                      <a:pt x="101221" y="0"/>
                      <a:pt x="119541" y="4736"/>
                      <a:pt x="119541" y="10688"/>
                    </a:cubicBezTo>
                    <a:cubicBezTo>
                      <a:pt x="119541" y="109311"/>
                      <a:pt x="119541" y="109311"/>
                      <a:pt x="119541" y="109311"/>
                    </a:cubicBezTo>
                    <a:cubicBezTo>
                      <a:pt x="119541" y="115020"/>
                      <a:pt x="101221" y="119878"/>
                      <a:pt x="79694" y="119878"/>
                    </a:cubicBezTo>
                  </a:path>
                </a:pathLst>
              </a:custGeom>
              <a:solidFill>
                <a:srgbClr val="9A909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59" name="Google Shape;359;p55"/>
              <p:cNvSpPr/>
              <p:nvPr/>
            </p:nvSpPr>
            <p:spPr>
              <a:xfrm>
                <a:off x="15541267" y="6232317"/>
                <a:ext cx="93555" cy="507765"/>
              </a:xfrm>
              <a:custGeom>
                <a:rect b="b" l="l" r="r" t="t"/>
                <a:pathLst>
                  <a:path extrusionOk="0" h="120000" w="120000">
                    <a:moveTo>
                      <a:pt x="79694" y="119913"/>
                    </a:moveTo>
                    <a:lnTo>
                      <a:pt x="79694" y="119913"/>
                    </a:lnTo>
                    <a:cubicBezTo>
                      <a:pt x="39847" y="119913"/>
                      <a:pt x="39847" y="119913"/>
                      <a:pt x="39847" y="119913"/>
                    </a:cubicBezTo>
                    <a:cubicBezTo>
                      <a:pt x="18320" y="119913"/>
                      <a:pt x="0" y="116473"/>
                      <a:pt x="0" y="112430"/>
                    </a:cubicBezTo>
                    <a:cubicBezTo>
                      <a:pt x="0" y="7311"/>
                      <a:pt x="0" y="7311"/>
                      <a:pt x="0" y="7311"/>
                    </a:cubicBezTo>
                    <a:cubicBezTo>
                      <a:pt x="0" y="3268"/>
                      <a:pt x="18320" y="0"/>
                      <a:pt x="39847" y="0"/>
                    </a:cubicBezTo>
                    <a:cubicBezTo>
                      <a:pt x="79694" y="0"/>
                      <a:pt x="79694" y="0"/>
                      <a:pt x="79694" y="0"/>
                    </a:cubicBezTo>
                    <a:cubicBezTo>
                      <a:pt x="101221" y="0"/>
                      <a:pt x="119541" y="3268"/>
                      <a:pt x="119541" y="7311"/>
                    </a:cubicBezTo>
                    <a:cubicBezTo>
                      <a:pt x="119541" y="112430"/>
                      <a:pt x="119541" y="112430"/>
                      <a:pt x="119541" y="112430"/>
                    </a:cubicBezTo>
                    <a:cubicBezTo>
                      <a:pt x="119541" y="116473"/>
                      <a:pt x="101221" y="119913"/>
                      <a:pt x="79694" y="119913"/>
                    </a:cubicBezTo>
                  </a:path>
                </a:pathLst>
              </a:custGeom>
              <a:solidFill>
                <a:srgbClr val="9A909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0" name="Google Shape;360;p55"/>
              <p:cNvSpPr/>
              <p:nvPr/>
            </p:nvSpPr>
            <p:spPr>
              <a:xfrm>
                <a:off x="15029938" y="5906701"/>
                <a:ext cx="508103" cy="341734"/>
              </a:xfrm>
              <a:custGeom>
                <a:rect b="b" l="l" r="r" t="t"/>
                <a:pathLst>
                  <a:path extrusionOk="0" h="120000" w="120000">
                    <a:moveTo>
                      <a:pt x="112682" y="0"/>
                    </a:moveTo>
                    <a:lnTo>
                      <a:pt x="112682" y="0"/>
                    </a:lnTo>
                    <a:cubicBezTo>
                      <a:pt x="7403" y="0"/>
                      <a:pt x="7403" y="0"/>
                      <a:pt x="7403" y="0"/>
                    </a:cubicBezTo>
                    <a:cubicBezTo>
                      <a:pt x="3271" y="0"/>
                      <a:pt x="0" y="4856"/>
                      <a:pt x="0" y="10862"/>
                    </a:cubicBezTo>
                    <a:cubicBezTo>
                      <a:pt x="0" y="68115"/>
                      <a:pt x="0" y="68115"/>
                      <a:pt x="0" y="68115"/>
                    </a:cubicBezTo>
                    <a:cubicBezTo>
                      <a:pt x="0" y="74121"/>
                      <a:pt x="3271" y="78849"/>
                      <a:pt x="7403" y="78849"/>
                    </a:cubicBezTo>
                    <a:cubicBezTo>
                      <a:pt x="81951" y="78849"/>
                      <a:pt x="81951" y="78849"/>
                      <a:pt x="81951" y="78849"/>
                    </a:cubicBezTo>
                    <a:cubicBezTo>
                      <a:pt x="88063" y="96869"/>
                      <a:pt x="96499" y="119872"/>
                      <a:pt x="96499" y="119872"/>
                    </a:cubicBezTo>
                    <a:cubicBezTo>
                      <a:pt x="96499" y="78849"/>
                      <a:pt x="96499" y="78849"/>
                      <a:pt x="96499" y="78849"/>
                    </a:cubicBezTo>
                    <a:cubicBezTo>
                      <a:pt x="112682" y="78849"/>
                      <a:pt x="112682" y="78849"/>
                      <a:pt x="112682" y="78849"/>
                    </a:cubicBezTo>
                    <a:cubicBezTo>
                      <a:pt x="116728" y="78849"/>
                      <a:pt x="119913" y="74121"/>
                      <a:pt x="119913" y="68115"/>
                    </a:cubicBezTo>
                    <a:cubicBezTo>
                      <a:pt x="119913" y="10862"/>
                      <a:pt x="119913" y="10862"/>
                      <a:pt x="119913" y="10862"/>
                    </a:cubicBezTo>
                    <a:cubicBezTo>
                      <a:pt x="119913" y="4856"/>
                      <a:pt x="116728" y="0"/>
                      <a:pt x="112682" y="0"/>
                    </a:cubicBezTo>
                  </a:path>
                </a:pathLst>
              </a:custGeom>
              <a:solidFill>
                <a:srgbClr val="174F69"/>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1" name="Google Shape;361;p55"/>
              <p:cNvSpPr/>
              <p:nvPr/>
            </p:nvSpPr>
            <p:spPr>
              <a:xfrm>
                <a:off x="14741205" y="6630471"/>
                <a:ext cx="403256" cy="35462"/>
              </a:xfrm>
              <a:custGeom>
                <a:rect b="b" l="l" r="r" t="t"/>
                <a:pathLst>
                  <a:path extrusionOk="0" h="120000" w="120000">
                    <a:moveTo>
                      <a:pt x="114471" y="118823"/>
                    </a:moveTo>
                    <a:lnTo>
                      <a:pt x="114471" y="118823"/>
                    </a:lnTo>
                    <a:cubicBezTo>
                      <a:pt x="5420" y="118823"/>
                      <a:pt x="5420" y="118823"/>
                      <a:pt x="5420" y="118823"/>
                    </a:cubicBezTo>
                    <a:cubicBezTo>
                      <a:pt x="2384" y="118823"/>
                      <a:pt x="0" y="91764"/>
                      <a:pt x="0" y="58823"/>
                    </a:cubicBezTo>
                    <a:lnTo>
                      <a:pt x="0" y="58823"/>
                    </a:lnTo>
                    <a:cubicBezTo>
                      <a:pt x="0" y="27058"/>
                      <a:pt x="2384" y="0"/>
                      <a:pt x="5420" y="0"/>
                    </a:cubicBezTo>
                    <a:cubicBezTo>
                      <a:pt x="114471" y="0"/>
                      <a:pt x="114471" y="0"/>
                      <a:pt x="114471" y="0"/>
                    </a:cubicBezTo>
                    <a:cubicBezTo>
                      <a:pt x="117506" y="0"/>
                      <a:pt x="119891" y="27058"/>
                      <a:pt x="119891" y="58823"/>
                    </a:cubicBezTo>
                    <a:lnTo>
                      <a:pt x="119891" y="58823"/>
                    </a:lnTo>
                    <a:cubicBezTo>
                      <a:pt x="119891" y="91764"/>
                      <a:pt x="117506" y="118823"/>
                      <a:pt x="114471" y="118823"/>
                    </a:cubicBezTo>
                  </a:path>
                </a:pathLst>
              </a:custGeom>
              <a:solidFill>
                <a:srgbClr val="636466"/>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2" name="Google Shape;362;p55"/>
              <p:cNvSpPr/>
              <p:nvPr/>
            </p:nvSpPr>
            <p:spPr>
              <a:xfrm>
                <a:off x="14741205" y="6704621"/>
                <a:ext cx="403256" cy="35462"/>
              </a:xfrm>
              <a:custGeom>
                <a:rect b="b" l="l" r="r" t="t"/>
                <a:pathLst>
                  <a:path extrusionOk="0" h="120000" w="120000">
                    <a:moveTo>
                      <a:pt x="114471" y="118823"/>
                    </a:moveTo>
                    <a:lnTo>
                      <a:pt x="114471" y="118823"/>
                    </a:lnTo>
                    <a:cubicBezTo>
                      <a:pt x="5420" y="118823"/>
                      <a:pt x="5420" y="118823"/>
                      <a:pt x="5420" y="118823"/>
                    </a:cubicBezTo>
                    <a:cubicBezTo>
                      <a:pt x="2384" y="118823"/>
                      <a:pt x="0" y="92941"/>
                      <a:pt x="0" y="60000"/>
                    </a:cubicBezTo>
                    <a:lnTo>
                      <a:pt x="0" y="60000"/>
                    </a:lnTo>
                    <a:cubicBezTo>
                      <a:pt x="0" y="27058"/>
                      <a:pt x="2384" y="0"/>
                      <a:pt x="5420" y="0"/>
                    </a:cubicBezTo>
                    <a:cubicBezTo>
                      <a:pt x="114471" y="0"/>
                      <a:pt x="114471" y="0"/>
                      <a:pt x="114471" y="0"/>
                    </a:cubicBezTo>
                    <a:cubicBezTo>
                      <a:pt x="117506" y="0"/>
                      <a:pt x="119891" y="27058"/>
                      <a:pt x="119891" y="60000"/>
                    </a:cubicBezTo>
                    <a:lnTo>
                      <a:pt x="119891" y="60000"/>
                    </a:lnTo>
                    <a:cubicBezTo>
                      <a:pt x="119891" y="92941"/>
                      <a:pt x="117506" y="118823"/>
                      <a:pt x="114471" y="118823"/>
                    </a:cubicBezTo>
                  </a:path>
                </a:pathLst>
              </a:custGeom>
              <a:solidFill>
                <a:srgbClr val="636466"/>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3" name="Google Shape;363;p55"/>
              <p:cNvSpPr/>
              <p:nvPr/>
            </p:nvSpPr>
            <p:spPr>
              <a:xfrm>
                <a:off x="14741205" y="6493453"/>
                <a:ext cx="403256" cy="35462"/>
              </a:xfrm>
              <a:custGeom>
                <a:rect b="b" l="l" r="r" t="t"/>
                <a:pathLst>
                  <a:path extrusionOk="0" h="120000" w="120000">
                    <a:moveTo>
                      <a:pt x="114471" y="118823"/>
                    </a:moveTo>
                    <a:lnTo>
                      <a:pt x="114471" y="118823"/>
                    </a:lnTo>
                    <a:cubicBezTo>
                      <a:pt x="5420" y="118823"/>
                      <a:pt x="5420" y="118823"/>
                      <a:pt x="5420" y="118823"/>
                    </a:cubicBezTo>
                    <a:cubicBezTo>
                      <a:pt x="2384" y="118823"/>
                      <a:pt x="0" y="92941"/>
                      <a:pt x="0" y="60000"/>
                    </a:cubicBezTo>
                    <a:lnTo>
                      <a:pt x="0" y="60000"/>
                    </a:lnTo>
                    <a:cubicBezTo>
                      <a:pt x="0" y="27058"/>
                      <a:pt x="2384" y="0"/>
                      <a:pt x="5420" y="0"/>
                    </a:cubicBezTo>
                    <a:cubicBezTo>
                      <a:pt x="114471" y="0"/>
                      <a:pt x="114471" y="0"/>
                      <a:pt x="114471" y="0"/>
                    </a:cubicBezTo>
                    <a:cubicBezTo>
                      <a:pt x="117506" y="0"/>
                      <a:pt x="119891" y="27058"/>
                      <a:pt x="119891" y="60000"/>
                    </a:cubicBezTo>
                    <a:lnTo>
                      <a:pt x="119891" y="60000"/>
                    </a:lnTo>
                    <a:cubicBezTo>
                      <a:pt x="119891" y="92941"/>
                      <a:pt x="117506" y="118823"/>
                      <a:pt x="114471" y="118823"/>
                    </a:cubicBezTo>
                  </a:path>
                </a:pathLst>
              </a:custGeom>
              <a:solidFill>
                <a:srgbClr val="636466"/>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4" name="Google Shape;364;p55"/>
              <p:cNvSpPr/>
              <p:nvPr/>
            </p:nvSpPr>
            <p:spPr>
              <a:xfrm>
                <a:off x="14741205" y="6567603"/>
                <a:ext cx="403256" cy="35462"/>
              </a:xfrm>
              <a:custGeom>
                <a:rect b="b" l="l" r="r" t="t"/>
                <a:pathLst>
                  <a:path extrusionOk="0" h="120000" w="120000">
                    <a:moveTo>
                      <a:pt x="114471" y="118823"/>
                    </a:moveTo>
                    <a:lnTo>
                      <a:pt x="114471" y="118823"/>
                    </a:lnTo>
                    <a:cubicBezTo>
                      <a:pt x="5420" y="118823"/>
                      <a:pt x="5420" y="118823"/>
                      <a:pt x="5420" y="118823"/>
                    </a:cubicBezTo>
                    <a:cubicBezTo>
                      <a:pt x="2384" y="118823"/>
                      <a:pt x="0" y="92941"/>
                      <a:pt x="0" y="60000"/>
                    </a:cubicBezTo>
                    <a:lnTo>
                      <a:pt x="0" y="60000"/>
                    </a:lnTo>
                    <a:cubicBezTo>
                      <a:pt x="0" y="27058"/>
                      <a:pt x="2384" y="0"/>
                      <a:pt x="5420" y="0"/>
                    </a:cubicBezTo>
                    <a:cubicBezTo>
                      <a:pt x="114471" y="0"/>
                      <a:pt x="114471" y="0"/>
                      <a:pt x="114471" y="0"/>
                    </a:cubicBezTo>
                    <a:cubicBezTo>
                      <a:pt x="117506" y="0"/>
                      <a:pt x="119891" y="27058"/>
                      <a:pt x="119891" y="60000"/>
                    </a:cubicBezTo>
                    <a:lnTo>
                      <a:pt x="119891" y="60000"/>
                    </a:lnTo>
                    <a:cubicBezTo>
                      <a:pt x="119891" y="92941"/>
                      <a:pt x="117506" y="118823"/>
                      <a:pt x="114471" y="118823"/>
                    </a:cubicBezTo>
                  </a:path>
                </a:pathLst>
              </a:custGeom>
              <a:solidFill>
                <a:srgbClr val="636466"/>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5" name="Google Shape;365;p55"/>
              <p:cNvSpPr/>
              <p:nvPr/>
            </p:nvSpPr>
            <p:spPr>
              <a:xfrm>
                <a:off x="13947595" y="6978653"/>
                <a:ext cx="88717" cy="90270"/>
              </a:xfrm>
              <a:custGeom>
                <a:rect b="b" l="l" r="r" t="t"/>
                <a:pathLst>
                  <a:path extrusionOk="0" h="120000" w="120000">
                    <a:moveTo>
                      <a:pt x="119518" y="59282"/>
                    </a:moveTo>
                    <a:lnTo>
                      <a:pt x="119518" y="59282"/>
                    </a:lnTo>
                    <a:cubicBezTo>
                      <a:pt x="119518" y="92749"/>
                      <a:pt x="93493" y="119521"/>
                      <a:pt x="59759" y="119521"/>
                    </a:cubicBezTo>
                    <a:cubicBezTo>
                      <a:pt x="26987" y="119521"/>
                      <a:pt x="0" y="92749"/>
                      <a:pt x="0" y="59282"/>
                    </a:cubicBezTo>
                    <a:cubicBezTo>
                      <a:pt x="0" y="26772"/>
                      <a:pt x="26987" y="0"/>
                      <a:pt x="59759" y="0"/>
                    </a:cubicBezTo>
                    <a:cubicBezTo>
                      <a:pt x="93493" y="0"/>
                      <a:pt x="119518" y="26772"/>
                      <a:pt x="119518"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6" name="Google Shape;366;p55"/>
              <p:cNvSpPr/>
              <p:nvPr/>
            </p:nvSpPr>
            <p:spPr>
              <a:xfrm>
                <a:off x="14129867" y="6978653"/>
                <a:ext cx="88717" cy="90270"/>
              </a:xfrm>
              <a:custGeom>
                <a:rect b="b" l="l" r="r" t="t"/>
                <a:pathLst>
                  <a:path extrusionOk="0" h="120000" w="120000">
                    <a:moveTo>
                      <a:pt x="119516" y="59282"/>
                    </a:moveTo>
                    <a:lnTo>
                      <a:pt x="119516" y="59282"/>
                    </a:lnTo>
                    <a:cubicBezTo>
                      <a:pt x="119516" y="92749"/>
                      <a:pt x="92419" y="119521"/>
                      <a:pt x="60000" y="119521"/>
                    </a:cubicBezTo>
                    <a:cubicBezTo>
                      <a:pt x="27096" y="119521"/>
                      <a:pt x="0" y="92749"/>
                      <a:pt x="0" y="59282"/>
                    </a:cubicBezTo>
                    <a:cubicBezTo>
                      <a:pt x="0" y="26772"/>
                      <a:pt x="27096" y="0"/>
                      <a:pt x="60000" y="0"/>
                    </a:cubicBezTo>
                    <a:cubicBezTo>
                      <a:pt x="92419" y="0"/>
                      <a:pt x="119516" y="26772"/>
                      <a:pt x="119516"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7" name="Google Shape;367;p55"/>
              <p:cNvSpPr/>
              <p:nvPr/>
            </p:nvSpPr>
            <p:spPr>
              <a:xfrm>
                <a:off x="14310527" y="6978653"/>
                <a:ext cx="90329" cy="90270"/>
              </a:xfrm>
              <a:custGeom>
                <a:rect b="b" l="l" r="r" t="t"/>
                <a:pathLst>
                  <a:path extrusionOk="0" h="120000" w="120000">
                    <a:moveTo>
                      <a:pt x="119520" y="59282"/>
                    </a:moveTo>
                    <a:lnTo>
                      <a:pt x="119520" y="59282"/>
                    </a:lnTo>
                    <a:cubicBezTo>
                      <a:pt x="119520" y="92749"/>
                      <a:pt x="92640" y="119521"/>
                      <a:pt x="59040" y="119521"/>
                    </a:cubicBezTo>
                    <a:cubicBezTo>
                      <a:pt x="26880" y="119521"/>
                      <a:pt x="0" y="92749"/>
                      <a:pt x="0" y="59282"/>
                    </a:cubicBezTo>
                    <a:cubicBezTo>
                      <a:pt x="0" y="26772"/>
                      <a:pt x="26880" y="0"/>
                      <a:pt x="59040" y="0"/>
                    </a:cubicBezTo>
                    <a:cubicBezTo>
                      <a:pt x="92640" y="0"/>
                      <a:pt x="119520" y="26772"/>
                      <a:pt x="119520"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8" name="Google Shape;368;p55"/>
              <p:cNvSpPr/>
              <p:nvPr/>
            </p:nvSpPr>
            <p:spPr>
              <a:xfrm>
                <a:off x="14492798" y="6978653"/>
                <a:ext cx="88717" cy="90270"/>
              </a:xfrm>
              <a:custGeom>
                <a:rect b="b" l="l" r="r" t="t"/>
                <a:pathLst>
                  <a:path extrusionOk="0" h="120000" w="120000">
                    <a:moveTo>
                      <a:pt x="119516" y="59282"/>
                    </a:moveTo>
                    <a:lnTo>
                      <a:pt x="119516" y="59282"/>
                    </a:lnTo>
                    <a:cubicBezTo>
                      <a:pt x="119516" y="92749"/>
                      <a:pt x="92419" y="119521"/>
                      <a:pt x="59516" y="119521"/>
                    </a:cubicBezTo>
                    <a:cubicBezTo>
                      <a:pt x="26612" y="119521"/>
                      <a:pt x="0" y="92749"/>
                      <a:pt x="0" y="59282"/>
                    </a:cubicBezTo>
                    <a:cubicBezTo>
                      <a:pt x="0" y="26772"/>
                      <a:pt x="26612" y="0"/>
                      <a:pt x="59516" y="0"/>
                    </a:cubicBezTo>
                    <a:cubicBezTo>
                      <a:pt x="92419" y="0"/>
                      <a:pt x="119516" y="26772"/>
                      <a:pt x="119516"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69" name="Google Shape;369;p55"/>
              <p:cNvSpPr/>
              <p:nvPr/>
            </p:nvSpPr>
            <p:spPr>
              <a:xfrm>
                <a:off x="14673456" y="6978653"/>
                <a:ext cx="90329" cy="90270"/>
              </a:xfrm>
              <a:custGeom>
                <a:rect b="b" l="l" r="r" t="t"/>
                <a:pathLst>
                  <a:path extrusionOk="0" h="120000" w="120000">
                    <a:moveTo>
                      <a:pt x="119520" y="59282"/>
                    </a:moveTo>
                    <a:lnTo>
                      <a:pt x="119520" y="59282"/>
                    </a:lnTo>
                    <a:cubicBezTo>
                      <a:pt x="119520" y="92749"/>
                      <a:pt x="92640" y="119521"/>
                      <a:pt x="60000" y="119521"/>
                    </a:cubicBezTo>
                    <a:cubicBezTo>
                      <a:pt x="26400" y="119521"/>
                      <a:pt x="0" y="92749"/>
                      <a:pt x="0" y="59282"/>
                    </a:cubicBezTo>
                    <a:cubicBezTo>
                      <a:pt x="0" y="26772"/>
                      <a:pt x="26400" y="0"/>
                      <a:pt x="60000" y="0"/>
                    </a:cubicBezTo>
                    <a:cubicBezTo>
                      <a:pt x="92640" y="0"/>
                      <a:pt x="119520" y="26772"/>
                      <a:pt x="119520"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0" name="Google Shape;370;p55"/>
              <p:cNvSpPr/>
              <p:nvPr/>
            </p:nvSpPr>
            <p:spPr>
              <a:xfrm>
                <a:off x="14855730" y="6978653"/>
                <a:ext cx="88717" cy="90270"/>
              </a:xfrm>
              <a:custGeom>
                <a:rect b="b" l="l" r="r" t="t"/>
                <a:pathLst>
                  <a:path extrusionOk="0" h="120000" w="120000">
                    <a:moveTo>
                      <a:pt x="119518" y="59282"/>
                    </a:moveTo>
                    <a:lnTo>
                      <a:pt x="119518" y="59282"/>
                    </a:lnTo>
                    <a:cubicBezTo>
                      <a:pt x="119518" y="92749"/>
                      <a:pt x="92530" y="119521"/>
                      <a:pt x="59759" y="119521"/>
                    </a:cubicBezTo>
                    <a:cubicBezTo>
                      <a:pt x="26987" y="119521"/>
                      <a:pt x="0" y="92749"/>
                      <a:pt x="0" y="59282"/>
                    </a:cubicBezTo>
                    <a:cubicBezTo>
                      <a:pt x="0" y="26772"/>
                      <a:pt x="26987" y="0"/>
                      <a:pt x="59759" y="0"/>
                    </a:cubicBezTo>
                    <a:cubicBezTo>
                      <a:pt x="92530" y="0"/>
                      <a:pt x="119518" y="26772"/>
                      <a:pt x="119518"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1" name="Google Shape;371;p55"/>
              <p:cNvSpPr/>
              <p:nvPr/>
            </p:nvSpPr>
            <p:spPr>
              <a:xfrm>
                <a:off x="15036389" y="6978653"/>
                <a:ext cx="90329" cy="90270"/>
              </a:xfrm>
              <a:custGeom>
                <a:rect b="b" l="l" r="r" t="t"/>
                <a:pathLst>
                  <a:path extrusionOk="0" h="120000" w="120000">
                    <a:moveTo>
                      <a:pt x="119521" y="59282"/>
                    </a:moveTo>
                    <a:lnTo>
                      <a:pt x="119521" y="59282"/>
                    </a:lnTo>
                    <a:cubicBezTo>
                      <a:pt x="119521" y="92749"/>
                      <a:pt x="92749" y="119521"/>
                      <a:pt x="60239" y="119521"/>
                    </a:cubicBezTo>
                    <a:cubicBezTo>
                      <a:pt x="26772" y="119521"/>
                      <a:pt x="0" y="92749"/>
                      <a:pt x="0" y="59282"/>
                    </a:cubicBezTo>
                    <a:cubicBezTo>
                      <a:pt x="0" y="26772"/>
                      <a:pt x="26772" y="0"/>
                      <a:pt x="60239" y="0"/>
                    </a:cubicBezTo>
                    <a:cubicBezTo>
                      <a:pt x="92749" y="0"/>
                      <a:pt x="119521" y="26772"/>
                      <a:pt x="119521"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2" name="Google Shape;372;p55"/>
              <p:cNvSpPr/>
              <p:nvPr/>
            </p:nvSpPr>
            <p:spPr>
              <a:xfrm>
                <a:off x="15218663" y="6978653"/>
                <a:ext cx="88717" cy="90270"/>
              </a:xfrm>
              <a:custGeom>
                <a:rect b="b" l="l" r="r" t="t"/>
                <a:pathLst>
                  <a:path extrusionOk="0" h="120000" w="120000">
                    <a:moveTo>
                      <a:pt x="119518" y="59282"/>
                    </a:moveTo>
                    <a:lnTo>
                      <a:pt x="119518" y="59282"/>
                    </a:lnTo>
                    <a:cubicBezTo>
                      <a:pt x="119518" y="92749"/>
                      <a:pt x="92530" y="119521"/>
                      <a:pt x="59759" y="119521"/>
                    </a:cubicBezTo>
                    <a:cubicBezTo>
                      <a:pt x="26987" y="119521"/>
                      <a:pt x="0" y="92749"/>
                      <a:pt x="0" y="59282"/>
                    </a:cubicBezTo>
                    <a:cubicBezTo>
                      <a:pt x="0" y="26772"/>
                      <a:pt x="26987" y="0"/>
                      <a:pt x="59759" y="0"/>
                    </a:cubicBezTo>
                    <a:cubicBezTo>
                      <a:pt x="92530" y="0"/>
                      <a:pt x="119518" y="26772"/>
                      <a:pt x="119518" y="59282"/>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3" name="Google Shape;373;p55"/>
              <p:cNvSpPr/>
              <p:nvPr/>
            </p:nvSpPr>
            <p:spPr>
              <a:xfrm>
                <a:off x="15399320" y="6978653"/>
                <a:ext cx="88717" cy="90270"/>
              </a:xfrm>
              <a:custGeom>
                <a:rect b="b" l="l" r="r" t="t"/>
                <a:pathLst>
                  <a:path extrusionOk="0" h="120000" w="120000">
                    <a:moveTo>
                      <a:pt x="119518" y="59282"/>
                    </a:moveTo>
                    <a:lnTo>
                      <a:pt x="119518" y="59282"/>
                    </a:lnTo>
                    <a:cubicBezTo>
                      <a:pt x="119518" y="92749"/>
                      <a:pt x="92530" y="119521"/>
                      <a:pt x="59759" y="119521"/>
                    </a:cubicBezTo>
                    <a:cubicBezTo>
                      <a:pt x="26024" y="119521"/>
                      <a:pt x="0" y="92749"/>
                      <a:pt x="0" y="59282"/>
                    </a:cubicBezTo>
                    <a:cubicBezTo>
                      <a:pt x="0" y="26772"/>
                      <a:pt x="26024" y="0"/>
                      <a:pt x="59759" y="0"/>
                    </a:cubicBezTo>
                    <a:cubicBezTo>
                      <a:pt x="92530" y="0"/>
                      <a:pt x="119518" y="26772"/>
                      <a:pt x="119518" y="59282"/>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4" name="Google Shape;374;p55"/>
              <p:cNvSpPr/>
              <p:nvPr/>
            </p:nvSpPr>
            <p:spPr>
              <a:xfrm>
                <a:off x="13947595" y="7162415"/>
                <a:ext cx="88717" cy="88657"/>
              </a:xfrm>
              <a:custGeom>
                <a:rect b="b" l="l" r="r" t="t"/>
                <a:pathLst>
                  <a:path extrusionOk="0" h="120000" w="120000">
                    <a:moveTo>
                      <a:pt x="119518" y="59759"/>
                    </a:moveTo>
                    <a:lnTo>
                      <a:pt x="119518" y="59759"/>
                    </a:lnTo>
                    <a:cubicBezTo>
                      <a:pt x="119518" y="92530"/>
                      <a:pt x="93493" y="119518"/>
                      <a:pt x="59759" y="119518"/>
                    </a:cubicBezTo>
                    <a:cubicBezTo>
                      <a:pt x="26987" y="119518"/>
                      <a:pt x="0" y="92530"/>
                      <a:pt x="0" y="59759"/>
                    </a:cubicBezTo>
                    <a:cubicBezTo>
                      <a:pt x="0" y="26987"/>
                      <a:pt x="26987" y="0"/>
                      <a:pt x="59759" y="0"/>
                    </a:cubicBezTo>
                    <a:cubicBezTo>
                      <a:pt x="93493" y="0"/>
                      <a:pt x="119518" y="26987"/>
                      <a:pt x="119518" y="59759"/>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5" name="Google Shape;375;p55"/>
              <p:cNvSpPr/>
              <p:nvPr/>
            </p:nvSpPr>
            <p:spPr>
              <a:xfrm>
                <a:off x="14129867" y="7162415"/>
                <a:ext cx="88717" cy="88657"/>
              </a:xfrm>
              <a:custGeom>
                <a:rect b="b" l="l" r="r" t="t"/>
                <a:pathLst>
                  <a:path extrusionOk="0" h="120000" w="120000">
                    <a:moveTo>
                      <a:pt x="119516" y="59759"/>
                    </a:moveTo>
                    <a:lnTo>
                      <a:pt x="119516" y="59759"/>
                    </a:lnTo>
                    <a:cubicBezTo>
                      <a:pt x="119516" y="92530"/>
                      <a:pt x="92419" y="119518"/>
                      <a:pt x="60000" y="119518"/>
                    </a:cubicBezTo>
                    <a:cubicBezTo>
                      <a:pt x="27096" y="119518"/>
                      <a:pt x="0" y="92530"/>
                      <a:pt x="0" y="59759"/>
                    </a:cubicBezTo>
                    <a:cubicBezTo>
                      <a:pt x="0" y="26987"/>
                      <a:pt x="27096" y="0"/>
                      <a:pt x="60000" y="0"/>
                    </a:cubicBezTo>
                    <a:cubicBezTo>
                      <a:pt x="92419" y="0"/>
                      <a:pt x="119516" y="26987"/>
                      <a:pt x="119516" y="59759"/>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6" name="Google Shape;376;p55"/>
              <p:cNvSpPr/>
              <p:nvPr/>
            </p:nvSpPr>
            <p:spPr>
              <a:xfrm>
                <a:off x="14310527" y="7162415"/>
                <a:ext cx="90329" cy="88657"/>
              </a:xfrm>
              <a:custGeom>
                <a:rect b="b" l="l" r="r" t="t"/>
                <a:pathLst>
                  <a:path extrusionOk="0" h="120000" w="120000">
                    <a:moveTo>
                      <a:pt x="119520" y="59759"/>
                    </a:moveTo>
                    <a:lnTo>
                      <a:pt x="119520" y="59759"/>
                    </a:lnTo>
                    <a:cubicBezTo>
                      <a:pt x="119520" y="92530"/>
                      <a:pt x="92640" y="119518"/>
                      <a:pt x="59040" y="119518"/>
                    </a:cubicBezTo>
                    <a:cubicBezTo>
                      <a:pt x="26880" y="119518"/>
                      <a:pt x="0" y="92530"/>
                      <a:pt x="0" y="59759"/>
                    </a:cubicBezTo>
                    <a:cubicBezTo>
                      <a:pt x="0" y="26987"/>
                      <a:pt x="26880" y="0"/>
                      <a:pt x="59040" y="0"/>
                    </a:cubicBezTo>
                    <a:cubicBezTo>
                      <a:pt x="92640" y="0"/>
                      <a:pt x="119520" y="26987"/>
                      <a:pt x="119520" y="59759"/>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7" name="Google Shape;377;p55"/>
              <p:cNvSpPr/>
              <p:nvPr/>
            </p:nvSpPr>
            <p:spPr>
              <a:xfrm>
                <a:off x="14492798" y="7162415"/>
                <a:ext cx="88717" cy="88657"/>
              </a:xfrm>
              <a:custGeom>
                <a:rect b="b" l="l" r="r" t="t"/>
                <a:pathLst>
                  <a:path extrusionOk="0" h="120000" w="120000">
                    <a:moveTo>
                      <a:pt x="119516" y="59759"/>
                    </a:moveTo>
                    <a:lnTo>
                      <a:pt x="119516" y="59759"/>
                    </a:lnTo>
                    <a:cubicBezTo>
                      <a:pt x="119516" y="92530"/>
                      <a:pt x="92419" y="119518"/>
                      <a:pt x="59516" y="119518"/>
                    </a:cubicBezTo>
                    <a:cubicBezTo>
                      <a:pt x="26612" y="119518"/>
                      <a:pt x="0" y="92530"/>
                      <a:pt x="0" y="59759"/>
                    </a:cubicBezTo>
                    <a:cubicBezTo>
                      <a:pt x="0" y="26987"/>
                      <a:pt x="26612" y="0"/>
                      <a:pt x="59516" y="0"/>
                    </a:cubicBezTo>
                    <a:cubicBezTo>
                      <a:pt x="92419" y="0"/>
                      <a:pt x="119516" y="26987"/>
                      <a:pt x="119516" y="59759"/>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8" name="Google Shape;378;p55"/>
              <p:cNvSpPr/>
              <p:nvPr/>
            </p:nvSpPr>
            <p:spPr>
              <a:xfrm>
                <a:off x="14673456" y="7162415"/>
                <a:ext cx="90329" cy="88657"/>
              </a:xfrm>
              <a:custGeom>
                <a:rect b="b" l="l" r="r" t="t"/>
                <a:pathLst>
                  <a:path extrusionOk="0" h="120000" w="120000">
                    <a:moveTo>
                      <a:pt x="119520" y="59759"/>
                    </a:moveTo>
                    <a:lnTo>
                      <a:pt x="119520" y="59759"/>
                    </a:lnTo>
                    <a:cubicBezTo>
                      <a:pt x="119520" y="92530"/>
                      <a:pt x="92640" y="119518"/>
                      <a:pt x="60000" y="119518"/>
                    </a:cubicBezTo>
                    <a:cubicBezTo>
                      <a:pt x="26400" y="119518"/>
                      <a:pt x="0" y="92530"/>
                      <a:pt x="0" y="59759"/>
                    </a:cubicBezTo>
                    <a:cubicBezTo>
                      <a:pt x="0" y="26987"/>
                      <a:pt x="26400" y="0"/>
                      <a:pt x="60000" y="0"/>
                    </a:cubicBezTo>
                    <a:cubicBezTo>
                      <a:pt x="92640" y="0"/>
                      <a:pt x="119520" y="26987"/>
                      <a:pt x="119520" y="59759"/>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79" name="Google Shape;379;p55"/>
              <p:cNvSpPr/>
              <p:nvPr/>
            </p:nvSpPr>
            <p:spPr>
              <a:xfrm>
                <a:off x="14855730" y="7162415"/>
                <a:ext cx="88717" cy="88657"/>
              </a:xfrm>
              <a:custGeom>
                <a:rect b="b" l="l" r="r" t="t"/>
                <a:pathLst>
                  <a:path extrusionOk="0" h="120000" w="120000">
                    <a:moveTo>
                      <a:pt x="119518" y="59759"/>
                    </a:moveTo>
                    <a:lnTo>
                      <a:pt x="119518" y="59759"/>
                    </a:lnTo>
                    <a:cubicBezTo>
                      <a:pt x="119518" y="92530"/>
                      <a:pt x="92530" y="119518"/>
                      <a:pt x="59759" y="119518"/>
                    </a:cubicBezTo>
                    <a:cubicBezTo>
                      <a:pt x="26987" y="119518"/>
                      <a:pt x="0" y="92530"/>
                      <a:pt x="0" y="59759"/>
                    </a:cubicBezTo>
                    <a:cubicBezTo>
                      <a:pt x="0" y="26987"/>
                      <a:pt x="26987" y="0"/>
                      <a:pt x="59759" y="0"/>
                    </a:cubicBezTo>
                    <a:cubicBezTo>
                      <a:pt x="92530" y="0"/>
                      <a:pt x="119518" y="26987"/>
                      <a:pt x="119518" y="59759"/>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0" name="Google Shape;380;p55"/>
              <p:cNvSpPr/>
              <p:nvPr/>
            </p:nvSpPr>
            <p:spPr>
              <a:xfrm>
                <a:off x="15036389" y="7162415"/>
                <a:ext cx="90329" cy="88657"/>
              </a:xfrm>
              <a:custGeom>
                <a:rect b="b" l="l" r="r" t="t"/>
                <a:pathLst>
                  <a:path extrusionOk="0" h="120000" w="120000">
                    <a:moveTo>
                      <a:pt x="119521" y="59759"/>
                    </a:moveTo>
                    <a:lnTo>
                      <a:pt x="119521" y="59759"/>
                    </a:lnTo>
                    <a:cubicBezTo>
                      <a:pt x="119521" y="92530"/>
                      <a:pt x="92749" y="119518"/>
                      <a:pt x="60239" y="119518"/>
                    </a:cubicBezTo>
                    <a:cubicBezTo>
                      <a:pt x="26772" y="119518"/>
                      <a:pt x="0" y="92530"/>
                      <a:pt x="0" y="59759"/>
                    </a:cubicBezTo>
                    <a:cubicBezTo>
                      <a:pt x="0" y="26987"/>
                      <a:pt x="26772" y="0"/>
                      <a:pt x="60239" y="0"/>
                    </a:cubicBezTo>
                    <a:cubicBezTo>
                      <a:pt x="92749" y="0"/>
                      <a:pt x="119521" y="26987"/>
                      <a:pt x="119521" y="59759"/>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1" name="Google Shape;381;p55"/>
              <p:cNvSpPr/>
              <p:nvPr/>
            </p:nvSpPr>
            <p:spPr>
              <a:xfrm>
                <a:off x="15218663" y="7162415"/>
                <a:ext cx="88717" cy="88657"/>
              </a:xfrm>
              <a:custGeom>
                <a:rect b="b" l="l" r="r" t="t"/>
                <a:pathLst>
                  <a:path extrusionOk="0" h="120000" w="120000">
                    <a:moveTo>
                      <a:pt x="119518" y="59759"/>
                    </a:moveTo>
                    <a:lnTo>
                      <a:pt x="119518" y="59759"/>
                    </a:lnTo>
                    <a:cubicBezTo>
                      <a:pt x="119518" y="92530"/>
                      <a:pt x="92530" y="119518"/>
                      <a:pt x="59759" y="119518"/>
                    </a:cubicBezTo>
                    <a:cubicBezTo>
                      <a:pt x="26987" y="119518"/>
                      <a:pt x="0" y="92530"/>
                      <a:pt x="0" y="59759"/>
                    </a:cubicBezTo>
                    <a:cubicBezTo>
                      <a:pt x="0" y="26987"/>
                      <a:pt x="26987" y="0"/>
                      <a:pt x="59759" y="0"/>
                    </a:cubicBezTo>
                    <a:cubicBezTo>
                      <a:pt x="92530" y="0"/>
                      <a:pt x="119518" y="26987"/>
                      <a:pt x="119518" y="59759"/>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2" name="Google Shape;382;p55"/>
              <p:cNvSpPr/>
              <p:nvPr/>
            </p:nvSpPr>
            <p:spPr>
              <a:xfrm>
                <a:off x="15399320" y="7162415"/>
                <a:ext cx="88717" cy="88657"/>
              </a:xfrm>
              <a:custGeom>
                <a:rect b="b" l="l" r="r" t="t"/>
                <a:pathLst>
                  <a:path extrusionOk="0" h="120000" w="120000">
                    <a:moveTo>
                      <a:pt x="119518" y="59759"/>
                    </a:moveTo>
                    <a:lnTo>
                      <a:pt x="119518" y="59759"/>
                    </a:lnTo>
                    <a:cubicBezTo>
                      <a:pt x="119518" y="92530"/>
                      <a:pt x="92530" y="119518"/>
                      <a:pt x="59759" y="119518"/>
                    </a:cubicBezTo>
                    <a:cubicBezTo>
                      <a:pt x="26024" y="119518"/>
                      <a:pt x="0" y="92530"/>
                      <a:pt x="0" y="59759"/>
                    </a:cubicBezTo>
                    <a:cubicBezTo>
                      <a:pt x="0" y="26987"/>
                      <a:pt x="26024" y="0"/>
                      <a:pt x="59759" y="0"/>
                    </a:cubicBezTo>
                    <a:cubicBezTo>
                      <a:pt x="92530" y="0"/>
                      <a:pt x="119518" y="26987"/>
                      <a:pt x="119518" y="59759"/>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3" name="Google Shape;383;p55"/>
              <p:cNvSpPr/>
              <p:nvPr/>
            </p:nvSpPr>
            <p:spPr>
              <a:xfrm>
                <a:off x="13947595" y="7346178"/>
                <a:ext cx="88717" cy="88657"/>
              </a:xfrm>
              <a:custGeom>
                <a:rect b="b" l="l" r="r" t="t"/>
                <a:pathLst>
                  <a:path extrusionOk="0" h="120000" w="120000">
                    <a:moveTo>
                      <a:pt x="119518" y="59516"/>
                    </a:moveTo>
                    <a:lnTo>
                      <a:pt x="119518" y="59516"/>
                    </a:lnTo>
                    <a:cubicBezTo>
                      <a:pt x="119518" y="92419"/>
                      <a:pt x="93493" y="119516"/>
                      <a:pt x="59759" y="119516"/>
                    </a:cubicBezTo>
                    <a:cubicBezTo>
                      <a:pt x="26987" y="119516"/>
                      <a:pt x="0" y="92419"/>
                      <a:pt x="0" y="59516"/>
                    </a:cubicBezTo>
                    <a:cubicBezTo>
                      <a:pt x="0" y="25645"/>
                      <a:pt x="26987" y="0"/>
                      <a:pt x="59759" y="0"/>
                    </a:cubicBezTo>
                    <a:cubicBezTo>
                      <a:pt x="93493" y="0"/>
                      <a:pt x="119518" y="25645"/>
                      <a:pt x="119518"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4" name="Google Shape;384;p55"/>
              <p:cNvSpPr/>
              <p:nvPr/>
            </p:nvSpPr>
            <p:spPr>
              <a:xfrm>
                <a:off x="14129867" y="7346178"/>
                <a:ext cx="88717" cy="88657"/>
              </a:xfrm>
              <a:custGeom>
                <a:rect b="b" l="l" r="r" t="t"/>
                <a:pathLst>
                  <a:path extrusionOk="0" h="120000" w="120000">
                    <a:moveTo>
                      <a:pt x="119516" y="59516"/>
                    </a:moveTo>
                    <a:lnTo>
                      <a:pt x="119516" y="59516"/>
                    </a:lnTo>
                    <a:cubicBezTo>
                      <a:pt x="119516" y="92419"/>
                      <a:pt x="92419" y="119516"/>
                      <a:pt x="60000" y="119516"/>
                    </a:cubicBezTo>
                    <a:cubicBezTo>
                      <a:pt x="27096" y="119516"/>
                      <a:pt x="0" y="92419"/>
                      <a:pt x="0" y="59516"/>
                    </a:cubicBezTo>
                    <a:cubicBezTo>
                      <a:pt x="0" y="25645"/>
                      <a:pt x="27096" y="0"/>
                      <a:pt x="60000" y="0"/>
                    </a:cubicBezTo>
                    <a:cubicBezTo>
                      <a:pt x="92419" y="0"/>
                      <a:pt x="119516" y="25645"/>
                      <a:pt x="119516"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5" name="Google Shape;385;p55"/>
              <p:cNvSpPr/>
              <p:nvPr/>
            </p:nvSpPr>
            <p:spPr>
              <a:xfrm>
                <a:off x="14310527" y="7346178"/>
                <a:ext cx="90329" cy="88657"/>
              </a:xfrm>
              <a:custGeom>
                <a:rect b="b" l="l" r="r" t="t"/>
                <a:pathLst>
                  <a:path extrusionOk="0" h="120000" w="120000">
                    <a:moveTo>
                      <a:pt x="119520" y="59516"/>
                    </a:moveTo>
                    <a:lnTo>
                      <a:pt x="119520" y="59516"/>
                    </a:lnTo>
                    <a:cubicBezTo>
                      <a:pt x="119520" y="92419"/>
                      <a:pt x="92640" y="119516"/>
                      <a:pt x="59040" y="119516"/>
                    </a:cubicBezTo>
                    <a:cubicBezTo>
                      <a:pt x="26880" y="119516"/>
                      <a:pt x="0" y="92419"/>
                      <a:pt x="0" y="59516"/>
                    </a:cubicBezTo>
                    <a:cubicBezTo>
                      <a:pt x="0" y="25645"/>
                      <a:pt x="26880" y="0"/>
                      <a:pt x="59040" y="0"/>
                    </a:cubicBezTo>
                    <a:cubicBezTo>
                      <a:pt x="92640" y="0"/>
                      <a:pt x="119520" y="25645"/>
                      <a:pt x="119520"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6" name="Google Shape;386;p55"/>
              <p:cNvSpPr/>
              <p:nvPr/>
            </p:nvSpPr>
            <p:spPr>
              <a:xfrm>
                <a:off x="14492798" y="7346178"/>
                <a:ext cx="88717" cy="88657"/>
              </a:xfrm>
              <a:custGeom>
                <a:rect b="b" l="l" r="r" t="t"/>
                <a:pathLst>
                  <a:path extrusionOk="0" h="120000" w="120000">
                    <a:moveTo>
                      <a:pt x="119516" y="59516"/>
                    </a:moveTo>
                    <a:lnTo>
                      <a:pt x="119516" y="59516"/>
                    </a:lnTo>
                    <a:cubicBezTo>
                      <a:pt x="119516" y="92419"/>
                      <a:pt x="92419" y="119516"/>
                      <a:pt x="59516" y="119516"/>
                    </a:cubicBezTo>
                    <a:cubicBezTo>
                      <a:pt x="26612" y="119516"/>
                      <a:pt x="0" y="92419"/>
                      <a:pt x="0" y="59516"/>
                    </a:cubicBezTo>
                    <a:cubicBezTo>
                      <a:pt x="0" y="25645"/>
                      <a:pt x="26612" y="0"/>
                      <a:pt x="59516" y="0"/>
                    </a:cubicBezTo>
                    <a:cubicBezTo>
                      <a:pt x="92419" y="0"/>
                      <a:pt x="119516" y="25645"/>
                      <a:pt x="119516"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7" name="Google Shape;387;p55"/>
              <p:cNvSpPr/>
              <p:nvPr/>
            </p:nvSpPr>
            <p:spPr>
              <a:xfrm>
                <a:off x="14673456" y="7346178"/>
                <a:ext cx="90329" cy="88657"/>
              </a:xfrm>
              <a:custGeom>
                <a:rect b="b" l="l" r="r" t="t"/>
                <a:pathLst>
                  <a:path extrusionOk="0" h="120000" w="120000">
                    <a:moveTo>
                      <a:pt x="119520" y="59516"/>
                    </a:moveTo>
                    <a:lnTo>
                      <a:pt x="119520" y="59516"/>
                    </a:lnTo>
                    <a:cubicBezTo>
                      <a:pt x="119520" y="92419"/>
                      <a:pt x="92640" y="119516"/>
                      <a:pt x="60000" y="119516"/>
                    </a:cubicBezTo>
                    <a:cubicBezTo>
                      <a:pt x="26400" y="119516"/>
                      <a:pt x="0" y="92419"/>
                      <a:pt x="0" y="59516"/>
                    </a:cubicBezTo>
                    <a:cubicBezTo>
                      <a:pt x="0" y="25645"/>
                      <a:pt x="26400" y="0"/>
                      <a:pt x="60000" y="0"/>
                    </a:cubicBezTo>
                    <a:cubicBezTo>
                      <a:pt x="92640" y="0"/>
                      <a:pt x="119520" y="25645"/>
                      <a:pt x="119520"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8" name="Google Shape;388;p55"/>
              <p:cNvSpPr/>
              <p:nvPr/>
            </p:nvSpPr>
            <p:spPr>
              <a:xfrm>
                <a:off x="14855730" y="7346178"/>
                <a:ext cx="88717" cy="88657"/>
              </a:xfrm>
              <a:custGeom>
                <a:rect b="b" l="l" r="r" t="t"/>
                <a:pathLst>
                  <a:path extrusionOk="0" h="120000" w="120000">
                    <a:moveTo>
                      <a:pt x="119518" y="59516"/>
                    </a:moveTo>
                    <a:lnTo>
                      <a:pt x="119518" y="59516"/>
                    </a:lnTo>
                    <a:cubicBezTo>
                      <a:pt x="119518" y="92419"/>
                      <a:pt x="92530" y="119516"/>
                      <a:pt x="59759" y="119516"/>
                    </a:cubicBezTo>
                    <a:cubicBezTo>
                      <a:pt x="26987" y="119516"/>
                      <a:pt x="0" y="92419"/>
                      <a:pt x="0" y="59516"/>
                    </a:cubicBezTo>
                    <a:cubicBezTo>
                      <a:pt x="0" y="25645"/>
                      <a:pt x="26987" y="0"/>
                      <a:pt x="59759" y="0"/>
                    </a:cubicBezTo>
                    <a:cubicBezTo>
                      <a:pt x="92530" y="0"/>
                      <a:pt x="119518" y="25645"/>
                      <a:pt x="119518" y="595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89" name="Google Shape;389;p55"/>
              <p:cNvSpPr/>
              <p:nvPr/>
            </p:nvSpPr>
            <p:spPr>
              <a:xfrm>
                <a:off x="15036389" y="7346178"/>
                <a:ext cx="90329" cy="88657"/>
              </a:xfrm>
              <a:custGeom>
                <a:rect b="b" l="l" r="r" t="t"/>
                <a:pathLst>
                  <a:path extrusionOk="0" h="120000" w="120000">
                    <a:moveTo>
                      <a:pt x="119521" y="59516"/>
                    </a:moveTo>
                    <a:lnTo>
                      <a:pt x="119521" y="59516"/>
                    </a:lnTo>
                    <a:cubicBezTo>
                      <a:pt x="119521" y="92419"/>
                      <a:pt x="92749" y="119516"/>
                      <a:pt x="60239" y="119516"/>
                    </a:cubicBezTo>
                    <a:cubicBezTo>
                      <a:pt x="26772" y="119516"/>
                      <a:pt x="0" y="92419"/>
                      <a:pt x="0" y="59516"/>
                    </a:cubicBezTo>
                    <a:cubicBezTo>
                      <a:pt x="0" y="25645"/>
                      <a:pt x="26772" y="0"/>
                      <a:pt x="60239" y="0"/>
                    </a:cubicBezTo>
                    <a:cubicBezTo>
                      <a:pt x="92749" y="0"/>
                      <a:pt x="119521" y="25645"/>
                      <a:pt x="119521" y="59516"/>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0" name="Google Shape;390;p55"/>
              <p:cNvSpPr/>
              <p:nvPr/>
            </p:nvSpPr>
            <p:spPr>
              <a:xfrm>
                <a:off x="15218663" y="7346178"/>
                <a:ext cx="88717" cy="88657"/>
              </a:xfrm>
              <a:custGeom>
                <a:rect b="b" l="l" r="r" t="t"/>
                <a:pathLst>
                  <a:path extrusionOk="0" h="120000" w="120000">
                    <a:moveTo>
                      <a:pt x="119518" y="59516"/>
                    </a:moveTo>
                    <a:lnTo>
                      <a:pt x="119518" y="59516"/>
                    </a:lnTo>
                    <a:cubicBezTo>
                      <a:pt x="119518" y="92419"/>
                      <a:pt x="92530" y="119516"/>
                      <a:pt x="59759" y="119516"/>
                    </a:cubicBezTo>
                    <a:cubicBezTo>
                      <a:pt x="26987" y="119516"/>
                      <a:pt x="0" y="92419"/>
                      <a:pt x="0" y="59516"/>
                    </a:cubicBezTo>
                    <a:cubicBezTo>
                      <a:pt x="0" y="25645"/>
                      <a:pt x="26987" y="0"/>
                      <a:pt x="59759" y="0"/>
                    </a:cubicBezTo>
                    <a:cubicBezTo>
                      <a:pt x="92530" y="0"/>
                      <a:pt x="119518" y="25645"/>
                      <a:pt x="119518" y="59516"/>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1" name="Google Shape;391;p55"/>
              <p:cNvSpPr/>
              <p:nvPr/>
            </p:nvSpPr>
            <p:spPr>
              <a:xfrm>
                <a:off x="15399320" y="7346178"/>
                <a:ext cx="88717" cy="88657"/>
              </a:xfrm>
              <a:custGeom>
                <a:rect b="b" l="l" r="r" t="t"/>
                <a:pathLst>
                  <a:path extrusionOk="0" h="120000" w="120000">
                    <a:moveTo>
                      <a:pt x="119518" y="59516"/>
                    </a:moveTo>
                    <a:lnTo>
                      <a:pt x="119518" y="59516"/>
                    </a:lnTo>
                    <a:cubicBezTo>
                      <a:pt x="119518" y="92419"/>
                      <a:pt x="92530" y="119516"/>
                      <a:pt x="59759" y="119516"/>
                    </a:cubicBezTo>
                    <a:cubicBezTo>
                      <a:pt x="26024" y="119516"/>
                      <a:pt x="0" y="92419"/>
                      <a:pt x="0" y="59516"/>
                    </a:cubicBezTo>
                    <a:cubicBezTo>
                      <a:pt x="0" y="25645"/>
                      <a:pt x="26024" y="0"/>
                      <a:pt x="59759" y="0"/>
                    </a:cubicBezTo>
                    <a:cubicBezTo>
                      <a:pt x="92530" y="0"/>
                      <a:pt x="119518" y="25645"/>
                      <a:pt x="119518" y="59516"/>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2" name="Google Shape;392;p55"/>
              <p:cNvSpPr/>
              <p:nvPr/>
            </p:nvSpPr>
            <p:spPr>
              <a:xfrm>
                <a:off x="13947595" y="7529942"/>
                <a:ext cx="88717" cy="90270"/>
              </a:xfrm>
              <a:custGeom>
                <a:rect b="b" l="l" r="r" t="t"/>
                <a:pathLst>
                  <a:path extrusionOk="0" h="120000" w="120000">
                    <a:moveTo>
                      <a:pt x="119518" y="59040"/>
                    </a:moveTo>
                    <a:lnTo>
                      <a:pt x="119518" y="59040"/>
                    </a:lnTo>
                    <a:cubicBezTo>
                      <a:pt x="119518" y="92640"/>
                      <a:pt x="93493" y="119520"/>
                      <a:pt x="59759" y="119520"/>
                    </a:cubicBezTo>
                    <a:cubicBezTo>
                      <a:pt x="26987" y="119520"/>
                      <a:pt x="0" y="92640"/>
                      <a:pt x="0" y="59040"/>
                    </a:cubicBezTo>
                    <a:cubicBezTo>
                      <a:pt x="0" y="26400"/>
                      <a:pt x="26987" y="0"/>
                      <a:pt x="59759" y="0"/>
                    </a:cubicBezTo>
                    <a:cubicBezTo>
                      <a:pt x="93493" y="0"/>
                      <a:pt x="119518" y="26400"/>
                      <a:pt x="119518" y="5904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3" name="Google Shape;393;p55"/>
              <p:cNvSpPr/>
              <p:nvPr/>
            </p:nvSpPr>
            <p:spPr>
              <a:xfrm>
                <a:off x="14129867" y="7529942"/>
                <a:ext cx="88717" cy="90270"/>
              </a:xfrm>
              <a:custGeom>
                <a:rect b="b" l="l" r="r" t="t"/>
                <a:pathLst>
                  <a:path extrusionOk="0" h="120000" w="120000">
                    <a:moveTo>
                      <a:pt x="119516" y="59040"/>
                    </a:moveTo>
                    <a:lnTo>
                      <a:pt x="119516" y="59040"/>
                    </a:lnTo>
                    <a:cubicBezTo>
                      <a:pt x="119516" y="92640"/>
                      <a:pt x="92419" y="119520"/>
                      <a:pt x="60000" y="119520"/>
                    </a:cubicBezTo>
                    <a:cubicBezTo>
                      <a:pt x="27096" y="119520"/>
                      <a:pt x="0" y="92640"/>
                      <a:pt x="0" y="59040"/>
                    </a:cubicBezTo>
                    <a:cubicBezTo>
                      <a:pt x="0" y="26400"/>
                      <a:pt x="27096" y="0"/>
                      <a:pt x="60000" y="0"/>
                    </a:cubicBezTo>
                    <a:cubicBezTo>
                      <a:pt x="92419" y="0"/>
                      <a:pt x="119516" y="26400"/>
                      <a:pt x="119516" y="5904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4" name="Google Shape;394;p55"/>
              <p:cNvSpPr/>
              <p:nvPr/>
            </p:nvSpPr>
            <p:spPr>
              <a:xfrm>
                <a:off x="14310527" y="7529942"/>
                <a:ext cx="90329" cy="90270"/>
              </a:xfrm>
              <a:custGeom>
                <a:rect b="b" l="l" r="r" t="t"/>
                <a:pathLst>
                  <a:path extrusionOk="0" h="120000" w="120000">
                    <a:moveTo>
                      <a:pt x="119520" y="59040"/>
                    </a:moveTo>
                    <a:lnTo>
                      <a:pt x="119520" y="59040"/>
                    </a:lnTo>
                    <a:cubicBezTo>
                      <a:pt x="119520" y="92640"/>
                      <a:pt x="92640" y="119520"/>
                      <a:pt x="59040" y="119520"/>
                    </a:cubicBezTo>
                    <a:cubicBezTo>
                      <a:pt x="26880" y="119520"/>
                      <a:pt x="0" y="92640"/>
                      <a:pt x="0" y="59040"/>
                    </a:cubicBezTo>
                    <a:cubicBezTo>
                      <a:pt x="0" y="26400"/>
                      <a:pt x="26880" y="0"/>
                      <a:pt x="59040" y="0"/>
                    </a:cubicBezTo>
                    <a:cubicBezTo>
                      <a:pt x="92640" y="0"/>
                      <a:pt x="119520" y="26400"/>
                      <a:pt x="119520"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5" name="Google Shape;395;p55"/>
              <p:cNvSpPr/>
              <p:nvPr/>
            </p:nvSpPr>
            <p:spPr>
              <a:xfrm>
                <a:off x="14492798" y="7529942"/>
                <a:ext cx="88717" cy="90270"/>
              </a:xfrm>
              <a:custGeom>
                <a:rect b="b" l="l" r="r" t="t"/>
                <a:pathLst>
                  <a:path extrusionOk="0" h="120000" w="120000">
                    <a:moveTo>
                      <a:pt x="119516" y="59040"/>
                    </a:moveTo>
                    <a:lnTo>
                      <a:pt x="119516" y="59040"/>
                    </a:lnTo>
                    <a:cubicBezTo>
                      <a:pt x="119516" y="92640"/>
                      <a:pt x="92419" y="119520"/>
                      <a:pt x="59516" y="119520"/>
                    </a:cubicBezTo>
                    <a:cubicBezTo>
                      <a:pt x="26612" y="119520"/>
                      <a:pt x="0" y="92640"/>
                      <a:pt x="0" y="59040"/>
                    </a:cubicBezTo>
                    <a:cubicBezTo>
                      <a:pt x="0" y="26400"/>
                      <a:pt x="26612" y="0"/>
                      <a:pt x="59516" y="0"/>
                    </a:cubicBezTo>
                    <a:cubicBezTo>
                      <a:pt x="92419" y="0"/>
                      <a:pt x="119516" y="26400"/>
                      <a:pt x="119516"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6" name="Google Shape;396;p55"/>
              <p:cNvSpPr/>
              <p:nvPr/>
            </p:nvSpPr>
            <p:spPr>
              <a:xfrm>
                <a:off x="14673456" y="7529942"/>
                <a:ext cx="90329" cy="90270"/>
              </a:xfrm>
              <a:custGeom>
                <a:rect b="b" l="l" r="r" t="t"/>
                <a:pathLst>
                  <a:path extrusionOk="0" h="120000" w="120000">
                    <a:moveTo>
                      <a:pt x="119520" y="59040"/>
                    </a:moveTo>
                    <a:lnTo>
                      <a:pt x="119520" y="59040"/>
                    </a:lnTo>
                    <a:cubicBezTo>
                      <a:pt x="119520" y="92640"/>
                      <a:pt x="92640" y="119520"/>
                      <a:pt x="60000" y="119520"/>
                    </a:cubicBezTo>
                    <a:cubicBezTo>
                      <a:pt x="26400" y="119520"/>
                      <a:pt x="0" y="92640"/>
                      <a:pt x="0" y="59040"/>
                    </a:cubicBezTo>
                    <a:cubicBezTo>
                      <a:pt x="0" y="26400"/>
                      <a:pt x="26400" y="0"/>
                      <a:pt x="60000" y="0"/>
                    </a:cubicBezTo>
                    <a:cubicBezTo>
                      <a:pt x="92640" y="0"/>
                      <a:pt x="119520" y="26400"/>
                      <a:pt x="119520"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7" name="Google Shape;397;p55"/>
              <p:cNvSpPr/>
              <p:nvPr/>
            </p:nvSpPr>
            <p:spPr>
              <a:xfrm>
                <a:off x="14855730" y="7529942"/>
                <a:ext cx="88717" cy="90270"/>
              </a:xfrm>
              <a:custGeom>
                <a:rect b="b" l="l" r="r" t="t"/>
                <a:pathLst>
                  <a:path extrusionOk="0" h="120000" w="120000">
                    <a:moveTo>
                      <a:pt x="119518" y="59040"/>
                    </a:moveTo>
                    <a:lnTo>
                      <a:pt x="119518" y="59040"/>
                    </a:lnTo>
                    <a:cubicBezTo>
                      <a:pt x="119518" y="92640"/>
                      <a:pt x="92530" y="119520"/>
                      <a:pt x="59759" y="119520"/>
                    </a:cubicBezTo>
                    <a:cubicBezTo>
                      <a:pt x="26987" y="119520"/>
                      <a:pt x="0" y="92640"/>
                      <a:pt x="0" y="59040"/>
                    </a:cubicBezTo>
                    <a:cubicBezTo>
                      <a:pt x="0" y="26400"/>
                      <a:pt x="26987" y="0"/>
                      <a:pt x="59759" y="0"/>
                    </a:cubicBezTo>
                    <a:cubicBezTo>
                      <a:pt x="92530" y="0"/>
                      <a:pt x="119518" y="26400"/>
                      <a:pt x="119518"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8" name="Google Shape;398;p55"/>
              <p:cNvSpPr/>
              <p:nvPr/>
            </p:nvSpPr>
            <p:spPr>
              <a:xfrm>
                <a:off x="15036389" y="7529942"/>
                <a:ext cx="90329" cy="90270"/>
              </a:xfrm>
              <a:custGeom>
                <a:rect b="b" l="l" r="r" t="t"/>
                <a:pathLst>
                  <a:path extrusionOk="0" h="120000" w="120000">
                    <a:moveTo>
                      <a:pt x="119521" y="59040"/>
                    </a:moveTo>
                    <a:lnTo>
                      <a:pt x="119521" y="59040"/>
                    </a:lnTo>
                    <a:cubicBezTo>
                      <a:pt x="119521" y="92640"/>
                      <a:pt x="92749" y="119520"/>
                      <a:pt x="60239" y="119520"/>
                    </a:cubicBezTo>
                    <a:cubicBezTo>
                      <a:pt x="26772" y="119520"/>
                      <a:pt x="0" y="92640"/>
                      <a:pt x="0" y="59040"/>
                    </a:cubicBezTo>
                    <a:cubicBezTo>
                      <a:pt x="0" y="26400"/>
                      <a:pt x="26772" y="0"/>
                      <a:pt x="60239" y="0"/>
                    </a:cubicBezTo>
                    <a:cubicBezTo>
                      <a:pt x="92749" y="0"/>
                      <a:pt x="119521" y="26400"/>
                      <a:pt x="119521"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399" name="Google Shape;399;p55"/>
              <p:cNvSpPr/>
              <p:nvPr/>
            </p:nvSpPr>
            <p:spPr>
              <a:xfrm>
                <a:off x="15218663" y="7529942"/>
                <a:ext cx="88717" cy="90270"/>
              </a:xfrm>
              <a:custGeom>
                <a:rect b="b" l="l" r="r" t="t"/>
                <a:pathLst>
                  <a:path extrusionOk="0" h="120000" w="120000">
                    <a:moveTo>
                      <a:pt x="119518" y="59040"/>
                    </a:moveTo>
                    <a:lnTo>
                      <a:pt x="119518" y="59040"/>
                    </a:lnTo>
                    <a:cubicBezTo>
                      <a:pt x="119518" y="92640"/>
                      <a:pt x="92530" y="119520"/>
                      <a:pt x="59759" y="119520"/>
                    </a:cubicBezTo>
                    <a:cubicBezTo>
                      <a:pt x="26987" y="119520"/>
                      <a:pt x="0" y="92640"/>
                      <a:pt x="0" y="59040"/>
                    </a:cubicBezTo>
                    <a:cubicBezTo>
                      <a:pt x="0" y="26400"/>
                      <a:pt x="26987" y="0"/>
                      <a:pt x="59759" y="0"/>
                    </a:cubicBezTo>
                    <a:cubicBezTo>
                      <a:pt x="92530" y="0"/>
                      <a:pt x="119518" y="26400"/>
                      <a:pt x="119518"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0" name="Google Shape;400;p55"/>
              <p:cNvSpPr/>
              <p:nvPr/>
            </p:nvSpPr>
            <p:spPr>
              <a:xfrm>
                <a:off x="15399320" y="7529942"/>
                <a:ext cx="88717" cy="90270"/>
              </a:xfrm>
              <a:custGeom>
                <a:rect b="b" l="l" r="r" t="t"/>
                <a:pathLst>
                  <a:path extrusionOk="0" h="120000" w="120000">
                    <a:moveTo>
                      <a:pt x="119518" y="59040"/>
                    </a:moveTo>
                    <a:lnTo>
                      <a:pt x="119518" y="59040"/>
                    </a:lnTo>
                    <a:cubicBezTo>
                      <a:pt x="119518" y="92640"/>
                      <a:pt x="92530" y="119520"/>
                      <a:pt x="59759" y="119520"/>
                    </a:cubicBezTo>
                    <a:cubicBezTo>
                      <a:pt x="26024" y="119520"/>
                      <a:pt x="0" y="92640"/>
                      <a:pt x="0" y="59040"/>
                    </a:cubicBezTo>
                    <a:cubicBezTo>
                      <a:pt x="0" y="26400"/>
                      <a:pt x="26024" y="0"/>
                      <a:pt x="59759" y="0"/>
                    </a:cubicBezTo>
                    <a:cubicBezTo>
                      <a:pt x="92530" y="0"/>
                      <a:pt x="119518" y="26400"/>
                      <a:pt x="119518" y="5904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nvGrpSpPr>
              <p:cNvPr id="401" name="Google Shape;401;p55"/>
              <p:cNvGrpSpPr/>
              <p:nvPr/>
            </p:nvGrpSpPr>
            <p:grpSpPr>
              <a:xfrm>
                <a:off x="13965339" y="5996972"/>
                <a:ext cx="564559" cy="564184"/>
                <a:chOff x="1901" y="1550"/>
                <a:chExt cx="350" cy="350"/>
              </a:xfrm>
            </p:grpSpPr>
            <p:sp>
              <p:nvSpPr>
                <p:cNvPr id="402" name="Google Shape;402;p55"/>
                <p:cNvSpPr/>
                <p:nvPr/>
              </p:nvSpPr>
              <p:spPr>
                <a:xfrm>
                  <a:off x="1901" y="1550"/>
                  <a:ext cx="350" cy="350"/>
                </a:xfrm>
                <a:custGeom>
                  <a:rect b="b" l="l" r="r" t="t"/>
                  <a:pathLst>
                    <a:path extrusionOk="0" h="120000" w="120000">
                      <a:moveTo>
                        <a:pt x="62095" y="0"/>
                      </a:moveTo>
                      <a:cubicBezTo>
                        <a:pt x="66520" y="155"/>
                        <a:pt x="71021" y="853"/>
                        <a:pt x="75446" y="2018"/>
                      </a:cubicBezTo>
                      <a:cubicBezTo>
                        <a:pt x="101526" y="9003"/>
                        <a:pt x="118990" y="32056"/>
                        <a:pt x="119922" y="57749"/>
                      </a:cubicBezTo>
                      <a:lnTo>
                        <a:pt x="119922" y="62328"/>
                      </a:lnTo>
                      <a:cubicBezTo>
                        <a:pt x="119767" y="66675"/>
                        <a:pt x="119068" y="71099"/>
                        <a:pt x="117904" y="75446"/>
                      </a:cubicBezTo>
                      <a:cubicBezTo>
                        <a:pt x="110918" y="101526"/>
                        <a:pt x="87865" y="118990"/>
                        <a:pt x="62173" y="119922"/>
                      </a:cubicBezTo>
                      <a:lnTo>
                        <a:pt x="57593" y="119922"/>
                      </a:lnTo>
                      <a:cubicBezTo>
                        <a:pt x="53247" y="119767"/>
                        <a:pt x="48822" y="119068"/>
                        <a:pt x="44476" y="117904"/>
                      </a:cubicBezTo>
                      <a:cubicBezTo>
                        <a:pt x="18395" y="110918"/>
                        <a:pt x="931" y="87865"/>
                        <a:pt x="0" y="62250"/>
                      </a:cubicBezTo>
                      <a:lnTo>
                        <a:pt x="0" y="57593"/>
                      </a:lnTo>
                      <a:cubicBezTo>
                        <a:pt x="155" y="53247"/>
                        <a:pt x="853" y="48822"/>
                        <a:pt x="2018" y="44476"/>
                      </a:cubicBezTo>
                      <a:cubicBezTo>
                        <a:pt x="9003" y="18318"/>
                        <a:pt x="32134" y="853"/>
                        <a:pt x="57826" y="0"/>
                      </a:cubicBezTo>
                      <a:lnTo>
                        <a:pt x="62095" y="0"/>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3" name="Google Shape;403;p55"/>
                <p:cNvSpPr/>
                <p:nvPr/>
              </p:nvSpPr>
              <p:spPr>
                <a:xfrm>
                  <a:off x="2075" y="1648"/>
                  <a:ext cx="175" cy="131"/>
                </a:xfrm>
                <a:custGeom>
                  <a:rect b="b" l="l" r="r" t="t"/>
                  <a:pathLst>
                    <a:path extrusionOk="0" h="120000" w="120000">
                      <a:moveTo>
                        <a:pt x="109189" y="3310"/>
                      </a:moveTo>
                      <a:lnTo>
                        <a:pt x="113359" y="17586"/>
                      </a:lnTo>
                      <a:lnTo>
                        <a:pt x="116602" y="32482"/>
                      </a:lnTo>
                      <a:lnTo>
                        <a:pt x="118764" y="47793"/>
                      </a:lnTo>
                      <a:lnTo>
                        <a:pt x="119845" y="63310"/>
                      </a:lnTo>
                      <a:lnTo>
                        <a:pt x="119691" y="79241"/>
                      </a:lnTo>
                      <a:lnTo>
                        <a:pt x="118455" y="95172"/>
                      </a:lnTo>
                      <a:lnTo>
                        <a:pt x="115830" y="111103"/>
                      </a:lnTo>
                      <a:lnTo>
                        <a:pt x="113822" y="119793"/>
                      </a:lnTo>
                      <a:lnTo>
                        <a:pt x="0" y="67448"/>
                      </a:lnTo>
                      <a:lnTo>
                        <a:pt x="107799" y="0"/>
                      </a:lnTo>
                      <a:lnTo>
                        <a:pt x="109189" y="3310"/>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4" name="Google Shape;404;p55"/>
                <p:cNvSpPr/>
                <p:nvPr/>
              </p:nvSpPr>
              <p:spPr>
                <a:xfrm>
                  <a:off x="1968" y="1550"/>
                  <a:ext cx="206" cy="174"/>
                </a:xfrm>
                <a:custGeom>
                  <a:rect b="b" l="l" r="r" t="t"/>
                  <a:pathLst>
                    <a:path extrusionOk="0" h="120000" w="120000">
                      <a:moveTo>
                        <a:pt x="3421" y="22199"/>
                      </a:moveTo>
                      <a:lnTo>
                        <a:pt x="11710" y="15989"/>
                      </a:lnTo>
                      <a:lnTo>
                        <a:pt x="20263" y="10711"/>
                      </a:lnTo>
                      <a:lnTo>
                        <a:pt x="29342" y="6520"/>
                      </a:lnTo>
                      <a:lnTo>
                        <a:pt x="38815" y="3260"/>
                      </a:lnTo>
                      <a:lnTo>
                        <a:pt x="48552" y="1086"/>
                      </a:lnTo>
                      <a:lnTo>
                        <a:pt x="58421" y="0"/>
                      </a:lnTo>
                      <a:lnTo>
                        <a:pt x="68552" y="155"/>
                      </a:lnTo>
                      <a:lnTo>
                        <a:pt x="78684" y="1397"/>
                      </a:lnTo>
                      <a:lnTo>
                        <a:pt x="88815" y="4036"/>
                      </a:lnTo>
                      <a:lnTo>
                        <a:pt x="98815" y="7761"/>
                      </a:lnTo>
                      <a:lnTo>
                        <a:pt x="108157" y="12574"/>
                      </a:lnTo>
                      <a:lnTo>
                        <a:pt x="116842" y="18473"/>
                      </a:lnTo>
                      <a:lnTo>
                        <a:pt x="119868" y="20957"/>
                      </a:lnTo>
                      <a:lnTo>
                        <a:pt x="62631" y="119844"/>
                      </a:lnTo>
                      <a:lnTo>
                        <a:pt x="0" y="25459"/>
                      </a:lnTo>
                      <a:lnTo>
                        <a:pt x="3421" y="22199"/>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5" name="Google Shape;405;p55"/>
                <p:cNvSpPr/>
                <p:nvPr/>
              </p:nvSpPr>
              <p:spPr>
                <a:xfrm>
                  <a:off x="2076" y="1581"/>
                  <a:ext cx="174" cy="199"/>
                </a:xfrm>
                <a:custGeom>
                  <a:rect b="b" l="l" r="r" t="t"/>
                  <a:pathLst>
                    <a:path extrusionOk="0" h="120000" w="120000">
                      <a:moveTo>
                        <a:pt x="73583" y="3669"/>
                      </a:moveTo>
                      <a:lnTo>
                        <a:pt x="82432" y="10328"/>
                      </a:lnTo>
                      <a:lnTo>
                        <a:pt x="90504" y="17667"/>
                      </a:lnTo>
                      <a:lnTo>
                        <a:pt x="97645" y="25549"/>
                      </a:lnTo>
                      <a:lnTo>
                        <a:pt x="103855" y="34110"/>
                      </a:lnTo>
                      <a:lnTo>
                        <a:pt x="109133" y="42944"/>
                      </a:lnTo>
                      <a:lnTo>
                        <a:pt x="113324" y="52321"/>
                      </a:lnTo>
                      <a:lnTo>
                        <a:pt x="116584" y="62106"/>
                      </a:lnTo>
                      <a:lnTo>
                        <a:pt x="118758" y="72163"/>
                      </a:lnTo>
                      <a:lnTo>
                        <a:pt x="119844" y="82355"/>
                      </a:lnTo>
                      <a:lnTo>
                        <a:pt x="119689" y="92819"/>
                      </a:lnTo>
                      <a:lnTo>
                        <a:pt x="118447" y="103284"/>
                      </a:lnTo>
                      <a:lnTo>
                        <a:pt x="115808" y="113748"/>
                      </a:lnTo>
                      <a:lnTo>
                        <a:pt x="113635" y="119864"/>
                      </a:lnTo>
                      <a:lnTo>
                        <a:pt x="0" y="86568"/>
                      </a:lnTo>
                      <a:lnTo>
                        <a:pt x="67529" y="0"/>
                      </a:lnTo>
                      <a:lnTo>
                        <a:pt x="73583" y="3669"/>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grpSp>
            <p:nvGrpSpPr>
              <p:cNvPr id="406" name="Google Shape;406;p55"/>
              <p:cNvGrpSpPr/>
              <p:nvPr/>
            </p:nvGrpSpPr>
            <p:grpSpPr>
              <a:xfrm>
                <a:off x="16172176" y="5510336"/>
                <a:ext cx="1800139" cy="2024617"/>
                <a:chOff x="16474102" y="5572741"/>
                <a:chExt cx="1800139" cy="2024617"/>
              </a:xfrm>
            </p:grpSpPr>
            <p:sp>
              <p:nvSpPr>
                <p:cNvPr id="407" name="Google Shape;407;p55"/>
                <p:cNvSpPr/>
                <p:nvPr/>
              </p:nvSpPr>
              <p:spPr>
                <a:xfrm>
                  <a:off x="16474102" y="5572741"/>
                  <a:ext cx="1800139" cy="2024617"/>
                </a:xfrm>
                <a:custGeom>
                  <a:rect b="b" l="l" r="r" t="t"/>
                  <a:pathLst>
                    <a:path extrusionOk="0" h="120000" w="120000">
                      <a:moveTo>
                        <a:pt x="119975" y="119978"/>
                      </a:moveTo>
                      <a:lnTo>
                        <a:pt x="119975" y="119978"/>
                      </a:lnTo>
                      <a:cubicBezTo>
                        <a:pt x="0" y="119978"/>
                        <a:pt x="0" y="119978"/>
                        <a:pt x="0" y="119978"/>
                      </a:cubicBezTo>
                      <a:cubicBezTo>
                        <a:pt x="0" y="13982"/>
                        <a:pt x="0" y="13982"/>
                        <a:pt x="0" y="13982"/>
                      </a:cubicBezTo>
                      <a:cubicBezTo>
                        <a:pt x="0" y="6277"/>
                        <a:pt x="7064" y="0"/>
                        <a:pt x="15736" y="0"/>
                      </a:cubicBezTo>
                      <a:cubicBezTo>
                        <a:pt x="104238" y="0"/>
                        <a:pt x="104238" y="0"/>
                        <a:pt x="104238" y="0"/>
                      </a:cubicBezTo>
                      <a:cubicBezTo>
                        <a:pt x="112911" y="0"/>
                        <a:pt x="119975" y="6277"/>
                        <a:pt x="119975" y="13982"/>
                      </a:cubicBezTo>
                      <a:lnTo>
                        <a:pt x="119975" y="119978"/>
                      </a:lnTo>
                    </a:path>
                  </a:pathLst>
                </a:custGeom>
                <a:solidFill>
                  <a:srgbClr val="334A5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8" name="Google Shape;408;p55"/>
                <p:cNvSpPr/>
                <p:nvPr/>
              </p:nvSpPr>
              <p:spPr>
                <a:xfrm>
                  <a:off x="16525719" y="5901578"/>
                  <a:ext cx="1696905" cy="1637748"/>
                </a:xfrm>
                <a:custGeom>
                  <a:rect b="b" l="l" r="r" t="t"/>
                  <a:pathLst>
                    <a:path extrusionOk="0" h="120000" w="120000">
                      <a:moveTo>
                        <a:pt x="119974" y="119973"/>
                      </a:moveTo>
                      <a:lnTo>
                        <a:pt x="0" y="119973"/>
                      </a:lnTo>
                      <a:lnTo>
                        <a:pt x="0" y="0"/>
                      </a:lnTo>
                      <a:lnTo>
                        <a:pt x="119974" y="0"/>
                      </a:lnTo>
                      <a:lnTo>
                        <a:pt x="119974" y="119973"/>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09" name="Google Shape;409;p55"/>
                <p:cNvSpPr/>
                <p:nvPr/>
              </p:nvSpPr>
              <p:spPr>
                <a:xfrm>
                  <a:off x="16651534" y="5656562"/>
                  <a:ext cx="103234" cy="103165"/>
                </a:xfrm>
                <a:custGeom>
                  <a:rect b="b" l="l" r="r" t="t"/>
                  <a:pathLst>
                    <a:path extrusionOk="0" h="120000" w="120000">
                      <a:moveTo>
                        <a:pt x="87272" y="29894"/>
                      </a:moveTo>
                      <a:lnTo>
                        <a:pt x="87272" y="29894"/>
                      </a:lnTo>
                      <a:cubicBezTo>
                        <a:pt x="119580" y="73684"/>
                        <a:pt x="73426" y="119578"/>
                        <a:pt x="29790" y="87578"/>
                      </a:cubicBezTo>
                      <a:cubicBezTo>
                        <a:pt x="0" y="45894"/>
                        <a:pt x="46153" y="0"/>
                        <a:pt x="87272" y="29894"/>
                      </a:cubicBezTo>
                    </a:path>
                  </a:pathLst>
                </a:custGeom>
                <a:solidFill>
                  <a:srgbClr val="FFD36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0" name="Google Shape;410;p55"/>
                <p:cNvSpPr/>
                <p:nvPr/>
              </p:nvSpPr>
              <p:spPr>
                <a:xfrm>
                  <a:off x="16566044" y="5674292"/>
                  <a:ext cx="66133" cy="66089"/>
                </a:xfrm>
                <a:custGeom>
                  <a:rect b="b" l="l" r="r" t="t"/>
                  <a:pathLst>
                    <a:path extrusionOk="0" h="120000" w="120000">
                      <a:moveTo>
                        <a:pt x="119358" y="59679"/>
                      </a:moveTo>
                      <a:lnTo>
                        <a:pt x="119358" y="59679"/>
                      </a:lnTo>
                      <a:cubicBezTo>
                        <a:pt x="119358" y="91122"/>
                        <a:pt x="94331" y="119358"/>
                        <a:pt x="59679" y="119358"/>
                      </a:cubicBezTo>
                      <a:cubicBezTo>
                        <a:pt x="28235" y="119358"/>
                        <a:pt x="0" y="91122"/>
                        <a:pt x="0" y="59679"/>
                      </a:cubicBezTo>
                      <a:cubicBezTo>
                        <a:pt x="0" y="28235"/>
                        <a:pt x="28235" y="0"/>
                        <a:pt x="59679" y="0"/>
                      </a:cubicBezTo>
                      <a:cubicBezTo>
                        <a:pt x="94331" y="0"/>
                        <a:pt x="119358" y="28235"/>
                        <a:pt x="119358" y="59679"/>
                      </a:cubicBezTo>
                    </a:path>
                  </a:pathLst>
                </a:custGeom>
                <a:solidFill>
                  <a:srgbClr val="F1554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1" name="Google Shape;411;p55"/>
                <p:cNvSpPr/>
                <p:nvPr/>
              </p:nvSpPr>
              <p:spPr>
                <a:xfrm>
                  <a:off x="16754769" y="5656562"/>
                  <a:ext cx="104847" cy="103165"/>
                </a:xfrm>
                <a:custGeom>
                  <a:rect b="b" l="l" r="r" t="t"/>
                  <a:pathLst>
                    <a:path extrusionOk="0" h="120000" w="120000">
                      <a:moveTo>
                        <a:pt x="88247" y="29894"/>
                      </a:moveTo>
                      <a:lnTo>
                        <a:pt x="88247" y="29894"/>
                      </a:lnTo>
                      <a:cubicBezTo>
                        <a:pt x="119587" y="73684"/>
                        <a:pt x="72164" y="119578"/>
                        <a:pt x="31752" y="87578"/>
                      </a:cubicBezTo>
                      <a:cubicBezTo>
                        <a:pt x="0" y="45894"/>
                        <a:pt x="47422" y="0"/>
                        <a:pt x="88247" y="29894"/>
                      </a:cubicBezTo>
                    </a:path>
                  </a:pathLst>
                </a:custGeom>
                <a:solidFill>
                  <a:srgbClr val="61C5B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2" name="Google Shape;412;p55"/>
                <p:cNvSpPr/>
                <p:nvPr/>
              </p:nvSpPr>
              <p:spPr>
                <a:xfrm>
                  <a:off x="16928977" y="5661398"/>
                  <a:ext cx="1230740" cy="95104"/>
                </a:xfrm>
                <a:custGeom>
                  <a:rect b="b" l="l" r="r" t="t"/>
                  <a:pathLst>
                    <a:path extrusionOk="0" h="120000" w="120000">
                      <a:moveTo>
                        <a:pt x="115473" y="119543"/>
                      </a:moveTo>
                      <a:lnTo>
                        <a:pt x="115473" y="119543"/>
                      </a:lnTo>
                      <a:cubicBezTo>
                        <a:pt x="4704" y="119543"/>
                        <a:pt x="4704" y="119543"/>
                        <a:pt x="4704" y="119543"/>
                      </a:cubicBezTo>
                      <a:cubicBezTo>
                        <a:pt x="2174" y="119543"/>
                        <a:pt x="0" y="92167"/>
                        <a:pt x="0" y="59771"/>
                      </a:cubicBezTo>
                      <a:lnTo>
                        <a:pt x="0" y="59771"/>
                      </a:lnTo>
                      <a:cubicBezTo>
                        <a:pt x="0" y="27376"/>
                        <a:pt x="2174" y="0"/>
                        <a:pt x="4704" y="0"/>
                      </a:cubicBezTo>
                      <a:cubicBezTo>
                        <a:pt x="115473" y="0"/>
                        <a:pt x="115473" y="0"/>
                        <a:pt x="115473" y="0"/>
                      </a:cubicBezTo>
                      <a:cubicBezTo>
                        <a:pt x="118004" y="0"/>
                        <a:pt x="119964" y="27376"/>
                        <a:pt x="119964" y="59771"/>
                      </a:cubicBezTo>
                      <a:lnTo>
                        <a:pt x="119964" y="59771"/>
                      </a:lnTo>
                      <a:cubicBezTo>
                        <a:pt x="119964" y="92167"/>
                        <a:pt x="118004" y="119543"/>
                        <a:pt x="115473" y="119543"/>
                      </a:cubicBezTo>
                    </a:path>
                  </a:pathLst>
                </a:custGeom>
                <a:solidFill>
                  <a:srgbClr val="425C6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3" name="Google Shape;413;p55"/>
                <p:cNvSpPr/>
                <p:nvPr/>
              </p:nvSpPr>
              <p:spPr>
                <a:xfrm>
                  <a:off x="16940267" y="6340032"/>
                  <a:ext cx="309700" cy="309495"/>
                </a:xfrm>
                <a:custGeom>
                  <a:rect b="b" l="l" r="r" t="t"/>
                  <a:pathLst>
                    <a:path extrusionOk="0" h="120000" w="120000">
                      <a:moveTo>
                        <a:pt x="102674" y="20660"/>
                      </a:moveTo>
                      <a:lnTo>
                        <a:pt x="102674" y="20660"/>
                      </a:lnTo>
                      <a:cubicBezTo>
                        <a:pt x="91455" y="27594"/>
                        <a:pt x="91455" y="27594"/>
                        <a:pt x="91455" y="27594"/>
                      </a:cubicBezTo>
                      <a:cubicBezTo>
                        <a:pt x="88331" y="24481"/>
                        <a:pt x="84923" y="22216"/>
                        <a:pt x="81088" y="20235"/>
                      </a:cubicBezTo>
                      <a:cubicBezTo>
                        <a:pt x="84071" y="7216"/>
                        <a:pt x="84071" y="7216"/>
                        <a:pt x="84071" y="7216"/>
                      </a:cubicBezTo>
                      <a:cubicBezTo>
                        <a:pt x="84497" y="6084"/>
                        <a:pt x="83786" y="4952"/>
                        <a:pt x="82650" y="4528"/>
                      </a:cubicBezTo>
                      <a:cubicBezTo>
                        <a:pt x="64899" y="283"/>
                        <a:pt x="64899" y="283"/>
                        <a:pt x="64899" y="283"/>
                      </a:cubicBezTo>
                      <a:cubicBezTo>
                        <a:pt x="63763" y="0"/>
                        <a:pt x="62627" y="707"/>
                        <a:pt x="62201" y="1839"/>
                      </a:cubicBezTo>
                      <a:cubicBezTo>
                        <a:pt x="59218" y="14858"/>
                        <a:pt x="59218" y="14858"/>
                        <a:pt x="59218" y="14858"/>
                      </a:cubicBezTo>
                      <a:cubicBezTo>
                        <a:pt x="54958" y="14858"/>
                        <a:pt x="50698" y="15707"/>
                        <a:pt x="46437" y="16839"/>
                      </a:cubicBezTo>
                      <a:cubicBezTo>
                        <a:pt x="39621" y="5660"/>
                        <a:pt x="39621" y="5660"/>
                        <a:pt x="39621" y="5660"/>
                      </a:cubicBezTo>
                      <a:cubicBezTo>
                        <a:pt x="38769" y="4528"/>
                        <a:pt x="37633" y="4245"/>
                        <a:pt x="36497" y="4952"/>
                      </a:cubicBezTo>
                      <a:cubicBezTo>
                        <a:pt x="21159" y="14575"/>
                        <a:pt x="21159" y="14575"/>
                        <a:pt x="21159" y="14575"/>
                      </a:cubicBezTo>
                      <a:cubicBezTo>
                        <a:pt x="20023" y="14858"/>
                        <a:pt x="19597" y="16415"/>
                        <a:pt x="20307" y="17547"/>
                      </a:cubicBezTo>
                      <a:cubicBezTo>
                        <a:pt x="27266" y="28726"/>
                        <a:pt x="27266" y="28726"/>
                        <a:pt x="27266" y="28726"/>
                      </a:cubicBezTo>
                      <a:cubicBezTo>
                        <a:pt x="24142" y="31839"/>
                        <a:pt x="21869" y="35235"/>
                        <a:pt x="20023" y="39056"/>
                      </a:cubicBezTo>
                      <a:cubicBezTo>
                        <a:pt x="6958" y="35943"/>
                        <a:pt x="6958" y="35943"/>
                        <a:pt x="6958" y="35943"/>
                      </a:cubicBezTo>
                      <a:cubicBezTo>
                        <a:pt x="5680" y="35660"/>
                        <a:pt x="4686" y="36367"/>
                        <a:pt x="4260" y="37500"/>
                      </a:cubicBezTo>
                      <a:cubicBezTo>
                        <a:pt x="0" y="55188"/>
                        <a:pt x="0" y="55188"/>
                        <a:pt x="0" y="55188"/>
                      </a:cubicBezTo>
                      <a:cubicBezTo>
                        <a:pt x="0" y="56320"/>
                        <a:pt x="710" y="57452"/>
                        <a:pt x="1988" y="57877"/>
                      </a:cubicBezTo>
                      <a:cubicBezTo>
                        <a:pt x="14627" y="60849"/>
                        <a:pt x="14627" y="60849"/>
                        <a:pt x="14627" y="60849"/>
                      </a:cubicBezTo>
                      <a:cubicBezTo>
                        <a:pt x="14627" y="65094"/>
                        <a:pt x="15337" y="69198"/>
                        <a:pt x="16473" y="73443"/>
                      </a:cubicBezTo>
                      <a:cubicBezTo>
                        <a:pt x="5396" y="80377"/>
                        <a:pt x="5396" y="80377"/>
                        <a:pt x="5396" y="80377"/>
                      </a:cubicBezTo>
                      <a:cubicBezTo>
                        <a:pt x="4260" y="81084"/>
                        <a:pt x="3834" y="82358"/>
                        <a:pt x="4686" y="83490"/>
                      </a:cubicBezTo>
                      <a:cubicBezTo>
                        <a:pt x="14201" y="98773"/>
                        <a:pt x="14201" y="98773"/>
                        <a:pt x="14201" y="98773"/>
                      </a:cubicBezTo>
                      <a:cubicBezTo>
                        <a:pt x="14911" y="99905"/>
                        <a:pt x="16189" y="100330"/>
                        <a:pt x="17325" y="99622"/>
                      </a:cubicBezTo>
                      <a:cubicBezTo>
                        <a:pt x="28402" y="92688"/>
                        <a:pt x="28402" y="92688"/>
                        <a:pt x="28402" y="92688"/>
                      </a:cubicBezTo>
                      <a:cubicBezTo>
                        <a:pt x="31526" y="95660"/>
                        <a:pt x="34934" y="98066"/>
                        <a:pt x="38769" y="99905"/>
                      </a:cubicBezTo>
                      <a:cubicBezTo>
                        <a:pt x="35786" y="112924"/>
                        <a:pt x="35786" y="112924"/>
                        <a:pt x="35786" y="112924"/>
                      </a:cubicBezTo>
                      <a:cubicBezTo>
                        <a:pt x="35360" y="114056"/>
                        <a:pt x="36071" y="115188"/>
                        <a:pt x="37207" y="115613"/>
                      </a:cubicBezTo>
                      <a:cubicBezTo>
                        <a:pt x="54958" y="119858"/>
                        <a:pt x="54958" y="119858"/>
                        <a:pt x="54958" y="119858"/>
                      </a:cubicBezTo>
                      <a:cubicBezTo>
                        <a:pt x="56094" y="119858"/>
                        <a:pt x="57230" y="119150"/>
                        <a:pt x="57656" y="117877"/>
                      </a:cubicBezTo>
                      <a:cubicBezTo>
                        <a:pt x="60781" y="105283"/>
                        <a:pt x="60781" y="105283"/>
                        <a:pt x="60781" y="105283"/>
                      </a:cubicBezTo>
                      <a:cubicBezTo>
                        <a:pt x="64899" y="105283"/>
                        <a:pt x="69159" y="104575"/>
                        <a:pt x="73420" y="103301"/>
                      </a:cubicBezTo>
                      <a:cubicBezTo>
                        <a:pt x="80378" y="114481"/>
                        <a:pt x="80378" y="114481"/>
                        <a:pt x="80378" y="114481"/>
                      </a:cubicBezTo>
                      <a:cubicBezTo>
                        <a:pt x="81088" y="115613"/>
                        <a:pt x="82224" y="115613"/>
                        <a:pt x="83360" y="115188"/>
                      </a:cubicBezTo>
                      <a:cubicBezTo>
                        <a:pt x="98698" y="105707"/>
                        <a:pt x="98698" y="105707"/>
                        <a:pt x="98698" y="105707"/>
                      </a:cubicBezTo>
                      <a:cubicBezTo>
                        <a:pt x="99976" y="104858"/>
                        <a:pt x="100260" y="103726"/>
                        <a:pt x="99550" y="102594"/>
                      </a:cubicBezTo>
                      <a:cubicBezTo>
                        <a:pt x="92591" y="91415"/>
                        <a:pt x="92591" y="91415"/>
                        <a:pt x="92591" y="91415"/>
                      </a:cubicBezTo>
                      <a:cubicBezTo>
                        <a:pt x="95715" y="88443"/>
                        <a:pt x="97988" y="85047"/>
                        <a:pt x="99976" y="81084"/>
                      </a:cubicBezTo>
                      <a:cubicBezTo>
                        <a:pt x="113041" y="84198"/>
                        <a:pt x="113041" y="84198"/>
                        <a:pt x="113041" y="84198"/>
                      </a:cubicBezTo>
                      <a:cubicBezTo>
                        <a:pt x="114035" y="84622"/>
                        <a:pt x="115313" y="83773"/>
                        <a:pt x="115597" y="82641"/>
                      </a:cubicBezTo>
                      <a:cubicBezTo>
                        <a:pt x="119857" y="65094"/>
                        <a:pt x="119857" y="65094"/>
                        <a:pt x="119857" y="65094"/>
                      </a:cubicBezTo>
                      <a:cubicBezTo>
                        <a:pt x="119857" y="63962"/>
                        <a:pt x="119431" y="62405"/>
                        <a:pt x="118011" y="62405"/>
                      </a:cubicBezTo>
                      <a:cubicBezTo>
                        <a:pt x="105372" y="59292"/>
                        <a:pt x="105372" y="59292"/>
                        <a:pt x="105372" y="59292"/>
                      </a:cubicBezTo>
                      <a:cubicBezTo>
                        <a:pt x="105372" y="55188"/>
                        <a:pt x="104520" y="50943"/>
                        <a:pt x="103384" y="46698"/>
                      </a:cubicBezTo>
                      <a:cubicBezTo>
                        <a:pt x="114461" y="39764"/>
                        <a:pt x="114461" y="39764"/>
                        <a:pt x="114461" y="39764"/>
                      </a:cubicBezTo>
                      <a:cubicBezTo>
                        <a:pt x="115597" y="39056"/>
                        <a:pt x="116023" y="37924"/>
                        <a:pt x="115313" y="36792"/>
                      </a:cubicBezTo>
                      <a:cubicBezTo>
                        <a:pt x="105656" y="21509"/>
                        <a:pt x="105656" y="21509"/>
                        <a:pt x="105656" y="21509"/>
                      </a:cubicBezTo>
                      <a:cubicBezTo>
                        <a:pt x="104946" y="20235"/>
                        <a:pt x="103668" y="19952"/>
                        <a:pt x="102674" y="20660"/>
                      </a:cubicBezTo>
                      <a:close/>
                      <a:moveTo>
                        <a:pt x="74556" y="83490"/>
                      </a:moveTo>
                      <a:lnTo>
                        <a:pt x="74556" y="83490"/>
                      </a:lnTo>
                      <a:cubicBezTo>
                        <a:pt x="61491" y="91415"/>
                        <a:pt x="44591" y="87311"/>
                        <a:pt x="36497" y="74292"/>
                      </a:cubicBezTo>
                      <a:cubicBezTo>
                        <a:pt x="28402" y="61556"/>
                        <a:pt x="32662" y="44716"/>
                        <a:pt x="45301" y="36792"/>
                      </a:cubicBezTo>
                      <a:cubicBezTo>
                        <a:pt x="58366" y="28726"/>
                        <a:pt x="75266" y="32830"/>
                        <a:pt x="83360" y="45566"/>
                      </a:cubicBezTo>
                      <a:cubicBezTo>
                        <a:pt x="91455" y="58584"/>
                        <a:pt x="87195" y="75424"/>
                        <a:pt x="74556" y="83490"/>
                      </a:cubicBezTo>
                      <a:close/>
                    </a:path>
                  </a:pathLst>
                </a:custGeom>
                <a:solidFill>
                  <a:srgbClr val="334A5C"/>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4" name="Google Shape;414;p55"/>
                <p:cNvSpPr/>
                <p:nvPr/>
              </p:nvSpPr>
              <p:spPr>
                <a:xfrm>
                  <a:off x="16940267" y="6340032"/>
                  <a:ext cx="309700" cy="309495"/>
                </a:xfrm>
                <a:custGeom>
                  <a:rect b="b" l="l" r="r" t="t"/>
                  <a:pathLst>
                    <a:path extrusionOk="0" h="120000" w="120000">
                      <a:moveTo>
                        <a:pt x="102674" y="20660"/>
                      </a:moveTo>
                      <a:lnTo>
                        <a:pt x="102674" y="20660"/>
                      </a:lnTo>
                      <a:cubicBezTo>
                        <a:pt x="91455" y="27594"/>
                        <a:pt x="91455" y="27594"/>
                        <a:pt x="91455" y="27594"/>
                      </a:cubicBezTo>
                      <a:cubicBezTo>
                        <a:pt x="88331" y="24481"/>
                        <a:pt x="84923" y="22216"/>
                        <a:pt x="81088" y="20235"/>
                      </a:cubicBezTo>
                      <a:cubicBezTo>
                        <a:pt x="84071" y="7216"/>
                        <a:pt x="84071" y="7216"/>
                        <a:pt x="84071" y="7216"/>
                      </a:cubicBezTo>
                      <a:cubicBezTo>
                        <a:pt x="84497" y="6084"/>
                        <a:pt x="83786" y="4952"/>
                        <a:pt x="82650" y="4528"/>
                      </a:cubicBezTo>
                      <a:cubicBezTo>
                        <a:pt x="64899" y="283"/>
                        <a:pt x="64899" y="283"/>
                        <a:pt x="64899" y="283"/>
                      </a:cubicBezTo>
                      <a:cubicBezTo>
                        <a:pt x="63763" y="0"/>
                        <a:pt x="62627" y="707"/>
                        <a:pt x="62201" y="1839"/>
                      </a:cubicBezTo>
                      <a:cubicBezTo>
                        <a:pt x="59218" y="14858"/>
                        <a:pt x="59218" y="14858"/>
                        <a:pt x="59218" y="14858"/>
                      </a:cubicBezTo>
                      <a:cubicBezTo>
                        <a:pt x="54958" y="14858"/>
                        <a:pt x="50698" y="15707"/>
                        <a:pt x="46437" y="16839"/>
                      </a:cubicBezTo>
                      <a:cubicBezTo>
                        <a:pt x="39621" y="5660"/>
                        <a:pt x="39621" y="5660"/>
                        <a:pt x="39621" y="5660"/>
                      </a:cubicBezTo>
                      <a:cubicBezTo>
                        <a:pt x="38769" y="4528"/>
                        <a:pt x="37633" y="4245"/>
                        <a:pt x="36497" y="4952"/>
                      </a:cubicBezTo>
                      <a:cubicBezTo>
                        <a:pt x="21159" y="14575"/>
                        <a:pt x="21159" y="14575"/>
                        <a:pt x="21159" y="14575"/>
                      </a:cubicBezTo>
                      <a:cubicBezTo>
                        <a:pt x="20023" y="14858"/>
                        <a:pt x="19597" y="16415"/>
                        <a:pt x="20307" y="17547"/>
                      </a:cubicBezTo>
                      <a:cubicBezTo>
                        <a:pt x="27266" y="28726"/>
                        <a:pt x="27266" y="28726"/>
                        <a:pt x="27266" y="28726"/>
                      </a:cubicBezTo>
                      <a:cubicBezTo>
                        <a:pt x="24142" y="31839"/>
                        <a:pt x="21869" y="35235"/>
                        <a:pt x="20023" y="39056"/>
                      </a:cubicBezTo>
                      <a:cubicBezTo>
                        <a:pt x="6958" y="35943"/>
                        <a:pt x="6958" y="35943"/>
                        <a:pt x="6958" y="35943"/>
                      </a:cubicBezTo>
                      <a:cubicBezTo>
                        <a:pt x="5680" y="35660"/>
                        <a:pt x="4686" y="36367"/>
                        <a:pt x="4260" y="37500"/>
                      </a:cubicBezTo>
                      <a:cubicBezTo>
                        <a:pt x="0" y="55188"/>
                        <a:pt x="0" y="55188"/>
                        <a:pt x="0" y="55188"/>
                      </a:cubicBezTo>
                      <a:cubicBezTo>
                        <a:pt x="0" y="56320"/>
                        <a:pt x="710" y="57452"/>
                        <a:pt x="1988" y="57877"/>
                      </a:cubicBezTo>
                      <a:cubicBezTo>
                        <a:pt x="14627" y="60849"/>
                        <a:pt x="14627" y="60849"/>
                        <a:pt x="14627" y="60849"/>
                      </a:cubicBezTo>
                      <a:cubicBezTo>
                        <a:pt x="14627" y="65094"/>
                        <a:pt x="15337" y="69198"/>
                        <a:pt x="16473" y="73443"/>
                      </a:cubicBezTo>
                      <a:cubicBezTo>
                        <a:pt x="5396" y="80377"/>
                        <a:pt x="5396" y="80377"/>
                        <a:pt x="5396" y="80377"/>
                      </a:cubicBezTo>
                      <a:cubicBezTo>
                        <a:pt x="4260" y="81084"/>
                        <a:pt x="3834" y="82358"/>
                        <a:pt x="4686" y="83490"/>
                      </a:cubicBezTo>
                      <a:cubicBezTo>
                        <a:pt x="14201" y="98773"/>
                        <a:pt x="14201" y="98773"/>
                        <a:pt x="14201" y="98773"/>
                      </a:cubicBezTo>
                      <a:cubicBezTo>
                        <a:pt x="14911" y="99905"/>
                        <a:pt x="16189" y="100330"/>
                        <a:pt x="17325" y="99622"/>
                      </a:cubicBezTo>
                      <a:cubicBezTo>
                        <a:pt x="28402" y="92688"/>
                        <a:pt x="28402" y="92688"/>
                        <a:pt x="28402" y="92688"/>
                      </a:cubicBezTo>
                      <a:cubicBezTo>
                        <a:pt x="31526" y="95660"/>
                        <a:pt x="34934" y="98066"/>
                        <a:pt x="38769" y="99905"/>
                      </a:cubicBezTo>
                      <a:cubicBezTo>
                        <a:pt x="35786" y="112924"/>
                        <a:pt x="35786" y="112924"/>
                        <a:pt x="35786" y="112924"/>
                      </a:cubicBezTo>
                      <a:cubicBezTo>
                        <a:pt x="35360" y="114056"/>
                        <a:pt x="36071" y="115188"/>
                        <a:pt x="37207" y="115613"/>
                      </a:cubicBezTo>
                      <a:cubicBezTo>
                        <a:pt x="54958" y="119858"/>
                        <a:pt x="54958" y="119858"/>
                        <a:pt x="54958" y="119858"/>
                      </a:cubicBezTo>
                      <a:cubicBezTo>
                        <a:pt x="56094" y="119858"/>
                        <a:pt x="57230" y="119150"/>
                        <a:pt x="57656" y="117877"/>
                      </a:cubicBezTo>
                      <a:cubicBezTo>
                        <a:pt x="60781" y="105283"/>
                        <a:pt x="60781" y="105283"/>
                        <a:pt x="60781" y="105283"/>
                      </a:cubicBezTo>
                      <a:cubicBezTo>
                        <a:pt x="64899" y="105283"/>
                        <a:pt x="69159" y="104575"/>
                        <a:pt x="73420" y="103301"/>
                      </a:cubicBezTo>
                      <a:cubicBezTo>
                        <a:pt x="80378" y="114481"/>
                        <a:pt x="80378" y="114481"/>
                        <a:pt x="80378" y="114481"/>
                      </a:cubicBezTo>
                      <a:cubicBezTo>
                        <a:pt x="81088" y="115613"/>
                        <a:pt x="82224" y="115613"/>
                        <a:pt x="83360" y="115188"/>
                      </a:cubicBezTo>
                      <a:cubicBezTo>
                        <a:pt x="98698" y="105707"/>
                        <a:pt x="98698" y="105707"/>
                        <a:pt x="98698" y="105707"/>
                      </a:cubicBezTo>
                      <a:cubicBezTo>
                        <a:pt x="99976" y="104858"/>
                        <a:pt x="100260" y="103726"/>
                        <a:pt x="99550" y="102594"/>
                      </a:cubicBezTo>
                      <a:cubicBezTo>
                        <a:pt x="92591" y="91415"/>
                        <a:pt x="92591" y="91415"/>
                        <a:pt x="92591" y="91415"/>
                      </a:cubicBezTo>
                      <a:cubicBezTo>
                        <a:pt x="95715" y="88443"/>
                        <a:pt x="97988" y="85047"/>
                        <a:pt x="99976" y="81084"/>
                      </a:cubicBezTo>
                      <a:cubicBezTo>
                        <a:pt x="113041" y="84198"/>
                        <a:pt x="113041" y="84198"/>
                        <a:pt x="113041" y="84198"/>
                      </a:cubicBezTo>
                      <a:cubicBezTo>
                        <a:pt x="114035" y="84622"/>
                        <a:pt x="115313" y="83773"/>
                        <a:pt x="115597" y="82641"/>
                      </a:cubicBezTo>
                      <a:cubicBezTo>
                        <a:pt x="119857" y="65094"/>
                        <a:pt x="119857" y="65094"/>
                        <a:pt x="119857" y="65094"/>
                      </a:cubicBezTo>
                      <a:cubicBezTo>
                        <a:pt x="119857" y="63962"/>
                        <a:pt x="119431" y="62405"/>
                        <a:pt x="118011" y="62405"/>
                      </a:cubicBezTo>
                      <a:cubicBezTo>
                        <a:pt x="105372" y="59292"/>
                        <a:pt x="105372" y="59292"/>
                        <a:pt x="105372" y="59292"/>
                      </a:cubicBezTo>
                      <a:cubicBezTo>
                        <a:pt x="105372" y="55188"/>
                        <a:pt x="104520" y="50943"/>
                        <a:pt x="103384" y="46698"/>
                      </a:cubicBezTo>
                      <a:cubicBezTo>
                        <a:pt x="114461" y="39764"/>
                        <a:pt x="114461" y="39764"/>
                        <a:pt x="114461" y="39764"/>
                      </a:cubicBezTo>
                      <a:cubicBezTo>
                        <a:pt x="115597" y="39056"/>
                        <a:pt x="116023" y="37924"/>
                        <a:pt x="115313" y="36792"/>
                      </a:cubicBezTo>
                      <a:cubicBezTo>
                        <a:pt x="105656" y="21509"/>
                        <a:pt x="105656" y="21509"/>
                        <a:pt x="105656" y="21509"/>
                      </a:cubicBezTo>
                      <a:cubicBezTo>
                        <a:pt x="104946" y="20235"/>
                        <a:pt x="103668" y="19952"/>
                        <a:pt x="102674" y="20660"/>
                      </a:cubicBezTo>
                      <a:close/>
                      <a:moveTo>
                        <a:pt x="74556" y="83490"/>
                      </a:moveTo>
                      <a:lnTo>
                        <a:pt x="74556" y="83490"/>
                      </a:lnTo>
                      <a:cubicBezTo>
                        <a:pt x="61491" y="91415"/>
                        <a:pt x="44591" y="87311"/>
                        <a:pt x="36497" y="74292"/>
                      </a:cubicBezTo>
                      <a:cubicBezTo>
                        <a:pt x="28402" y="61556"/>
                        <a:pt x="32662" y="44716"/>
                        <a:pt x="45301" y="36792"/>
                      </a:cubicBezTo>
                      <a:cubicBezTo>
                        <a:pt x="58366" y="28726"/>
                        <a:pt x="75266" y="32830"/>
                        <a:pt x="83360" y="45566"/>
                      </a:cubicBezTo>
                      <a:cubicBezTo>
                        <a:pt x="91455" y="58584"/>
                        <a:pt x="87195" y="75424"/>
                        <a:pt x="74556" y="83490"/>
                      </a:cubicBezTo>
                      <a:close/>
                    </a:path>
                  </a:pathLst>
                </a:custGeom>
                <a:solidFill>
                  <a:schemeClr val="accent3"/>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5" name="Google Shape;415;p55"/>
                <p:cNvSpPr/>
                <p:nvPr/>
              </p:nvSpPr>
              <p:spPr>
                <a:xfrm>
                  <a:off x="17046728" y="6133701"/>
                  <a:ext cx="177432" cy="177315"/>
                </a:xfrm>
                <a:custGeom>
                  <a:rect b="b" l="l" r="r" t="t"/>
                  <a:pathLst>
                    <a:path extrusionOk="0" h="120000" w="120000">
                      <a:moveTo>
                        <a:pt x="102432" y="20783"/>
                      </a:moveTo>
                      <a:lnTo>
                        <a:pt x="102432" y="20783"/>
                      </a:lnTo>
                      <a:cubicBezTo>
                        <a:pt x="91051" y="27463"/>
                        <a:pt x="91051" y="27463"/>
                        <a:pt x="91051" y="27463"/>
                      </a:cubicBezTo>
                      <a:cubicBezTo>
                        <a:pt x="88329" y="24000"/>
                        <a:pt x="84865" y="22020"/>
                        <a:pt x="80907" y="20041"/>
                      </a:cubicBezTo>
                      <a:cubicBezTo>
                        <a:pt x="84123" y="7422"/>
                        <a:pt x="84123" y="7422"/>
                        <a:pt x="84123" y="7422"/>
                      </a:cubicBezTo>
                      <a:cubicBezTo>
                        <a:pt x="84123" y="5938"/>
                        <a:pt x="83628" y="4701"/>
                        <a:pt x="82144" y="4701"/>
                      </a:cubicBezTo>
                      <a:cubicBezTo>
                        <a:pt x="64824" y="0"/>
                        <a:pt x="64824" y="0"/>
                        <a:pt x="64824" y="0"/>
                      </a:cubicBezTo>
                      <a:cubicBezTo>
                        <a:pt x="63340" y="0"/>
                        <a:pt x="62103" y="742"/>
                        <a:pt x="62103" y="1979"/>
                      </a:cubicBezTo>
                      <a:cubicBezTo>
                        <a:pt x="58639" y="14845"/>
                        <a:pt x="58639" y="14845"/>
                        <a:pt x="58639" y="14845"/>
                      </a:cubicBezTo>
                      <a:cubicBezTo>
                        <a:pt x="54680" y="14845"/>
                        <a:pt x="50721" y="15340"/>
                        <a:pt x="46762" y="16824"/>
                      </a:cubicBezTo>
                      <a:cubicBezTo>
                        <a:pt x="39340" y="5443"/>
                        <a:pt x="39340" y="5443"/>
                        <a:pt x="39340" y="5443"/>
                      </a:cubicBezTo>
                      <a:cubicBezTo>
                        <a:pt x="38845" y="4701"/>
                        <a:pt x="37360" y="3958"/>
                        <a:pt x="36618" y="4701"/>
                      </a:cubicBezTo>
                      <a:cubicBezTo>
                        <a:pt x="21278" y="14103"/>
                        <a:pt x="21278" y="14103"/>
                        <a:pt x="21278" y="14103"/>
                      </a:cubicBezTo>
                      <a:cubicBezTo>
                        <a:pt x="20041" y="14845"/>
                        <a:pt x="20041" y="16082"/>
                        <a:pt x="20536" y="17319"/>
                      </a:cubicBezTo>
                      <a:cubicBezTo>
                        <a:pt x="27216" y="28701"/>
                        <a:pt x="27216" y="28701"/>
                        <a:pt x="27216" y="28701"/>
                      </a:cubicBezTo>
                      <a:cubicBezTo>
                        <a:pt x="24494" y="31422"/>
                        <a:pt x="22020" y="35628"/>
                        <a:pt x="20041" y="38845"/>
                      </a:cubicBezTo>
                      <a:cubicBezTo>
                        <a:pt x="7175" y="35628"/>
                        <a:pt x="7175" y="35628"/>
                        <a:pt x="7175" y="35628"/>
                      </a:cubicBezTo>
                      <a:cubicBezTo>
                        <a:pt x="5938" y="35628"/>
                        <a:pt x="4701" y="36123"/>
                        <a:pt x="4701" y="37360"/>
                      </a:cubicBezTo>
                      <a:cubicBezTo>
                        <a:pt x="494" y="54927"/>
                        <a:pt x="494" y="54927"/>
                        <a:pt x="494" y="54927"/>
                      </a:cubicBezTo>
                      <a:cubicBezTo>
                        <a:pt x="0" y="56164"/>
                        <a:pt x="494" y="57649"/>
                        <a:pt x="1979" y="57649"/>
                      </a:cubicBezTo>
                      <a:cubicBezTo>
                        <a:pt x="14597" y="60865"/>
                        <a:pt x="14597" y="60865"/>
                        <a:pt x="14597" y="60865"/>
                      </a:cubicBezTo>
                      <a:cubicBezTo>
                        <a:pt x="14597" y="65072"/>
                        <a:pt x="15340" y="69030"/>
                        <a:pt x="16577" y="72989"/>
                      </a:cubicBezTo>
                      <a:cubicBezTo>
                        <a:pt x="5195" y="80412"/>
                        <a:pt x="5195" y="80412"/>
                        <a:pt x="5195" y="80412"/>
                      </a:cubicBezTo>
                      <a:cubicBezTo>
                        <a:pt x="4701" y="80907"/>
                        <a:pt x="3958" y="82391"/>
                        <a:pt x="4701" y="83134"/>
                      </a:cubicBezTo>
                      <a:cubicBezTo>
                        <a:pt x="14597" y="98474"/>
                        <a:pt x="14597" y="98474"/>
                        <a:pt x="14597" y="98474"/>
                      </a:cubicBezTo>
                      <a:cubicBezTo>
                        <a:pt x="14597" y="99711"/>
                        <a:pt x="15835" y="99711"/>
                        <a:pt x="17319" y="99216"/>
                      </a:cubicBezTo>
                      <a:cubicBezTo>
                        <a:pt x="28701" y="92288"/>
                        <a:pt x="28701" y="92288"/>
                        <a:pt x="28701" y="92288"/>
                      </a:cubicBezTo>
                      <a:cubicBezTo>
                        <a:pt x="31422" y="95010"/>
                        <a:pt x="35381" y="97731"/>
                        <a:pt x="38845" y="99711"/>
                      </a:cubicBezTo>
                      <a:cubicBezTo>
                        <a:pt x="36123" y="112577"/>
                        <a:pt x="36123" y="112577"/>
                        <a:pt x="36123" y="112577"/>
                      </a:cubicBezTo>
                      <a:cubicBezTo>
                        <a:pt x="35381" y="113814"/>
                        <a:pt x="36123" y="115051"/>
                        <a:pt x="37360" y="115051"/>
                      </a:cubicBezTo>
                      <a:cubicBezTo>
                        <a:pt x="54680" y="119257"/>
                        <a:pt x="54680" y="119257"/>
                        <a:pt x="54680" y="119257"/>
                      </a:cubicBezTo>
                      <a:cubicBezTo>
                        <a:pt x="56164" y="119752"/>
                        <a:pt x="57402" y="119257"/>
                        <a:pt x="57402" y="117773"/>
                      </a:cubicBezTo>
                      <a:cubicBezTo>
                        <a:pt x="60865" y="105154"/>
                        <a:pt x="60865" y="105154"/>
                        <a:pt x="60865" y="105154"/>
                      </a:cubicBezTo>
                      <a:cubicBezTo>
                        <a:pt x="64824" y="105154"/>
                        <a:pt x="68783" y="104412"/>
                        <a:pt x="73484" y="103175"/>
                      </a:cubicBezTo>
                      <a:cubicBezTo>
                        <a:pt x="80164" y="114556"/>
                        <a:pt x="80164" y="114556"/>
                        <a:pt x="80164" y="114556"/>
                      </a:cubicBezTo>
                      <a:cubicBezTo>
                        <a:pt x="80907" y="115051"/>
                        <a:pt x="82144" y="115793"/>
                        <a:pt x="82886" y="115051"/>
                      </a:cubicBezTo>
                      <a:cubicBezTo>
                        <a:pt x="98226" y="105896"/>
                        <a:pt x="98226" y="105896"/>
                        <a:pt x="98226" y="105896"/>
                      </a:cubicBezTo>
                      <a:cubicBezTo>
                        <a:pt x="99711" y="105154"/>
                        <a:pt x="99711" y="103917"/>
                        <a:pt x="98969" y="102432"/>
                      </a:cubicBezTo>
                      <a:cubicBezTo>
                        <a:pt x="92288" y="91051"/>
                        <a:pt x="92288" y="91051"/>
                        <a:pt x="92288" y="91051"/>
                      </a:cubicBezTo>
                      <a:cubicBezTo>
                        <a:pt x="95505" y="88329"/>
                        <a:pt x="97484" y="84371"/>
                        <a:pt x="99711" y="80907"/>
                      </a:cubicBezTo>
                      <a:cubicBezTo>
                        <a:pt x="112329" y="83628"/>
                        <a:pt x="112329" y="83628"/>
                        <a:pt x="112329" y="83628"/>
                      </a:cubicBezTo>
                      <a:cubicBezTo>
                        <a:pt x="113567" y="84371"/>
                        <a:pt x="115051" y="83628"/>
                        <a:pt x="115051" y="82391"/>
                      </a:cubicBezTo>
                      <a:cubicBezTo>
                        <a:pt x="119752" y="65072"/>
                        <a:pt x="119752" y="65072"/>
                        <a:pt x="119752" y="65072"/>
                      </a:cubicBezTo>
                      <a:cubicBezTo>
                        <a:pt x="119752" y="63587"/>
                        <a:pt x="119010" y="62350"/>
                        <a:pt x="117773" y="62350"/>
                      </a:cubicBezTo>
                      <a:cubicBezTo>
                        <a:pt x="104907" y="58886"/>
                        <a:pt x="104907" y="58886"/>
                        <a:pt x="104907" y="58886"/>
                      </a:cubicBezTo>
                      <a:cubicBezTo>
                        <a:pt x="104907" y="54927"/>
                        <a:pt x="104412" y="50721"/>
                        <a:pt x="102927" y="46762"/>
                      </a:cubicBezTo>
                      <a:cubicBezTo>
                        <a:pt x="114309" y="39587"/>
                        <a:pt x="114309" y="39587"/>
                        <a:pt x="114309" y="39587"/>
                      </a:cubicBezTo>
                      <a:cubicBezTo>
                        <a:pt x="115051" y="38845"/>
                        <a:pt x="115793" y="37360"/>
                        <a:pt x="115051" y="36865"/>
                      </a:cubicBezTo>
                      <a:cubicBezTo>
                        <a:pt x="105649" y="21525"/>
                        <a:pt x="105649" y="21525"/>
                        <a:pt x="105649" y="21525"/>
                      </a:cubicBezTo>
                      <a:cubicBezTo>
                        <a:pt x="104907" y="20041"/>
                        <a:pt x="103670" y="20041"/>
                        <a:pt x="102432" y="20783"/>
                      </a:cubicBezTo>
                      <a:close/>
                      <a:moveTo>
                        <a:pt x="74226" y="83134"/>
                      </a:moveTo>
                      <a:lnTo>
                        <a:pt x="74226" y="83134"/>
                      </a:lnTo>
                      <a:cubicBezTo>
                        <a:pt x="61360" y="91051"/>
                        <a:pt x="44783" y="87092"/>
                        <a:pt x="36618" y="74226"/>
                      </a:cubicBezTo>
                      <a:cubicBezTo>
                        <a:pt x="28701" y="61608"/>
                        <a:pt x="32659" y="44288"/>
                        <a:pt x="45278" y="36865"/>
                      </a:cubicBezTo>
                      <a:cubicBezTo>
                        <a:pt x="58144" y="28701"/>
                        <a:pt x="75463" y="32659"/>
                        <a:pt x="82886" y="45525"/>
                      </a:cubicBezTo>
                      <a:cubicBezTo>
                        <a:pt x="91051" y="58144"/>
                        <a:pt x="86845" y="74969"/>
                        <a:pt x="74226" y="83134"/>
                      </a:cubicBezTo>
                      <a:close/>
                    </a:path>
                  </a:pathLst>
                </a:custGeom>
                <a:solidFill>
                  <a:schemeClr val="accent3"/>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6" name="Google Shape;416;p55"/>
                <p:cNvSpPr/>
                <p:nvPr/>
              </p:nvSpPr>
              <p:spPr>
                <a:xfrm>
                  <a:off x="16778964" y="6141760"/>
                  <a:ext cx="245180" cy="245016"/>
                </a:xfrm>
                <a:custGeom>
                  <a:rect b="b" l="l" r="r" t="t"/>
                  <a:pathLst>
                    <a:path extrusionOk="0" h="120000" w="120000">
                      <a:moveTo>
                        <a:pt x="102421" y="20269"/>
                      </a:moveTo>
                      <a:lnTo>
                        <a:pt x="102421" y="20269"/>
                      </a:lnTo>
                      <a:cubicBezTo>
                        <a:pt x="91300" y="27085"/>
                        <a:pt x="91300" y="27085"/>
                        <a:pt x="91300" y="27085"/>
                      </a:cubicBezTo>
                      <a:cubicBezTo>
                        <a:pt x="88251" y="24215"/>
                        <a:pt x="85022" y="21883"/>
                        <a:pt x="81076" y="19730"/>
                      </a:cubicBezTo>
                      <a:cubicBezTo>
                        <a:pt x="83946" y="6816"/>
                        <a:pt x="83946" y="6816"/>
                        <a:pt x="83946" y="6816"/>
                      </a:cubicBezTo>
                      <a:cubicBezTo>
                        <a:pt x="84484" y="5739"/>
                        <a:pt x="83408" y="4304"/>
                        <a:pt x="82511" y="4304"/>
                      </a:cubicBezTo>
                      <a:cubicBezTo>
                        <a:pt x="64932" y="0"/>
                        <a:pt x="64932" y="0"/>
                        <a:pt x="64932" y="0"/>
                      </a:cubicBezTo>
                      <a:cubicBezTo>
                        <a:pt x="63497" y="0"/>
                        <a:pt x="62600" y="358"/>
                        <a:pt x="62062" y="1793"/>
                      </a:cubicBezTo>
                      <a:cubicBezTo>
                        <a:pt x="59192" y="14529"/>
                        <a:pt x="59192" y="14529"/>
                        <a:pt x="59192" y="14529"/>
                      </a:cubicBezTo>
                      <a:cubicBezTo>
                        <a:pt x="54887" y="14529"/>
                        <a:pt x="50403" y="15426"/>
                        <a:pt x="46636" y="16502"/>
                      </a:cubicBezTo>
                      <a:cubicBezTo>
                        <a:pt x="39820" y="5201"/>
                        <a:pt x="39820" y="5201"/>
                        <a:pt x="39820" y="5201"/>
                      </a:cubicBezTo>
                      <a:cubicBezTo>
                        <a:pt x="38744" y="4304"/>
                        <a:pt x="37847" y="3766"/>
                        <a:pt x="36412" y="4843"/>
                      </a:cubicBezTo>
                      <a:cubicBezTo>
                        <a:pt x="21345" y="13991"/>
                        <a:pt x="21345" y="13991"/>
                        <a:pt x="21345" y="13991"/>
                      </a:cubicBezTo>
                      <a:cubicBezTo>
                        <a:pt x="20269" y="14529"/>
                        <a:pt x="19910" y="15964"/>
                        <a:pt x="20269" y="16860"/>
                      </a:cubicBezTo>
                      <a:cubicBezTo>
                        <a:pt x="27085" y="28520"/>
                        <a:pt x="27085" y="28520"/>
                        <a:pt x="27085" y="28520"/>
                      </a:cubicBezTo>
                      <a:cubicBezTo>
                        <a:pt x="24215" y="31569"/>
                        <a:pt x="21883" y="34798"/>
                        <a:pt x="19910" y="38744"/>
                      </a:cubicBezTo>
                      <a:cubicBezTo>
                        <a:pt x="7354" y="35336"/>
                        <a:pt x="7354" y="35336"/>
                        <a:pt x="7354" y="35336"/>
                      </a:cubicBezTo>
                      <a:cubicBezTo>
                        <a:pt x="5739" y="35336"/>
                        <a:pt x="4843" y="35874"/>
                        <a:pt x="4304" y="37309"/>
                      </a:cubicBezTo>
                      <a:cubicBezTo>
                        <a:pt x="538" y="54708"/>
                        <a:pt x="538" y="54708"/>
                        <a:pt x="538" y="54708"/>
                      </a:cubicBezTo>
                      <a:cubicBezTo>
                        <a:pt x="0" y="56322"/>
                        <a:pt x="538" y="57219"/>
                        <a:pt x="1973" y="57757"/>
                      </a:cubicBezTo>
                      <a:cubicBezTo>
                        <a:pt x="14529" y="60627"/>
                        <a:pt x="14529" y="60627"/>
                        <a:pt x="14529" y="60627"/>
                      </a:cubicBezTo>
                      <a:cubicBezTo>
                        <a:pt x="15067" y="64932"/>
                        <a:pt x="15426" y="68878"/>
                        <a:pt x="17040" y="73183"/>
                      </a:cubicBezTo>
                      <a:cubicBezTo>
                        <a:pt x="5381" y="80000"/>
                        <a:pt x="5381" y="80000"/>
                        <a:pt x="5381" y="80000"/>
                      </a:cubicBezTo>
                      <a:cubicBezTo>
                        <a:pt x="4304" y="80538"/>
                        <a:pt x="4304" y="81973"/>
                        <a:pt x="4843" y="82869"/>
                      </a:cubicBezTo>
                      <a:cubicBezTo>
                        <a:pt x="13991" y="98475"/>
                        <a:pt x="13991" y="98475"/>
                        <a:pt x="13991" y="98475"/>
                      </a:cubicBezTo>
                      <a:cubicBezTo>
                        <a:pt x="15067" y="99372"/>
                        <a:pt x="16502" y="99910"/>
                        <a:pt x="17399" y="99372"/>
                      </a:cubicBezTo>
                      <a:cubicBezTo>
                        <a:pt x="28699" y="92197"/>
                        <a:pt x="28699" y="92197"/>
                        <a:pt x="28699" y="92197"/>
                      </a:cubicBezTo>
                      <a:cubicBezTo>
                        <a:pt x="31569" y="95067"/>
                        <a:pt x="34977" y="97937"/>
                        <a:pt x="38744" y="99910"/>
                      </a:cubicBezTo>
                      <a:cubicBezTo>
                        <a:pt x="35874" y="112466"/>
                        <a:pt x="35874" y="112466"/>
                        <a:pt x="35874" y="112466"/>
                      </a:cubicBezTo>
                      <a:cubicBezTo>
                        <a:pt x="35336" y="114080"/>
                        <a:pt x="36412" y="114977"/>
                        <a:pt x="37309" y="115515"/>
                      </a:cubicBezTo>
                      <a:cubicBezTo>
                        <a:pt x="54887" y="119282"/>
                        <a:pt x="54887" y="119282"/>
                        <a:pt x="54887" y="119282"/>
                      </a:cubicBezTo>
                      <a:cubicBezTo>
                        <a:pt x="56322" y="119820"/>
                        <a:pt x="57219" y="118923"/>
                        <a:pt x="57757" y="117847"/>
                      </a:cubicBezTo>
                      <a:cubicBezTo>
                        <a:pt x="60627" y="104753"/>
                        <a:pt x="60627" y="104753"/>
                        <a:pt x="60627" y="104753"/>
                      </a:cubicBezTo>
                      <a:cubicBezTo>
                        <a:pt x="64932" y="104753"/>
                        <a:pt x="69417" y="104215"/>
                        <a:pt x="73183" y="102780"/>
                      </a:cubicBezTo>
                      <a:cubicBezTo>
                        <a:pt x="80000" y="114080"/>
                        <a:pt x="80000" y="114080"/>
                        <a:pt x="80000" y="114080"/>
                      </a:cubicBezTo>
                      <a:cubicBezTo>
                        <a:pt x="81076" y="115515"/>
                        <a:pt x="81973" y="115515"/>
                        <a:pt x="83408" y="114977"/>
                      </a:cubicBezTo>
                      <a:cubicBezTo>
                        <a:pt x="98475" y="105291"/>
                        <a:pt x="98475" y="105291"/>
                        <a:pt x="98475" y="105291"/>
                      </a:cubicBezTo>
                      <a:cubicBezTo>
                        <a:pt x="99551" y="104753"/>
                        <a:pt x="99910" y="103318"/>
                        <a:pt x="99551" y="102421"/>
                      </a:cubicBezTo>
                      <a:cubicBezTo>
                        <a:pt x="92735" y="91121"/>
                        <a:pt x="92735" y="91121"/>
                        <a:pt x="92735" y="91121"/>
                      </a:cubicBezTo>
                      <a:cubicBezTo>
                        <a:pt x="95605" y="87713"/>
                        <a:pt x="97937" y="84484"/>
                        <a:pt x="99910" y="81076"/>
                      </a:cubicBezTo>
                      <a:cubicBezTo>
                        <a:pt x="112645" y="83946"/>
                        <a:pt x="112645" y="83946"/>
                        <a:pt x="112645" y="83946"/>
                      </a:cubicBezTo>
                      <a:cubicBezTo>
                        <a:pt x="114080" y="83946"/>
                        <a:pt x="114977" y="83408"/>
                        <a:pt x="115515" y="82511"/>
                      </a:cubicBezTo>
                      <a:cubicBezTo>
                        <a:pt x="119820" y="64573"/>
                        <a:pt x="119820" y="64573"/>
                        <a:pt x="119820" y="64573"/>
                      </a:cubicBezTo>
                      <a:cubicBezTo>
                        <a:pt x="119820" y="63497"/>
                        <a:pt x="119461" y="62062"/>
                        <a:pt x="117847" y="62062"/>
                      </a:cubicBezTo>
                      <a:cubicBezTo>
                        <a:pt x="105291" y="59192"/>
                        <a:pt x="105291" y="59192"/>
                        <a:pt x="105291" y="59192"/>
                      </a:cubicBezTo>
                      <a:cubicBezTo>
                        <a:pt x="104753" y="54708"/>
                        <a:pt x="104394" y="50403"/>
                        <a:pt x="102959" y="46636"/>
                      </a:cubicBezTo>
                      <a:cubicBezTo>
                        <a:pt x="114439" y="39282"/>
                        <a:pt x="114439" y="39282"/>
                        <a:pt x="114439" y="39282"/>
                      </a:cubicBezTo>
                      <a:cubicBezTo>
                        <a:pt x="115515" y="38744"/>
                        <a:pt x="115515" y="37309"/>
                        <a:pt x="114977" y="36412"/>
                      </a:cubicBezTo>
                      <a:cubicBezTo>
                        <a:pt x="105829" y="20807"/>
                        <a:pt x="105829" y="20807"/>
                        <a:pt x="105829" y="20807"/>
                      </a:cubicBezTo>
                      <a:cubicBezTo>
                        <a:pt x="104753" y="19730"/>
                        <a:pt x="103856" y="19730"/>
                        <a:pt x="102421" y="20269"/>
                      </a:cubicBezTo>
                      <a:close/>
                      <a:moveTo>
                        <a:pt x="74260" y="82869"/>
                      </a:moveTo>
                      <a:lnTo>
                        <a:pt x="74260" y="82869"/>
                      </a:lnTo>
                      <a:cubicBezTo>
                        <a:pt x="61524" y="91121"/>
                        <a:pt x="44663" y="86816"/>
                        <a:pt x="36412" y="74260"/>
                      </a:cubicBezTo>
                      <a:cubicBezTo>
                        <a:pt x="28699" y="61165"/>
                        <a:pt x="32466" y="44125"/>
                        <a:pt x="45560" y="36412"/>
                      </a:cubicBezTo>
                      <a:cubicBezTo>
                        <a:pt x="58116" y="28520"/>
                        <a:pt x="75156" y="32466"/>
                        <a:pt x="83408" y="45560"/>
                      </a:cubicBezTo>
                      <a:cubicBezTo>
                        <a:pt x="91300" y="58116"/>
                        <a:pt x="87354" y="75156"/>
                        <a:pt x="74260" y="82869"/>
                      </a:cubicBezTo>
                      <a:close/>
                    </a:path>
                  </a:pathLst>
                </a:custGeom>
                <a:solidFill>
                  <a:schemeClr val="accent2"/>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7" name="Google Shape;417;p55"/>
                <p:cNvSpPr/>
                <p:nvPr/>
              </p:nvSpPr>
              <p:spPr>
                <a:xfrm>
                  <a:off x="17382238" y="6193344"/>
                  <a:ext cx="685537" cy="182151"/>
                </a:xfrm>
                <a:custGeom>
                  <a:rect b="b" l="l" r="r" t="t"/>
                  <a:pathLst>
                    <a:path extrusionOk="0" h="120000" w="120000">
                      <a:moveTo>
                        <a:pt x="34981" y="119759"/>
                      </a:moveTo>
                      <a:lnTo>
                        <a:pt x="34981" y="119759"/>
                      </a:lnTo>
                      <a:cubicBezTo>
                        <a:pt x="13710" y="51943"/>
                        <a:pt x="13710" y="51943"/>
                        <a:pt x="13710" y="51943"/>
                      </a:cubicBezTo>
                      <a:cubicBezTo>
                        <a:pt x="11596" y="61803"/>
                        <a:pt x="1217" y="105330"/>
                        <a:pt x="512" y="107254"/>
                      </a:cubicBezTo>
                      <a:cubicBezTo>
                        <a:pt x="0" y="104609"/>
                        <a:pt x="0" y="104609"/>
                        <a:pt x="0" y="104609"/>
                      </a:cubicBezTo>
                      <a:cubicBezTo>
                        <a:pt x="512" y="102685"/>
                        <a:pt x="8328" y="70220"/>
                        <a:pt x="13326" y="48817"/>
                      </a:cubicBezTo>
                      <a:cubicBezTo>
                        <a:pt x="13710" y="47374"/>
                        <a:pt x="13710" y="47374"/>
                        <a:pt x="13710" y="47374"/>
                      </a:cubicBezTo>
                      <a:cubicBezTo>
                        <a:pt x="34853" y="114468"/>
                        <a:pt x="34853" y="114468"/>
                        <a:pt x="34853" y="114468"/>
                      </a:cubicBezTo>
                      <a:cubicBezTo>
                        <a:pt x="46962" y="64448"/>
                        <a:pt x="46962" y="64448"/>
                        <a:pt x="46962" y="64448"/>
                      </a:cubicBezTo>
                      <a:cubicBezTo>
                        <a:pt x="54073" y="87054"/>
                        <a:pt x="54073" y="87054"/>
                        <a:pt x="54073" y="87054"/>
                      </a:cubicBezTo>
                      <a:cubicBezTo>
                        <a:pt x="72973" y="18757"/>
                        <a:pt x="72973" y="18757"/>
                        <a:pt x="72973" y="18757"/>
                      </a:cubicBezTo>
                      <a:cubicBezTo>
                        <a:pt x="98088" y="87775"/>
                        <a:pt x="98088" y="87775"/>
                        <a:pt x="98088" y="87775"/>
                      </a:cubicBezTo>
                      <a:cubicBezTo>
                        <a:pt x="119295" y="0"/>
                        <a:pt x="119295" y="0"/>
                        <a:pt x="119295" y="0"/>
                      </a:cubicBezTo>
                      <a:cubicBezTo>
                        <a:pt x="119935" y="1923"/>
                        <a:pt x="119935" y="1923"/>
                        <a:pt x="119935" y="1923"/>
                      </a:cubicBezTo>
                      <a:cubicBezTo>
                        <a:pt x="98088" y="93066"/>
                        <a:pt x="98088" y="93066"/>
                        <a:pt x="98088" y="93066"/>
                      </a:cubicBezTo>
                      <a:cubicBezTo>
                        <a:pt x="72973" y="27895"/>
                        <a:pt x="72973" y="27895"/>
                        <a:pt x="72973" y="27895"/>
                      </a:cubicBezTo>
                      <a:cubicBezTo>
                        <a:pt x="54073" y="91623"/>
                        <a:pt x="54073" y="91623"/>
                        <a:pt x="54073" y="91623"/>
                      </a:cubicBezTo>
                      <a:cubicBezTo>
                        <a:pt x="46962" y="69498"/>
                        <a:pt x="46962" y="69498"/>
                        <a:pt x="46962" y="69498"/>
                      </a:cubicBezTo>
                      <a:lnTo>
                        <a:pt x="34981" y="119759"/>
                      </a:ln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8" name="Google Shape;418;p55"/>
                <p:cNvSpPr/>
                <p:nvPr/>
              </p:nvSpPr>
              <p:spPr>
                <a:xfrm>
                  <a:off x="17372559" y="6343255"/>
                  <a:ext cx="20969" cy="20955"/>
                </a:xfrm>
                <a:custGeom>
                  <a:rect b="b" l="l" r="r" t="t"/>
                  <a:pathLst>
                    <a:path extrusionOk="0" h="120000" w="120000">
                      <a:moveTo>
                        <a:pt x="117931" y="55862"/>
                      </a:moveTo>
                      <a:lnTo>
                        <a:pt x="117931" y="55862"/>
                      </a:lnTo>
                      <a:cubicBezTo>
                        <a:pt x="117931" y="84827"/>
                        <a:pt x="97241" y="111724"/>
                        <a:pt x="62068" y="117931"/>
                      </a:cubicBezTo>
                      <a:cubicBezTo>
                        <a:pt x="28965" y="117931"/>
                        <a:pt x="0" y="95172"/>
                        <a:pt x="0" y="62068"/>
                      </a:cubicBezTo>
                      <a:cubicBezTo>
                        <a:pt x="0" y="33103"/>
                        <a:pt x="22758" y="6206"/>
                        <a:pt x="57931" y="0"/>
                      </a:cubicBezTo>
                      <a:cubicBezTo>
                        <a:pt x="91034" y="0"/>
                        <a:pt x="117931" y="22758"/>
                        <a:pt x="117931" y="55862"/>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19" name="Google Shape;419;p55"/>
                <p:cNvSpPr/>
                <p:nvPr/>
              </p:nvSpPr>
              <p:spPr>
                <a:xfrm>
                  <a:off x="17448370" y="6259433"/>
                  <a:ext cx="22582" cy="20955"/>
                </a:xfrm>
                <a:custGeom>
                  <a:rect b="b" l="l" r="r" t="t"/>
                  <a:pathLst>
                    <a:path extrusionOk="0" h="120000" w="120000">
                      <a:moveTo>
                        <a:pt x="118032" y="55862"/>
                      </a:moveTo>
                      <a:lnTo>
                        <a:pt x="118032" y="55862"/>
                      </a:lnTo>
                      <a:cubicBezTo>
                        <a:pt x="118032" y="88965"/>
                        <a:pt x="96393" y="117931"/>
                        <a:pt x="64918" y="117931"/>
                      </a:cubicBezTo>
                      <a:cubicBezTo>
                        <a:pt x="31475" y="117931"/>
                        <a:pt x="5901" y="95172"/>
                        <a:pt x="5901" y="62068"/>
                      </a:cubicBezTo>
                      <a:cubicBezTo>
                        <a:pt x="0" y="33103"/>
                        <a:pt x="27540" y="6206"/>
                        <a:pt x="53114" y="0"/>
                      </a:cubicBezTo>
                      <a:cubicBezTo>
                        <a:pt x="84590" y="0"/>
                        <a:pt x="112131" y="22758"/>
                        <a:pt x="118032" y="55862"/>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0" name="Google Shape;420;p55"/>
                <p:cNvSpPr/>
                <p:nvPr/>
              </p:nvSpPr>
              <p:spPr>
                <a:xfrm>
                  <a:off x="17567734" y="6357762"/>
                  <a:ext cx="22582" cy="22567"/>
                </a:xfrm>
                <a:custGeom>
                  <a:rect b="b" l="l" r="r" t="t"/>
                  <a:pathLst>
                    <a:path extrusionOk="0" h="120000" w="120000">
                      <a:moveTo>
                        <a:pt x="118000" y="52000"/>
                      </a:moveTo>
                      <a:lnTo>
                        <a:pt x="118000" y="52000"/>
                      </a:lnTo>
                      <a:cubicBezTo>
                        <a:pt x="118000" y="86000"/>
                        <a:pt x="98000" y="112000"/>
                        <a:pt x="64000" y="112000"/>
                      </a:cubicBezTo>
                      <a:cubicBezTo>
                        <a:pt x="32000" y="118000"/>
                        <a:pt x="6000" y="92000"/>
                        <a:pt x="6000" y="64000"/>
                      </a:cubicBezTo>
                      <a:cubicBezTo>
                        <a:pt x="0" y="32000"/>
                        <a:pt x="26000" y="4000"/>
                        <a:pt x="60000" y="4000"/>
                      </a:cubicBezTo>
                      <a:cubicBezTo>
                        <a:pt x="86000" y="0"/>
                        <a:pt x="118000" y="26000"/>
                        <a:pt x="118000" y="52000"/>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1" name="Google Shape;421;p55"/>
                <p:cNvSpPr/>
                <p:nvPr/>
              </p:nvSpPr>
              <p:spPr>
                <a:xfrm>
                  <a:off x="17637095" y="6282001"/>
                  <a:ext cx="22582" cy="22567"/>
                </a:xfrm>
                <a:custGeom>
                  <a:rect b="b" l="l" r="r" t="t"/>
                  <a:pathLst>
                    <a:path extrusionOk="0" h="120000" w="120000">
                      <a:moveTo>
                        <a:pt x="112131" y="53114"/>
                      </a:moveTo>
                      <a:lnTo>
                        <a:pt x="112131" y="53114"/>
                      </a:lnTo>
                      <a:cubicBezTo>
                        <a:pt x="118032" y="84590"/>
                        <a:pt x="90491" y="112131"/>
                        <a:pt x="64918" y="112131"/>
                      </a:cubicBezTo>
                      <a:cubicBezTo>
                        <a:pt x="33442" y="118032"/>
                        <a:pt x="5901" y="90491"/>
                        <a:pt x="0" y="64918"/>
                      </a:cubicBezTo>
                      <a:cubicBezTo>
                        <a:pt x="0" y="33442"/>
                        <a:pt x="21639" y="5901"/>
                        <a:pt x="53114" y="5901"/>
                      </a:cubicBezTo>
                      <a:cubicBezTo>
                        <a:pt x="84590" y="0"/>
                        <a:pt x="112131" y="21639"/>
                        <a:pt x="112131" y="53114"/>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2" name="Google Shape;422;p55"/>
                <p:cNvSpPr/>
                <p:nvPr/>
              </p:nvSpPr>
              <p:spPr>
                <a:xfrm>
                  <a:off x="17679034" y="6312628"/>
                  <a:ext cx="22582" cy="20955"/>
                </a:xfrm>
                <a:custGeom>
                  <a:rect b="b" l="l" r="r" t="t"/>
                  <a:pathLst>
                    <a:path extrusionOk="0" h="120000" w="120000">
                      <a:moveTo>
                        <a:pt x="118032" y="55862"/>
                      </a:moveTo>
                      <a:lnTo>
                        <a:pt x="118032" y="55862"/>
                      </a:lnTo>
                      <a:cubicBezTo>
                        <a:pt x="118032" y="84827"/>
                        <a:pt x="96393" y="111724"/>
                        <a:pt x="64918" y="117931"/>
                      </a:cubicBezTo>
                      <a:cubicBezTo>
                        <a:pt x="33442" y="117931"/>
                        <a:pt x="5901" y="95172"/>
                        <a:pt x="5901" y="62068"/>
                      </a:cubicBezTo>
                      <a:cubicBezTo>
                        <a:pt x="0" y="26896"/>
                        <a:pt x="27540" y="6206"/>
                        <a:pt x="59016" y="0"/>
                      </a:cubicBezTo>
                      <a:cubicBezTo>
                        <a:pt x="92459" y="0"/>
                        <a:pt x="118032" y="22758"/>
                        <a:pt x="118032" y="55862"/>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3" name="Google Shape;423;p55"/>
                <p:cNvSpPr/>
                <p:nvPr/>
              </p:nvSpPr>
              <p:spPr>
                <a:xfrm>
                  <a:off x="17787106" y="6215910"/>
                  <a:ext cx="22582" cy="20955"/>
                </a:xfrm>
                <a:custGeom>
                  <a:rect b="b" l="l" r="r" t="t"/>
                  <a:pathLst>
                    <a:path extrusionOk="0" h="120000" w="120000">
                      <a:moveTo>
                        <a:pt x="118032" y="55862"/>
                      </a:moveTo>
                      <a:lnTo>
                        <a:pt x="118032" y="55862"/>
                      </a:lnTo>
                      <a:cubicBezTo>
                        <a:pt x="118032" y="84827"/>
                        <a:pt x="96393" y="111724"/>
                        <a:pt x="64918" y="117931"/>
                      </a:cubicBezTo>
                      <a:cubicBezTo>
                        <a:pt x="33442" y="117931"/>
                        <a:pt x="5901" y="95172"/>
                        <a:pt x="5901" y="62068"/>
                      </a:cubicBezTo>
                      <a:cubicBezTo>
                        <a:pt x="0" y="26896"/>
                        <a:pt x="27540" y="0"/>
                        <a:pt x="59016" y="0"/>
                      </a:cubicBezTo>
                      <a:cubicBezTo>
                        <a:pt x="86557" y="0"/>
                        <a:pt x="114098" y="22758"/>
                        <a:pt x="118032" y="55862"/>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4" name="Google Shape;424;p55"/>
                <p:cNvSpPr/>
                <p:nvPr/>
              </p:nvSpPr>
              <p:spPr>
                <a:xfrm>
                  <a:off x="18053256" y="6182060"/>
                  <a:ext cx="20969" cy="20955"/>
                </a:xfrm>
                <a:custGeom>
                  <a:rect b="b" l="l" r="r" t="t"/>
                  <a:pathLst>
                    <a:path extrusionOk="0" h="120000" w="120000">
                      <a:moveTo>
                        <a:pt x="117931" y="57931"/>
                      </a:moveTo>
                      <a:lnTo>
                        <a:pt x="117931" y="57931"/>
                      </a:lnTo>
                      <a:cubicBezTo>
                        <a:pt x="117931" y="91034"/>
                        <a:pt x="95172" y="113793"/>
                        <a:pt x="62068" y="117931"/>
                      </a:cubicBezTo>
                      <a:cubicBezTo>
                        <a:pt x="26896" y="117931"/>
                        <a:pt x="0" y="97241"/>
                        <a:pt x="0" y="62068"/>
                      </a:cubicBezTo>
                      <a:cubicBezTo>
                        <a:pt x="0" y="35172"/>
                        <a:pt x="22758" y="6206"/>
                        <a:pt x="55862" y="0"/>
                      </a:cubicBezTo>
                      <a:cubicBezTo>
                        <a:pt x="88965" y="0"/>
                        <a:pt x="117931" y="24827"/>
                        <a:pt x="117931" y="57931"/>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5" name="Google Shape;425;p55"/>
                <p:cNvSpPr/>
                <p:nvPr/>
              </p:nvSpPr>
              <p:spPr>
                <a:xfrm>
                  <a:off x="17929055" y="6315851"/>
                  <a:ext cx="22582" cy="22567"/>
                </a:xfrm>
                <a:custGeom>
                  <a:rect b="b" l="l" r="r" t="t"/>
                  <a:pathLst>
                    <a:path extrusionOk="0" h="120000" w="120000">
                      <a:moveTo>
                        <a:pt x="118032" y="53114"/>
                      </a:moveTo>
                      <a:lnTo>
                        <a:pt x="118032" y="53114"/>
                      </a:lnTo>
                      <a:cubicBezTo>
                        <a:pt x="118032" y="86557"/>
                        <a:pt x="96393" y="112131"/>
                        <a:pt x="64918" y="112131"/>
                      </a:cubicBezTo>
                      <a:cubicBezTo>
                        <a:pt x="33442" y="118032"/>
                        <a:pt x="5901" y="96393"/>
                        <a:pt x="0" y="64918"/>
                      </a:cubicBezTo>
                      <a:cubicBezTo>
                        <a:pt x="0" y="31475"/>
                        <a:pt x="21639" y="5901"/>
                        <a:pt x="53114" y="5901"/>
                      </a:cubicBezTo>
                      <a:cubicBezTo>
                        <a:pt x="84590" y="0"/>
                        <a:pt x="112131" y="27540"/>
                        <a:pt x="118032" y="53114"/>
                      </a:cubicBezTo>
                    </a:path>
                  </a:pathLst>
                </a:custGeom>
                <a:solidFill>
                  <a:srgbClr val="414141"/>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6" name="Google Shape;426;p55"/>
                <p:cNvSpPr/>
                <p:nvPr/>
              </p:nvSpPr>
              <p:spPr>
                <a:xfrm>
                  <a:off x="17379009" y="6381942"/>
                  <a:ext cx="693601" cy="290152"/>
                </a:xfrm>
                <a:custGeom>
                  <a:rect b="b" l="l" r="r" t="t"/>
                  <a:pathLst>
                    <a:path extrusionOk="0" h="120000" w="120000">
                      <a:moveTo>
                        <a:pt x="0" y="83076"/>
                      </a:moveTo>
                      <a:lnTo>
                        <a:pt x="17287" y="71576"/>
                      </a:lnTo>
                      <a:lnTo>
                        <a:pt x="27736" y="60075"/>
                      </a:lnTo>
                      <a:lnTo>
                        <a:pt x="45403" y="82168"/>
                      </a:lnTo>
                      <a:lnTo>
                        <a:pt x="55345" y="46153"/>
                      </a:lnTo>
                      <a:lnTo>
                        <a:pt x="71430" y="50239"/>
                      </a:lnTo>
                      <a:lnTo>
                        <a:pt x="81878" y="16343"/>
                      </a:lnTo>
                      <a:lnTo>
                        <a:pt x="98849" y="25271"/>
                      </a:lnTo>
                      <a:lnTo>
                        <a:pt x="119936" y="0"/>
                      </a:lnTo>
                      <a:lnTo>
                        <a:pt x="119936" y="119848"/>
                      </a:lnTo>
                      <a:lnTo>
                        <a:pt x="316" y="119848"/>
                      </a:lnTo>
                      <a:lnTo>
                        <a:pt x="0" y="83076"/>
                      </a:lnTo>
                    </a:path>
                  </a:pathLst>
                </a:custGeom>
                <a:solidFill>
                  <a:schemeClr val="accent2"/>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7" name="Google Shape;427;p55"/>
                <p:cNvSpPr/>
                <p:nvPr/>
              </p:nvSpPr>
              <p:spPr>
                <a:xfrm>
                  <a:off x="16778966" y="6970306"/>
                  <a:ext cx="712957" cy="19344"/>
                </a:xfrm>
                <a:custGeom>
                  <a:rect b="b" l="l" r="r" t="t"/>
                  <a:pathLst>
                    <a:path extrusionOk="0" h="120000" w="120000">
                      <a:moveTo>
                        <a:pt x="118212" y="117818"/>
                      </a:moveTo>
                      <a:lnTo>
                        <a:pt x="118212" y="117818"/>
                      </a:lnTo>
                      <a:cubicBezTo>
                        <a:pt x="1848" y="117818"/>
                        <a:pt x="1848" y="117818"/>
                        <a:pt x="1848" y="117818"/>
                      </a:cubicBezTo>
                      <a:cubicBezTo>
                        <a:pt x="801" y="117818"/>
                        <a:pt x="0" y="87272"/>
                        <a:pt x="0" y="58909"/>
                      </a:cubicBezTo>
                      <a:lnTo>
                        <a:pt x="0" y="58909"/>
                      </a:lnTo>
                      <a:cubicBezTo>
                        <a:pt x="0" y="21818"/>
                        <a:pt x="801" y="0"/>
                        <a:pt x="1848" y="0"/>
                      </a:cubicBezTo>
                      <a:cubicBezTo>
                        <a:pt x="118212" y="0"/>
                        <a:pt x="118212" y="0"/>
                        <a:pt x="118212" y="0"/>
                      </a:cubicBezTo>
                      <a:cubicBezTo>
                        <a:pt x="119075" y="0"/>
                        <a:pt x="119938" y="21818"/>
                        <a:pt x="119938" y="58909"/>
                      </a:cubicBezTo>
                      <a:lnTo>
                        <a:pt x="119938" y="58909"/>
                      </a:lnTo>
                      <a:cubicBezTo>
                        <a:pt x="119938" y="87272"/>
                        <a:pt x="119075" y="117818"/>
                        <a:pt x="118212" y="117818"/>
                      </a:cubicBez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8" name="Google Shape;428;p55"/>
                <p:cNvSpPr/>
                <p:nvPr/>
              </p:nvSpPr>
              <p:spPr>
                <a:xfrm>
                  <a:off x="16778966" y="7010606"/>
                  <a:ext cx="712957" cy="19344"/>
                </a:xfrm>
                <a:custGeom>
                  <a:rect b="b" l="l" r="r" t="t"/>
                  <a:pathLst>
                    <a:path extrusionOk="0" h="120000" w="120000">
                      <a:moveTo>
                        <a:pt x="118212" y="117818"/>
                      </a:moveTo>
                      <a:lnTo>
                        <a:pt x="118212" y="117818"/>
                      </a:lnTo>
                      <a:cubicBezTo>
                        <a:pt x="1848" y="117818"/>
                        <a:pt x="1848" y="117818"/>
                        <a:pt x="1848" y="117818"/>
                      </a:cubicBezTo>
                      <a:cubicBezTo>
                        <a:pt x="801" y="117818"/>
                        <a:pt x="0" y="87272"/>
                        <a:pt x="0" y="58909"/>
                      </a:cubicBezTo>
                      <a:lnTo>
                        <a:pt x="0" y="58909"/>
                      </a:lnTo>
                      <a:cubicBezTo>
                        <a:pt x="0" y="21818"/>
                        <a:pt x="801" y="0"/>
                        <a:pt x="1848" y="0"/>
                      </a:cubicBezTo>
                      <a:cubicBezTo>
                        <a:pt x="118212" y="0"/>
                        <a:pt x="118212" y="0"/>
                        <a:pt x="118212" y="0"/>
                      </a:cubicBezTo>
                      <a:cubicBezTo>
                        <a:pt x="119075" y="0"/>
                        <a:pt x="119938" y="21818"/>
                        <a:pt x="119938" y="58909"/>
                      </a:cubicBezTo>
                      <a:lnTo>
                        <a:pt x="119938" y="58909"/>
                      </a:lnTo>
                      <a:cubicBezTo>
                        <a:pt x="119938" y="87272"/>
                        <a:pt x="119075" y="117818"/>
                        <a:pt x="118212" y="117818"/>
                      </a:cubicBez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29" name="Google Shape;429;p55"/>
                <p:cNvSpPr/>
                <p:nvPr/>
              </p:nvSpPr>
              <p:spPr>
                <a:xfrm>
                  <a:off x="16778966" y="7116995"/>
                  <a:ext cx="712957" cy="20955"/>
                </a:xfrm>
                <a:custGeom>
                  <a:rect b="b" l="l" r="r" t="t"/>
                  <a:pathLst>
                    <a:path extrusionOk="0" h="120000" w="120000">
                      <a:moveTo>
                        <a:pt x="118212" y="117931"/>
                      </a:moveTo>
                      <a:lnTo>
                        <a:pt x="118212" y="117931"/>
                      </a:lnTo>
                      <a:cubicBezTo>
                        <a:pt x="1848" y="117931"/>
                        <a:pt x="1848" y="117931"/>
                        <a:pt x="1848" y="117931"/>
                      </a:cubicBezTo>
                      <a:cubicBezTo>
                        <a:pt x="801" y="117931"/>
                        <a:pt x="0" y="88965"/>
                        <a:pt x="0" y="55862"/>
                      </a:cubicBezTo>
                      <a:lnTo>
                        <a:pt x="0" y="55862"/>
                      </a:lnTo>
                      <a:cubicBezTo>
                        <a:pt x="0" y="28965"/>
                        <a:pt x="801" y="0"/>
                        <a:pt x="1848" y="0"/>
                      </a:cubicBezTo>
                      <a:cubicBezTo>
                        <a:pt x="118212" y="0"/>
                        <a:pt x="118212" y="0"/>
                        <a:pt x="118212" y="0"/>
                      </a:cubicBezTo>
                      <a:cubicBezTo>
                        <a:pt x="119075" y="0"/>
                        <a:pt x="119938" y="28965"/>
                        <a:pt x="119938" y="55862"/>
                      </a:cubicBezTo>
                      <a:lnTo>
                        <a:pt x="119938" y="55862"/>
                      </a:lnTo>
                      <a:cubicBezTo>
                        <a:pt x="119938" y="88965"/>
                        <a:pt x="119075" y="117931"/>
                        <a:pt x="118212" y="117931"/>
                      </a:cubicBez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0" name="Google Shape;430;p55"/>
                <p:cNvSpPr/>
                <p:nvPr/>
              </p:nvSpPr>
              <p:spPr>
                <a:xfrm>
                  <a:off x="16778966" y="7157292"/>
                  <a:ext cx="712957" cy="19344"/>
                </a:xfrm>
                <a:custGeom>
                  <a:rect b="b" l="l" r="r" t="t"/>
                  <a:pathLst>
                    <a:path extrusionOk="0" h="120000" w="120000">
                      <a:moveTo>
                        <a:pt x="118212" y="117818"/>
                      </a:moveTo>
                      <a:lnTo>
                        <a:pt x="118212" y="117818"/>
                      </a:lnTo>
                      <a:cubicBezTo>
                        <a:pt x="1848" y="117818"/>
                        <a:pt x="1848" y="117818"/>
                        <a:pt x="1848" y="117818"/>
                      </a:cubicBezTo>
                      <a:cubicBezTo>
                        <a:pt x="801" y="117818"/>
                        <a:pt x="0" y="93818"/>
                        <a:pt x="0" y="58909"/>
                      </a:cubicBezTo>
                      <a:lnTo>
                        <a:pt x="0" y="58909"/>
                      </a:lnTo>
                      <a:cubicBezTo>
                        <a:pt x="0" y="30545"/>
                        <a:pt x="801" y="0"/>
                        <a:pt x="1848" y="0"/>
                      </a:cubicBezTo>
                      <a:cubicBezTo>
                        <a:pt x="118212" y="0"/>
                        <a:pt x="118212" y="0"/>
                        <a:pt x="118212" y="0"/>
                      </a:cubicBezTo>
                      <a:cubicBezTo>
                        <a:pt x="119075" y="0"/>
                        <a:pt x="119938" y="30545"/>
                        <a:pt x="119938" y="58909"/>
                      </a:cubicBezTo>
                      <a:lnTo>
                        <a:pt x="119938" y="58909"/>
                      </a:lnTo>
                      <a:cubicBezTo>
                        <a:pt x="119938" y="93818"/>
                        <a:pt x="119075" y="117818"/>
                        <a:pt x="118212" y="117818"/>
                      </a:cubicBez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1" name="Google Shape;431;p55"/>
                <p:cNvSpPr/>
                <p:nvPr/>
              </p:nvSpPr>
              <p:spPr>
                <a:xfrm>
                  <a:off x="17650000" y="6947739"/>
                  <a:ext cx="422613" cy="306271"/>
                </a:xfrm>
                <a:custGeom>
                  <a:rect b="b" l="l" r="r" t="t"/>
                  <a:pathLst>
                    <a:path extrusionOk="0" h="120000" w="120000">
                      <a:moveTo>
                        <a:pt x="92076" y="119857"/>
                      </a:moveTo>
                      <a:lnTo>
                        <a:pt x="92076" y="119857"/>
                      </a:lnTo>
                      <a:cubicBezTo>
                        <a:pt x="28027" y="119857"/>
                        <a:pt x="28027" y="119857"/>
                        <a:pt x="28027" y="119857"/>
                      </a:cubicBezTo>
                      <a:cubicBezTo>
                        <a:pt x="12560" y="119857"/>
                        <a:pt x="0" y="102428"/>
                        <a:pt x="0" y="81571"/>
                      </a:cubicBezTo>
                      <a:cubicBezTo>
                        <a:pt x="0" y="38285"/>
                        <a:pt x="0" y="38285"/>
                        <a:pt x="0" y="38285"/>
                      </a:cubicBezTo>
                      <a:cubicBezTo>
                        <a:pt x="0" y="17428"/>
                        <a:pt x="12560" y="0"/>
                        <a:pt x="28027" y="0"/>
                      </a:cubicBezTo>
                      <a:cubicBezTo>
                        <a:pt x="92076" y="0"/>
                        <a:pt x="92076" y="0"/>
                        <a:pt x="92076" y="0"/>
                      </a:cubicBezTo>
                      <a:cubicBezTo>
                        <a:pt x="107543" y="0"/>
                        <a:pt x="119896" y="17428"/>
                        <a:pt x="119896" y="38285"/>
                      </a:cubicBezTo>
                      <a:cubicBezTo>
                        <a:pt x="119896" y="81571"/>
                        <a:pt x="119896" y="81571"/>
                        <a:pt x="119896" y="81571"/>
                      </a:cubicBezTo>
                      <a:cubicBezTo>
                        <a:pt x="119896" y="102428"/>
                        <a:pt x="107543" y="119857"/>
                        <a:pt x="92076" y="119857"/>
                      </a:cubicBezTo>
                    </a:path>
                  </a:pathLst>
                </a:custGeom>
                <a:solidFill>
                  <a:srgbClr val="CFCFCE"/>
                </a:solidFill>
                <a:ln>
                  <a:noFill/>
                </a:ln>
              </p:spPr>
              <p:txBody>
                <a:bodyPr anchorCtr="0" anchor="ctr" bIns="60925" lIns="121850" spcFirstLastPara="1" rIns="121850" wrap="square" tIns="60925">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sp>
            <p:nvSpPr>
              <p:cNvPr id="432" name="Google Shape;432;p55"/>
              <p:cNvSpPr/>
              <p:nvPr/>
            </p:nvSpPr>
            <p:spPr>
              <a:xfrm>
                <a:off x="18290573" y="5411255"/>
                <a:ext cx="2234044" cy="2513039"/>
              </a:xfrm>
              <a:custGeom>
                <a:rect b="b" l="l" r="r" t="t"/>
                <a:pathLst>
                  <a:path extrusionOk="0" h="120000" w="120000">
                    <a:moveTo>
                      <a:pt x="119980" y="119982"/>
                    </a:moveTo>
                    <a:lnTo>
                      <a:pt x="119980" y="119982"/>
                    </a:lnTo>
                    <a:cubicBezTo>
                      <a:pt x="0" y="119982"/>
                      <a:pt x="0" y="119982"/>
                      <a:pt x="0" y="119982"/>
                    </a:cubicBezTo>
                    <a:cubicBezTo>
                      <a:pt x="0" y="11162"/>
                      <a:pt x="0" y="11162"/>
                      <a:pt x="0" y="11162"/>
                    </a:cubicBezTo>
                    <a:cubicBezTo>
                      <a:pt x="0" y="4953"/>
                      <a:pt x="5597" y="0"/>
                      <a:pt x="12589" y="0"/>
                    </a:cubicBezTo>
                    <a:cubicBezTo>
                      <a:pt x="107292" y="0"/>
                      <a:pt x="107292" y="0"/>
                      <a:pt x="107292" y="0"/>
                    </a:cubicBezTo>
                    <a:cubicBezTo>
                      <a:pt x="114284" y="0"/>
                      <a:pt x="119980" y="4953"/>
                      <a:pt x="119980" y="11162"/>
                    </a:cubicBezTo>
                    <a:lnTo>
                      <a:pt x="119980" y="119982"/>
                    </a:lnTo>
                  </a:path>
                </a:pathLst>
              </a:custGeom>
              <a:solidFill>
                <a:srgbClr val="334A5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3" name="Google Shape;433;p55"/>
              <p:cNvSpPr/>
              <p:nvPr/>
            </p:nvSpPr>
            <p:spPr>
              <a:xfrm>
                <a:off x="18355095" y="5817467"/>
                <a:ext cx="2105001" cy="2032675"/>
              </a:xfrm>
              <a:custGeom>
                <a:rect b="b" l="l" r="r" t="t"/>
                <a:pathLst>
                  <a:path extrusionOk="0" h="120000" w="120000">
                    <a:moveTo>
                      <a:pt x="119979" y="119978"/>
                    </a:moveTo>
                    <a:lnTo>
                      <a:pt x="0" y="119978"/>
                    </a:lnTo>
                    <a:lnTo>
                      <a:pt x="0" y="0"/>
                    </a:lnTo>
                    <a:lnTo>
                      <a:pt x="119979" y="0"/>
                    </a:lnTo>
                    <a:lnTo>
                      <a:pt x="119979" y="119978"/>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4" name="Google Shape;434;p55"/>
              <p:cNvSpPr/>
              <p:nvPr/>
            </p:nvSpPr>
            <p:spPr>
              <a:xfrm>
                <a:off x="18508331" y="5512808"/>
                <a:ext cx="130655" cy="130568"/>
              </a:xfrm>
              <a:custGeom>
                <a:rect b="b" l="l" r="r" t="t"/>
                <a:pathLst>
                  <a:path extrusionOk="0" h="120000" w="120000">
                    <a:moveTo>
                      <a:pt x="87182" y="32486"/>
                    </a:moveTo>
                    <a:lnTo>
                      <a:pt x="87182" y="32486"/>
                    </a:lnTo>
                    <a:cubicBezTo>
                      <a:pt x="119668" y="72596"/>
                      <a:pt x="72596" y="119668"/>
                      <a:pt x="30828" y="88839"/>
                    </a:cubicBezTo>
                    <a:cubicBezTo>
                      <a:pt x="0" y="47071"/>
                      <a:pt x="47071" y="0"/>
                      <a:pt x="87182" y="32486"/>
                    </a:cubicBezTo>
                  </a:path>
                </a:pathLst>
              </a:custGeom>
              <a:solidFill>
                <a:srgbClr val="FFD36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5" name="Google Shape;435;p55"/>
              <p:cNvSpPr/>
              <p:nvPr/>
            </p:nvSpPr>
            <p:spPr>
              <a:xfrm>
                <a:off x="18405098" y="5536987"/>
                <a:ext cx="82263" cy="82209"/>
              </a:xfrm>
              <a:custGeom>
                <a:rect b="b" l="l" r="r" t="t"/>
                <a:pathLst>
                  <a:path extrusionOk="0" h="120000" w="120000">
                    <a:moveTo>
                      <a:pt x="119480" y="59478"/>
                    </a:moveTo>
                    <a:lnTo>
                      <a:pt x="119480" y="59478"/>
                    </a:lnTo>
                    <a:cubicBezTo>
                      <a:pt x="119480" y="93913"/>
                      <a:pt x="90909" y="119478"/>
                      <a:pt x="59740" y="119478"/>
                    </a:cubicBezTo>
                    <a:cubicBezTo>
                      <a:pt x="25974" y="119478"/>
                      <a:pt x="0" y="93913"/>
                      <a:pt x="0" y="59478"/>
                    </a:cubicBezTo>
                    <a:cubicBezTo>
                      <a:pt x="0" y="25565"/>
                      <a:pt x="25974" y="0"/>
                      <a:pt x="59740" y="0"/>
                    </a:cubicBezTo>
                    <a:cubicBezTo>
                      <a:pt x="90909" y="0"/>
                      <a:pt x="119480" y="25565"/>
                      <a:pt x="119480" y="59478"/>
                    </a:cubicBezTo>
                  </a:path>
                </a:pathLst>
              </a:custGeom>
              <a:solidFill>
                <a:srgbClr val="F1554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6" name="Google Shape;436;p55"/>
              <p:cNvSpPr/>
              <p:nvPr/>
            </p:nvSpPr>
            <p:spPr>
              <a:xfrm>
                <a:off x="18637375" y="5512808"/>
                <a:ext cx="130655" cy="130568"/>
              </a:xfrm>
              <a:custGeom>
                <a:rect b="b" l="l" r="r" t="t"/>
                <a:pathLst>
                  <a:path extrusionOk="0" h="120000" w="120000">
                    <a:moveTo>
                      <a:pt x="86942" y="32486"/>
                    </a:moveTo>
                    <a:lnTo>
                      <a:pt x="86942" y="32486"/>
                    </a:lnTo>
                    <a:cubicBezTo>
                      <a:pt x="119669" y="72596"/>
                      <a:pt x="72396" y="119668"/>
                      <a:pt x="30743" y="88839"/>
                    </a:cubicBezTo>
                    <a:cubicBezTo>
                      <a:pt x="0" y="47071"/>
                      <a:pt x="47272" y="0"/>
                      <a:pt x="86942" y="32486"/>
                    </a:cubicBezTo>
                  </a:path>
                </a:pathLst>
              </a:custGeom>
              <a:solidFill>
                <a:srgbClr val="61C5B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37" name="Google Shape;437;p55"/>
              <p:cNvSpPr/>
              <p:nvPr/>
            </p:nvSpPr>
            <p:spPr>
              <a:xfrm>
                <a:off x="18853520" y="5519255"/>
                <a:ext cx="1529150" cy="119284"/>
              </a:xfrm>
              <a:custGeom>
                <a:rect b="b" l="l" r="r" t="t"/>
                <a:pathLst>
                  <a:path extrusionOk="0" h="120000" w="120000">
                    <a:moveTo>
                      <a:pt x="115409" y="119636"/>
                    </a:moveTo>
                    <a:lnTo>
                      <a:pt x="115409" y="119636"/>
                    </a:lnTo>
                    <a:cubicBezTo>
                      <a:pt x="4733" y="119636"/>
                      <a:pt x="4733" y="119636"/>
                      <a:pt x="4733" y="119636"/>
                    </a:cubicBezTo>
                    <a:cubicBezTo>
                      <a:pt x="2036" y="119636"/>
                      <a:pt x="0" y="91636"/>
                      <a:pt x="0" y="59636"/>
                    </a:cubicBezTo>
                    <a:lnTo>
                      <a:pt x="0" y="59636"/>
                    </a:lnTo>
                    <a:cubicBezTo>
                      <a:pt x="0" y="28000"/>
                      <a:pt x="2036" y="0"/>
                      <a:pt x="4733" y="0"/>
                    </a:cubicBezTo>
                    <a:cubicBezTo>
                      <a:pt x="115409" y="0"/>
                      <a:pt x="115409" y="0"/>
                      <a:pt x="115409" y="0"/>
                    </a:cubicBezTo>
                    <a:cubicBezTo>
                      <a:pt x="117934" y="0"/>
                      <a:pt x="119971" y="28000"/>
                      <a:pt x="119971" y="59636"/>
                    </a:cubicBezTo>
                    <a:lnTo>
                      <a:pt x="119971" y="59636"/>
                    </a:lnTo>
                    <a:cubicBezTo>
                      <a:pt x="119971" y="91636"/>
                      <a:pt x="117934" y="119636"/>
                      <a:pt x="115409" y="119636"/>
                    </a:cubicBezTo>
                  </a:path>
                </a:pathLst>
              </a:custGeom>
              <a:solidFill>
                <a:srgbClr val="425C6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nvGrpSpPr>
              <p:cNvPr id="438" name="Google Shape;438;p55"/>
              <p:cNvGrpSpPr/>
              <p:nvPr/>
            </p:nvGrpSpPr>
            <p:grpSpPr>
              <a:xfrm>
                <a:off x="18590596" y="6049591"/>
                <a:ext cx="1651741" cy="1420134"/>
                <a:chOff x="4963" y="1601"/>
                <a:chExt cx="1024" cy="881"/>
              </a:xfrm>
            </p:grpSpPr>
            <p:sp>
              <p:nvSpPr>
                <p:cNvPr id="439" name="Google Shape;439;p55"/>
                <p:cNvSpPr/>
                <p:nvPr/>
              </p:nvSpPr>
              <p:spPr>
                <a:xfrm>
                  <a:off x="5145" y="2265"/>
                  <a:ext cx="63" cy="215"/>
                </a:xfrm>
                <a:custGeom>
                  <a:rect b="b" l="l" r="r" t="t"/>
                  <a:pathLst>
                    <a:path extrusionOk="0" h="120000" w="120000">
                      <a:moveTo>
                        <a:pt x="119580" y="14088"/>
                      </a:moveTo>
                      <a:lnTo>
                        <a:pt x="119580" y="14088"/>
                      </a:lnTo>
                      <a:cubicBezTo>
                        <a:pt x="119580" y="105660"/>
                        <a:pt x="119580" y="105660"/>
                        <a:pt x="119580" y="105660"/>
                      </a:cubicBezTo>
                      <a:cubicBezTo>
                        <a:pt x="119580" y="113459"/>
                        <a:pt x="99020" y="119874"/>
                        <a:pt x="73006" y="119874"/>
                      </a:cubicBezTo>
                      <a:cubicBezTo>
                        <a:pt x="46993" y="119874"/>
                        <a:pt x="46993" y="119874"/>
                        <a:pt x="46993" y="119874"/>
                      </a:cubicBezTo>
                      <a:cubicBezTo>
                        <a:pt x="20559" y="119874"/>
                        <a:pt x="0" y="113459"/>
                        <a:pt x="0" y="105660"/>
                      </a:cubicBezTo>
                      <a:cubicBezTo>
                        <a:pt x="0" y="14088"/>
                        <a:pt x="0" y="14088"/>
                        <a:pt x="0" y="14088"/>
                      </a:cubicBezTo>
                      <a:cubicBezTo>
                        <a:pt x="0" y="6540"/>
                        <a:pt x="20559" y="0"/>
                        <a:pt x="46993" y="0"/>
                      </a:cubicBezTo>
                      <a:cubicBezTo>
                        <a:pt x="73006" y="0"/>
                        <a:pt x="73006" y="0"/>
                        <a:pt x="73006" y="0"/>
                      </a:cubicBezTo>
                      <a:cubicBezTo>
                        <a:pt x="99020" y="0"/>
                        <a:pt x="119580" y="6540"/>
                        <a:pt x="119580" y="1408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0" name="Google Shape;440;p55"/>
                <p:cNvSpPr/>
                <p:nvPr/>
              </p:nvSpPr>
              <p:spPr>
                <a:xfrm>
                  <a:off x="5245" y="2137"/>
                  <a:ext cx="63" cy="345"/>
                </a:xfrm>
                <a:custGeom>
                  <a:rect b="b" l="l" r="r" t="t"/>
                  <a:pathLst>
                    <a:path extrusionOk="0" h="120000" w="120000">
                      <a:moveTo>
                        <a:pt x="119583" y="8891"/>
                      </a:moveTo>
                      <a:lnTo>
                        <a:pt x="119583" y="8891"/>
                      </a:lnTo>
                      <a:cubicBezTo>
                        <a:pt x="119583" y="111029"/>
                        <a:pt x="119583" y="111029"/>
                        <a:pt x="119583" y="111029"/>
                      </a:cubicBezTo>
                      <a:cubicBezTo>
                        <a:pt x="119583" y="115908"/>
                        <a:pt x="98333" y="119921"/>
                        <a:pt x="72083" y="119921"/>
                      </a:cubicBezTo>
                      <a:cubicBezTo>
                        <a:pt x="47083" y="119921"/>
                        <a:pt x="47083" y="119921"/>
                        <a:pt x="47083" y="119921"/>
                      </a:cubicBezTo>
                      <a:cubicBezTo>
                        <a:pt x="21250" y="119921"/>
                        <a:pt x="0" y="115908"/>
                        <a:pt x="0" y="111029"/>
                      </a:cubicBezTo>
                      <a:cubicBezTo>
                        <a:pt x="0" y="8891"/>
                        <a:pt x="0" y="8891"/>
                        <a:pt x="0" y="8891"/>
                      </a:cubicBezTo>
                      <a:cubicBezTo>
                        <a:pt x="0" y="4013"/>
                        <a:pt x="21250" y="0"/>
                        <a:pt x="47083" y="0"/>
                      </a:cubicBezTo>
                      <a:cubicBezTo>
                        <a:pt x="72083" y="0"/>
                        <a:pt x="72083" y="0"/>
                        <a:pt x="72083" y="0"/>
                      </a:cubicBezTo>
                      <a:cubicBezTo>
                        <a:pt x="98333" y="0"/>
                        <a:pt x="119583" y="4013"/>
                        <a:pt x="119583" y="889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1" name="Google Shape;441;p55"/>
                <p:cNvSpPr/>
                <p:nvPr/>
              </p:nvSpPr>
              <p:spPr>
                <a:xfrm>
                  <a:off x="5343" y="2215"/>
                  <a:ext cx="63" cy="266"/>
                </a:xfrm>
                <a:custGeom>
                  <a:rect b="b" l="l" r="r" t="t"/>
                  <a:pathLst>
                    <a:path extrusionOk="0" h="120000" w="120000">
                      <a:moveTo>
                        <a:pt x="119583" y="11632"/>
                      </a:moveTo>
                      <a:lnTo>
                        <a:pt x="119583" y="11632"/>
                      </a:lnTo>
                      <a:cubicBezTo>
                        <a:pt x="119583" y="108367"/>
                        <a:pt x="119583" y="108367"/>
                        <a:pt x="119583" y="108367"/>
                      </a:cubicBezTo>
                      <a:cubicBezTo>
                        <a:pt x="119583" y="114693"/>
                        <a:pt x="98333" y="119897"/>
                        <a:pt x="72500" y="119897"/>
                      </a:cubicBezTo>
                      <a:cubicBezTo>
                        <a:pt x="47500" y="119897"/>
                        <a:pt x="47500" y="119897"/>
                        <a:pt x="47500" y="119897"/>
                      </a:cubicBezTo>
                      <a:cubicBezTo>
                        <a:pt x="21250" y="119897"/>
                        <a:pt x="0" y="114693"/>
                        <a:pt x="0" y="108367"/>
                      </a:cubicBezTo>
                      <a:cubicBezTo>
                        <a:pt x="0" y="11632"/>
                        <a:pt x="0" y="11632"/>
                        <a:pt x="0" y="11632"/>
                      </a:cubicBezTo>
                      <a:cubicBezTo>
                        <a:pt x="0" y="5204"/>
                        <a:pt x="21250" y="0"/>
                        <a:pt x="47500" y="0"/>
                      </a:cubicBezTo>
                      <a:cubicBezTo>
                        <a:pt x="72500" y="0"/>
                        <a:pt x="72500" y="0"/>
                        <a:pt x="72500" y="0"/>
                      </a:cubicBezTo>
                      <a:cubicBezTo>
                        <a:pt x="98333" y="0"/>
                        <a:pt x="119583" y="5204"/>
                        <a:pt x="119583" y="11632"/>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2" name="Google Shape;442;p55"/>
                <p:cNvSpPr/>
                <p:nvPr/>
              </p:nvSpPr>
              <p:spPr>
                <a:xfrm>
                  <a:off x="5443" y="2097"/>
                  <a:ext cx="63" cy="383"/>
                </a:xfrm>
                <a:custGeom>
                  <a:rect b="b" l="l" r="r" t="t"/>
                  <a:pathLst>
                    <a:path extrusionOk="0" h="120000" w="120000">
                      <a:moveTo>
                        <a:pt x="119580" y="7919"/>
                      </a:moveTo>
                      <a:lnTo>
                        <a:pt x="119580" y="7919"/>
                      </a:lnTo>
                      <a:cubicBezTo>
                        <a:pt x="119580" y="111938"/>
                        <a:pt x="119580" y="111938"/>
                        <a:pt x="119580" y="111938"/>
                      </a:cubicBezTo>
                      <a:cubicBezTo>
                        <a:pt x="119580" y="116322"/>
                        <a:pt x="97762" y="119929"/>
                        <a:pt x="72587" y="119929"/>
                      </a:cubicBezTo>
                      <a:cubicBezTo>
                        <a:pt x="46573" y="119929"/>
                        <a:pt x="46573" y="119929"/>
                        <a:pt x="46573" y="119929"/>
                      </a:cubicBezTo>
                      <a:cubicBezTo>
                        <a:pt x="20559" y="119929"/>
                        <a:pt x="0" y="116322"/>
                        <a:pt x="0" y="111938"/>
                      </a:cubicBezTo>
                      <a:cubicBezTo>
                        <a:pt x="0" y="7919"/>
                        <a:pt x="0" y="7919"/>
                        <a:pt x="0" y="7919"/>
                      </a:cubicBezTo>
                      <a:cubicBezTo>
                        <a:pt x="0" y="3464"/>
                        <a:pt x="20559" y="0"/>
                        <a:pt x="46573" y="0"/>
                      </a:cubicBezTo>
                      <a:cubicBezTo>
                        <a:pt x="72587" y="0"/>
                        <a:pt x="72587" y="0"/>
                        <a:pt x="72587" y="0"/>
                      </a:cubicBezTo>
                      <a:cubicBezTo>
                        <a:pt x="97762" y="0"/>
                        <a:pt x="119580" y="3464"/>
                        <a:pt x="119580" y="7919"/>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3" name="Google Shape;443;p55"/>
                <p:cNvSpPr/>
                <p:nvPr/>
              </p:nvSpPr>
              <p:spPr>
                <a:xfrm>
                  <a:off x="5543" y="2135"/>
                  <a:ext cx="63" cy="346"/>
                </a:xfrm>
                <a:custGeom>
                  <a:rect b="b" l="l" r="r" t="t"/>
                  <a:pathLst>
                    <a:path extrusionOk="0" h="120000" w="120000">
                      <a:moveTo>
                        <a:pt x="119583" y="8851"/>
                      </a:moveTo>
                      <a:lnTo>
                        <a:pt x="119583" y="8851"/>
                      </a:lnTo>
                      <a:cubicBezTo>
                        <a:pt x="119583" y="111070"/>
                        <a:pt x="119583" y="111070"/>
                        <a:pt x="119583" y="111070"/>
                      </a:cubicBezTo>
                      <a:cubicBezTo>
                        <a:pt x="119583" y="115926"/>
                        <a:pt x="98333" y="119921"/>
                        <a:pt x="72083" y="119921"/>
                      </a:cubicBezTo>
                      <a:cubicBezTo>
                        <a:pt x="47083" y="119921"/>
                        <a:pt x="47083" y="119921"/>
                        <a:pt x="47083" y="119921"/>
                      </a:cubicBezTo>
                      <a:cubicBezTo>
                        <a:pt x="21250" y="119921"/>
                        <a:pt x="0" y="115926"/>
                        <a:pt x="0" y="111070"/>
                      </a:cubicBezTo>
                      <a:cubicBezTo>
                        <a:pt x="0" y="8851"/>
                        <a:pt x="0" y="8851"/>
                        <a:pt x="0" y="8851"/>
                      </a:cubicBezTo>
                      <a:cubicBezTo>
                        <a:pt x="0" y="3994"/>
                        <a:pt x="21250" y="0"/>
                        <a:pt x="47083" y="0"/>
                      </a:cubicBezTo>
                      <a:cubicBezTo>
                        <a:pt x="72083" y="0"/>
                        <a:pt x="72083" y="0"/>
                        <a:pt x="72083" y="0"/>
                      </a:cubicBezTo>
                      <a:cubicBezTo>
                        <a:pt x="98333" y="0"/>
                        <a:pt x="119583" y="3994"/>
                        <a:pt x="119583" y="8851"/>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4" name="Google Shape;444;p55"/>
                <p:cNvSpPr/>
                <p:nvPr/>
              </p:nvSpPr>
              <p:spPr>
                <a:xfrm>
                  <a:off x="5641" y="2022"/>
                  <a:ext cx="65" cy="457"/>
                </a:xfrm>
                <a:custGeom>
                  <a:rect b="b" l="l" r="r" t="t"/>
                  <a:pathLst>
                    <a:path extrusionOk="0" h="120000" w="120000">
                      <a:moveTo>
                        <a:pt x="119584" y="6699"/>
                      </a:moveTo>
                      <a:lnTo>
                        <a:pt x="119584" y="6699"/>
                      </a:lnTo>
                      <a:cubicBezTo>
                        <a:pt x="119584" y="113241"/>
                        <a:pt x="119584" y="113241"/>
                        <a:pt x="119584" y="113241"/>
                      </a:cubicBezTo>
                      <a:cubicBezTo>
                        <a:pt x="119584" y="116916"/>
                        <a:pt x="97993" y="119940"/>
                        <a:pt x="72249" y="119940"/>
                      </a:cubicBezTo>
                      <a:cubicBezTo>
                        <a:pt x="46505" y="119940"/>
                        <a:pt x="46505" y="119940"/>
                        <a:pt x="46505" y="119940"/>
                      </a:cubicBezTo>
                      <a:cubicBezTo>
                        <a:pt x="21591" y="119940"/>
                        <a:pt x="0" y="116916"/>
                        <a:pt x="0" y="113241"/>
                      </a:cubicBezTo>
                      <a:cubicBezTo>
                        <a:pt x="0" y="6699"/>
                        <a:pt x="0" y="6699"/>
                        <a:pt x="0" y="6699"/>
                      </a:cubicBezTo>
                      <a:cubicBezTo>
                        <a:pt x="0" y="3023"/>
                        <a:pt x="21591" y="0"/>
                        <a:pt x="46505" y="0"/>
                      </a:cubicBezTo>
                      <a:cubicBezTo>
                        <a:pt x="72249" y="0"/>
                        <a:pt x="72249" y="0"/>
                        <a:pt x="72249" y="0"/>
                      </a:cubicBezTo>
                      <a:cubicBezTo>
                        <a:pt x="97993" y="0"/>
                        <a:pt x="119584" y="3023"/>
                        <a:pt x="119584" y="6699"/>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5" name="Google Shape;445;p55"/>
                <p:cNvSpPr/>
                <p:nvPr/>
              </p:nvSpPr>
              <p:spPr>
                <a:xfrm>
                  <a:off x="5740" y="1984"/>
                  <a:ext cx="63" cy="497"/>
                </a:xfrm>
                <a:custGeom>
                  <a:rect b="b" l="l" r="r" t="t"/>
                  <a:pathLst>
                    <a:path extrusionOk="0" h="120000" w="120000">
                      <a:moveTo>
                        <a:pt x="119583" y="6120"/>
                      </a:moveTo>
                      <a:lnTo>
                        <a:pt x="119583" y="6120"/>
                      </a:lnTo>
                      <a:cubicBezTo>
                        <a:pt x="119583" y="113770"/>
                        <a:pt x="119583" y="113770"/>
                        <a:pt x="119583" y="113770"/>
                      </a:cubicBezTo>
                      <a:cubicBezTo>
                        <a:pt x="119583" y="117158"/>
                        <a:pt x="98333" y="119945"/>
                        <a:pt x="72083" y="119945"/>
                      </a:cubicBezTo>
                      <a:cubicBezTo>
                        <a:pt x="47083" y="119945"/>
                        <a:pt x="47083" y="119945"/>
                        <a:pt x="47083" y="119945"/>
                      </a:cubicBezTo>
                      <a:cubicBezTo>
                        <a:pt x="21250" y="119945"/>
                        <a:pt x="0" y="117158"/>
                        <a:pt x="0" y="113770"/>
                      </a:cubicBezTo>
                      <a:cubicBezTo>
                        <a:pt x="0" y="6120"/>
                        <a:pt x="0" y="6120"/>
                        <a:pt x="0" y="6120"/>
                      </a:cubicBezTo>
                      <a:cubicBezTo>
                        <a:pt x="0" y="2841"/>
                        <a:pt x="21250" y="0"/>
                        <a:pt x="47083" y="0"/>
                      </a:cubicBezTo>
                      <a:cubicBezTo>
                        <a:pt x="72083" y="0"/>
                        <a:pt x="72083" y="0"/>
                        <a:pt x="72083" y="0"/>
                      </a:cubicBezTo>
                      <a:cubicBezTo>
                        <a:pt x="98333" y="0"/>
                        <a:pt x="119583" y="2841"/>
                        <a:pt x="119583" y="61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6" name="Google Shape;446;p55"/>
                <p:cNvSpPr/>
                <p:nvPr/>
              </p:nvSpPr>
              <p:spPr>
                <a:xfrm>
                  <a:off x="4984" y="1622"/>
                  <a:ext cx="169" cy="169"/>
                </a:xfrm>
                <a:custGeom>
                  <a:rect b="b" l="l" r="r" t="t"/>
                  <a:pathLst>
                    <a:path extrusionOk="0" h="120000" w="120000">
                      <a:moveTo>
                        <a:pt x="119840" y="59760"/>
                      </a:moveTo>
                      <a:lnTo>
                        <a:pt x="119840" y="59760"/>
                      </a:lnTo>
                      <a:cubicBezTo>
                        <a:pt x="119840" y="92836"/>
                        <a:pt x="92836" y="119840"/>
                        <a:pt x="59760" y="119840"/>
                      </a:cubicBezTo>
                      <a:cubicBezTo>
                        <a:pt x="26684" y="119840"/>
                        <a:pt x="0" y="92836"/>
                        <a:pt x="0" y="59760"/>
                      </a:cubicBezTo>
                      <a:cubicBezTo>
                        <a:pt x="0" y="26684"/>
                        <a:pt x="26684" y="0"/>
                        <a:pt x="59760" y="0"/>
                      </a:cubicBezTo>
                      <a:cubicBezTo>
                        <a:pt x="92836" y="0"/>
                        <a:pt x="119840" y="26684"/>
                        <a:pt x="119840" y="5976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7" name="Google Shape;447;p55"/>
                <p:cNvSpPr/>
                <p:nvPr/>
              </p:nvSpPr>
              <p:spPr>
                <a:xfrm>
                  <a:off x="4963" y="1601"/>
                  <a:ext cx="209" cy="209"/>
                </a:xfrm>
                <a:custGeom>
                  <a:rect b="b" l="l" r="r" t="t"/>
                  <a:pathLst>
                    <a:path extrusionOk="0" h="120000" w="120000">
                      <a:moveTo>
                        <a:pt x="60064" y="65372"/>
                      </a:moveTo>
                      <a:lnTo>
                        <a:pt x="60064" y="65372"/>
                      </a:lnTo>
                      <a:cubicBezTo>
                        <a:pt x="60064" y="0"/>
                        <a:pt x="60064" y="0"/>
                        <a:pt x="60064" y="0"/>
                      </a:cubicBezTo>
                      <a:cubicBezTo>
                        <a:pt x="26854" y="0"/>
                        <a:pt x="0" y="26796"/>
                        <a:pt x="0" y="59935"/>
                      </a:cubicBezTo>
                      <a:cubicBezTo>
                        <a:pt x="0" y="93074"/>
                        <a:pt x="26854" y="119870"/>
                        <a:pt x="60064" y="119870"/>
                      </a:cubicBezTo>
                      <a:cubicBezTo>
                        <a:pt x="91329" y="119870"/>
                        <a:pt x="117016" y="95922"/>
                        <a:pt x="119870" y="65372"/>
                      </a:cubicBezTo>
                      <a:lnTo>
                        <a:pt x="60064" y="65372"/>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8" name="Google Shape;448;p55"/>
                <p:cNvSpPr/>
                <p:nvPr/>
              </p:nvSpPr>
              <p:spPr>
                <a:xfrm>
                  <a:off x="5261" y="1622"/>
                  <a:ext cx="169" cy="169"/>
                </a:xfrm>
                <a:custGeom>
                  <a:rect b="b" l="l" r="r" t="t"/>
                  <a:pathLst>
                    <a:path extrusionOk="0" h="120000" w="120000">
                      <a:moveTo>
                        <a:pt x="119839" y="59760"/>
                      </a:moveTo>
                      <a:lnTo>
                        <a:pt x="119839" y="59760"/>
                      </a:lnTo>
                      <a:cubicBezTo>
                        <a:pt x="119839" y="92836"/>
                        <a:pt x="93084" y="119840"/>
                        <a:pt x="59919" y="119840"/>
                      </a:cubicBezTo>
                      <a:cubicBezTo>
                        <a:pt x="26755" y="119840"/>
                        <a:pt x="0" y="92836"/>
                        <a:pt x="0" y="59760"/>
                      </a:cubicBezTo>
                      <a:cubicBezTo>
                        <a:pt x="0" y="26684"/>
                        <a:pt x="26755" y="0"/>
                        <a:pt x="59919" y="0"/>
                      </a:cubicBezTo>
                      <a:cubicBezTo>
                        <a:pt x="93084" y="0"/>
                        <a:pt x="119839" y="26684"/>
                        <a:pt x="119839" y="5976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49" name="Google Shape;449;p55"/>
                <p:cNvSpPr/>
                <p:nvPr/>
              </p:nvSpPr>
              <p:spPr>
                <a:xfrm>
                  <a:off x="5241" y="1601"/>
                  <a:ext cx="104" cy="209"/>
                </a:xfrm>
                <a:custGeom>
                  <a:rect b="b" l="l" r="r" t="t"/>
                  <a:pathLst>
                    <a:path extrusionOk="0" h="120000" w="120000">
                      <a:moveTo>
                        <a:pt x="119740" y="0"/>
                      </a:moveTo>
                      <a:lnTo>
                        <a:pt x="119740" y="0"/>
                      </a:lnTo>
                      <a:cubicBezTo>
                        <a:pt x="53650" y="0"/>
                        <a:pt x="0" y="26796"/>
                        <a:pt x="0" y="59935"/>
                      </a:cubicBezTo>
                      <a:cubicBezTo>
                        <a:pt x="0" y="93074"/>
                        <a:pt x="53650" y="119870"/>
                        <a:pt x="119740" y="119870"/>
                      </a:cubicBezTo>
                      <a:lnTo>
                        <a:pt x="11974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0" name="Google Shape;450;p55"/>
                <p:cNvSpPr/>
                <p:nvPr/>
              </p:nvSpPr>
              <p:spPr>
                <a:xfrm>
                  <a:off x="5540" y="1622"/>
                  <a:ext cx="169" cy="169"/>
                </a:xfrm>
                <a:custGeom>
                  <a:rect b="b" l="l" r="r" t="t"/>
                  <a:pathLst>
                    <a:path extrusionOk="0" h="120000" w="120000">
                      <a:moveTo>
                        <a:pt x="119839" y="59760"/>
                      </a:moveTo>
                      <a:lnTo>
                        <a:pt x="119839" y="59760"/>
                      </a:lnTo>
                      <a:cubicBezTo>
                        <a:pt x="119839" y="92836"/>
                        <a:pt x="93084" y="119840"/>
                        <a:pt x="59919" y="119840"/>
                      </a:cubicBezTo>
                      <a:cubicBezTo>
                        <a:pt x="26755" y="119840"/>
                        <a:pt x="0" y="92836"/>
                        <a:pt x="0" y="59760"/>
                      </a:cubicBezTo>
                      <a:cubicBezTo>
                        <a:pt x="0" y="26684"/>
                        <a:pt x="26755" y="0"/>
                        <a:pt x="59919" y="0"/>
                      </a:cubicBezTo>
                      <a:cubicBezTo>
                        <a:pt x="93084" y="0"/>
                        <a:pt x="119839" y="26684"/>
                        <a:pt x="119839" y="5976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1" name="Google Shape;451;p55"/>
                <p:cNvSpPr/>
                <p:nvPr/>
              </p:nvSpPr>
              <p:spPr>
                <a:xfrm>
                  <a:off x="5520" y="1601"/>
                  <a:ext cx="104" cy="177"/>
                </a:xfrm>
                <a:custGeom>
                  <a:rect b="b" l="l" r="r" t="t"/>
                  <a:pathLst>
                    <a:path extrusionOk="0" h="120000" w="120000">
                      <a:moveTo>
                        <a:pt x="34913" y="119848"/>
                      </a:moveTo>
                      <a:lnTo>
                        <a:pt x="34913" y="119848"/>
                      </a:lnTo>
                      <a:cubicBezTo>
                        <a:pt x="119741" y="70240"/>
                        <a:pt x="119741" y="70240"/>
                        <a:pt x="119741" y="70240"/>
                      </a:cubicBezTo>
                      <a:cubicBezTo>
                        <a:pt x="119741" y="0"/>
                        <a:pt x="119741" y="0"/>
                        <a:pt x="119741" y="0"/>
                      </a:cubicBezTo>
                      <a:cubicBezTo>
                        <a:pt x="54051" y="0"/>
                        <a:pt x="0" y="31403"/>
                        <a:pt x="0" y="70240"/>
                      </a:cubicBezTo>
                      <a:cubicBezTo>
                        <a:pt x="0" y="89810"/>
                        <a:pt x="13706" y="107408"/>
                        <a:pt x="34913" y="119848"/>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2" name="Google Shape;452;p55"/>
                <p:cNvSpPr/>
                <p:nvPr/>
              </p:nvSpPr>
              <p:spPr>
                <a:xfrm>
                  <a:off x="5818" y="1622"/>
                  <a:ext cx="169" cy="169"/>
                </a:xfrm>
                <a:custGeom>
                  <a:rect b="b" l="l" r="r" t="t"/>
                  <a:pathLst>
                    <a:path extrusionOk="0" h="120000" w="120000">
                      <a:moveTo>
                        <a:pt x="119840" y="59760"/>
                      </a:moveTo>
                      <a:lnTo>
                        <a:pt x="119840" y="59760"/>
                      </a:lnTo>
                      <a:cubicBezTo>
                        <a:pt x="119840" y="92836"/>
                        <a:pt x="93155" y="119840"/>
                        <a:pt x="60079" y="119840"/>
                      </a:cubicBezTo>
                      <a:cubicBezTo>
                        <a:pt x="27003" y="119840"/>
                        <a:pt x="0" y="92836"/>
                        <a:pt x="0" y="59760"/>
                      </a:cubicBezTo>
                      <a:cubicBezTo>
                        <a:pt x="0" y="26684"/>
                        <a:pt x="27003" y="0"/>
                        <a:pt x="60079" y="0"/>
                      </a:cubicBezTo>
                      <a:cubicBezTo>
                        <a:pt x="93155" y="0"/>
                        <a:pt x="119840" y="26684"/>
                        <a:pt x="119840" y="59760"/>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3" name="Google Shape;453;p55"/>
                <p:cNvSpPr/>
                <p:nvPr/>
              </p:nvSpPr>
              <p:spPr>
                <a:xfrm>
                  <a:off x="5829" y="1601"/>
                  <a:ext cx="72" cy="104"/>
                </a:xfrm>
                <a:custGeom>
                  <a:rect b="b" l="l" r="r" t="t"/>
                  <a:pathLst>
                    <a:path extrusionOk="0" h="120000" w="120000">
                      <a:moveTo>
                        <a:pt x="119634" y="0"/>
                      </a:moveTo>
                      <a:lnTo>
                        <a:pt x="119634" y="0"/>
                      </a:lnTo>
                      <a:cubicBezTo>
                        <a:pt x="73170" y="0"/>
                        <a:pt x="30731" y="13706"/>
                        <a:pt x="0" y="34913"/>
                      </a:cubicBezTo>
                      <a:cubicBezTo>
                        <a:pt x="119634" y="119741"/>
                        <a:pt x="119634" y="119741"/>
                        <a:pt x="119634" y="119741"/>
                      </a:cubicBezTo>
                      <a:lnTo>
                        <a:pt x="119634" y="0"/>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4" name="Google Shape;454;p55"/>
                <p:cNvSpPr/>
                <p:nvPr/>
              </p:nvSpPr>
              <p:spPr>
                <a:xfrm>
                  <a:off x="4974" y="1920"/>
                  <a:ext cx="532" cy="14"/>
                </a:xfrm>
                <a:custGeom>
                  <a:rect b="b" l="l" r="r" t="t"/>
                  <a:pathLst>
                    <a:path extrusionOk="0" h="120000" w="120000">
                      <a:moveTo>
                        <a:pt x="118264" y="118235"/>
                      </a:moveTo>
                      <a:lnTo>
                        <a:pt x="118264" y="118235"/>
                      </a:lnTo>
                      <a:cubicBezTo>
                        <a:pt x="1684" y="118235"/>
                        <a:pt x="1684" y="118235"/>
                        <a:pt x="1684" y="118235"/>
                      </a:cubicBezTo>
                      <a:cubicBezTo>
                        <a:pt x="663" y="118235"/>
                        <a:pt x="0" y="90000"/>
                        <a:pt x="0" y="58235"/>
                      </a:cubicBezTo>
                      <a:lnTo>
                        <a:pt x="0" y="58235"/>
                      </a:lnTo>
                      <a:cubicBezTo>
                        <a:pt x="0" y="28235"/>
                        <a:pt x="663" y="0"/>
                        <a:pt x="1684" y="0"/>
                      </a:cubicBezTo>
                      <a:cubicBezTo>
                        <a:pt x="118264" y="0"/>
                        <a:pt x="118264" y="0"/>
                        <a:pt x="118264" y="0"/>
                      </a:cubicBezTo>
                      <a:cubicBezTo>
                        <a:pt x="119285" y="0"/>
                        <a:pt x="119948" y="28235"/>
                        <a:pt x="119948" y="58235"/>
                      </a:cubicBezTo>
                      <a:lnTo>
                        <a:pt x="119948" y="58235"/>
                      </a:lnTo>
                      <a:cubicBezTo>
                        <a:pt x="119948" y="90000"/>
                        <a:pt x="119285" y="118235"/>
                        <a:pt x="118264" y="118235"/>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5" name="Google Shape;455;p55"/>
                <p:cNvSpPr/>
                <p:nvPr/>
              </p:nvSpPr>
              <p:spPr>
                <a:xfrm>
                  <a:off x="4974" y="1951"/>
                  <a:ext cx="532" cy="14"/>
                </a:xfrm>
                <a:custGeom>
                  <a:rect b="b" l="l" r="r" t="t"/>
                  <a:pathLst>
                    <a:path extrusionOk="0" h="120000" w="120000">
                      <a:moveTo>
                        <a:pt x="118264" y="118235"/>
                      </a:moveTo>
                      <a:lnTo>
                        <a:pt x="118264" y="118235"/>
                      </a:lnTo>
                      <a:cubicBezTo>
                        <a:pt x="1684" y="118235"/>
                        <a:pt x="1684" y="118235"/>
                        <a:pt x="1684" y="118235"/>
                      </a:cubicBezTo>
                      <a:cubicBezTo>
                        <a:pt x="663" y="118235"/>
                        <a:pt x="0" y="91764"/>
                        <a:pt x="0" y="60000"/>
                      </a:cubicBezTo>
                      <a:lnTo>
                        <a:pt x="0" y="60000"/>
                      </a:lnTo>
                      <a:cubicBezTo>
                        <a:pt x="0" y="28235"/>
                        <a:pt x="663" y="0"/>
                        <a:pt x="1684" y="0"/>
                      </a:cubicBezTo>
                      <a:cubicBezTo>
                        <a:pt x="118264" y="0"/>
                        <a:pt x="118264" y="0"/>
                        <a:pt x="118264" y="0"/>
                      </a:cubicBezTo>
                      <a:cubicBezTo>
                        <a:pt x="119285" y="0"/>
                        <a:pt x="119948" y="28235"/>
                        <a:pt x="119948" y="60000"/>
                      </a:cubicBezTo>
                      <a:lnTo>
                        <a:pt x="119948" y="60000"/>
                      </a:lnTo>
                      <a:cubicBezTo>
                        <a:pt x="119948" y="91764"/>
                        <a:pt x="119285" y="118235"/>
                        <a:pt x="118264" y="118235"/>
                      </a:cubicBezTo>
                    </a:path>
                  </a:pathLst>
                </a:custGeom>
                <a:solidFill>
                  <a:srgbClr val="CFCFCE"/>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grpSp>
        <p:sp>
          <p:nvSpPr>
            <p:cNvPr id="456" name="Google Shape;456;p55"/>
            <p:cNvSpPr/>
            <p:nvPr/>
          </p:nvSpPr>
          <p:spPr>
            <a:xfrm>
              <a:off x="8773875" y="9023322"/>
              <a:ext cx="6829898" cy="110358"/>
            </a:xfrm>
            <a:custGeom>
              <a:rect b="b" l="l" r="r" t="t"/>
              <a:pathLst>
                <a:path extrusionOk="0" h="120000" w="120000">
                  <a:moveTo>
                    <a:pt x="118320" y="0"/>
                  </a:moveTo>
                  <a:cubicBezTo>
                    <a:pt x="1680" y="0"/>
                    <a:pt x="1680" y="0"/>
                    <a:pt x="1680" y="0"/>
                  </a:cubicBezTo>
                  <a:cubicBezTo>
                    <a:pt x="720" y="0"/>
                    <a:pt x="0" y="11368"/>
                    <a:pt x="0" y="26526"/>
                  </a:cubicBezTo>
                  <a:cubicBezTo>
                    <a:pt x="0" y="93473"/>
                    <a:pt x="0" y="93473"/>
                    <a:pt x="0" y="93473"/>
                  </a:cubicBezTo>
                  <a:cubicBezTo>
                    <a:pt x="0" y="108631"/>
                    <a:pt x="720" y="120000"/>
                    <a:pt x="1680" y="120000"/>
                  </a:cubicBezTo>
                  <a:cubicBezTo>
                    <a:pt x="118320" y="120000"/>
                    <a:pt x="118320" y="120000"/>
                    <a:pt x="118320" y="120000"/>
                  </a:cubicBezTo>
                  <a:cubicBezTo>
                    <a:pt x="119280" y="120000"/>
                    <a:pt x="120000" y="108631"/>
                    <a:pt x="120000" y="93473"/>
                  </a:cubicBezTo>
                  <a:cubicBezTo>
                    <a:pt x="120000" y="26526"/>
                    <a:pt x="120000" y="26526"/>
                    <a:pt x="120000" y="26526"/>
                  </a:cubicBezTo>
                  <a:cubicBezTo>
                    <a:pt x="120000" y="11368"/>
                    <a:pt x="119280" y="0"/>
                    <a:pt x="118320" y="0"/>
                  </a:cubicBezTo>
                  <a:close/>
                </a:path>
              </a:pathLst>
            </a:custGeom>
            <a:solidFill>
              <a:srgbClr val="A5A5A5"/>
            </a:solidFill>
            <a:ln cap="flat" cmpd="sng" w="9525">
              <a:solidFill>
                <a:schemeClr val="accent4"/>
              </a:solidFill>
              <a:prstDash val="solid"/>
              <a:round/>
              <a:headEnd len="sm" w="sm" type="none"/>
              <a:tailEnd len="sm" w="sm" type="none"/>
            </a:ln>
          </p:spPr>
          <p:txBody>
            <a:bodyPr anchorCtr="0" anchor="t" bIns="109700" lIns="219400" spcFirstLastPara="1" rIns="219400" wrap="square" tIns="109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grpSp>
        <p:nvGrpSpPr>
          <p:cNvPr id="457" name="Google Shape;457;p55"/>
          <p:cNvGrpSpPr/>
          <p:nvPr/>
        </p:nvGrpSpPr>
        <p:grpSpPr>
          <a:xfrm>
            <a:off x="4095409" y="3226520"/>
            <a:ext cx="776509" cy="803351"/>
            <a:chOff x="6852392" y="4785512"/>
            <a:chExt cx="1401335" cy="1399211"/>
          </a:xfrm>
        </p:grpSpPr>
        <p:sp>
          <p:nvSpPr>
            <p:cNvPr id="458" name="Google Shape;458;p55"/>
            <p:cNvSpPr/>
            <p:nvPr/>
          </p:nvSpPr>
          <p:spPr>
            <a:xfrm>
              <a:off x="6852872" y="4785512"/>
              <a:ext cx="1400855" cy="1399211"/>
            </a:xfrm>
            <a:custGeom>
              <a:rect b="b" l="l" r="r" t="t"/>
              <a:pathLst>
                <a:path extrusionOk="0" h="120000" w="120000">
                  <a:moveTo>
                    <a:pt x="72576" y="6818"/>
                  </a:moveTo>
                  <a:lnTo>
                    <a:pt x="72576" y="6818"/>
                  </a:lnTo>
                  <a:cubicBezTo>
                    <a:pt x="72456" y="6818"/>
                    <a:pt x="72328" y="6818"/>
                    <a:pt x="72328" y="6818"/>
                  </a:cubicBezTo>
                  <a:cubicBezTo>
                    <a:pt x="42911" y="0"/>
                    <a:pt x="13614" y="18257"/>
                    <a:pt x="6811" y="47713"/>
                  </a:cubicBezTo>
                  <a:cubicBezTo>
                    <a:pt x="0" y="77162"/>
                    <a:pt x="18349" y="106482"/>
                    <a:pt x="47774" y="113301"/>
                  </a:cubicBezTo>
                  <a:lnTo>
                    <a:pt x="47902" y="113301"/>
                  </a:lnTo>
                  <a:cubicBezTo>
                    <a:pt x="77319" y="119992"/>
                    <a:pt x="106497" y="101742"/>
                    <a:pt x="113300" y="72414"/>
                  </a:cubicBezTo>
                  <a:cubicBezTo>
                    <a:pt x="119992" y="43077"/>
                    <a:pt x="101754" y="13756"/>
                    <a:pt x="72576" y="6818"/>
                  </a:cubicBezTo>
                </a:path>
              </a:pathLst>
            </a:custGeom>
            <a:solidFill>
              <a:schemeClr val="lt1">
                <a:alpha val="31372"/>
              </a:schemeClr>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459" name="Google Shape;459;p55"/>
            <p:cNvSpPr/>
            <p:nvPr/>
          </p:nvSpPr>
          <p:spPr>
            <a:xfrm>
              <a:off x="6852392" y="4825014"/>
              <a:ext cx="1339608" cy="1321113"/>
            </a:xfrm>
            <a:custGeom>
              <a:rect b="b" l="l" r="r" t="t"/>
              <a:pathLst>
                <a:path extrusionOk="0" h="120000" w="120000">
                  <a:moveTo>
                    <a:pt x="119482" y="51174"/>
                  </a:moveTo>
                  <a:lnTo>
                    <a:pt x="119482" y="51174"/>
                  </a:lnTo>
                  <a:cubicBezTo>
                    <a:pt x="116560" y="50522"/>
                    <a:pt x="116560" y="50522"/>
                    <a:pt x="116560" y="50522"/>
                  </a:cubicBezTo>
                  <a:cubicBezTo>
                    <a:pt x="115416" y="48592"/>
                    <a:pt x="115416" y="48592"/>
                    <a:pt x="115416" y="48592"/>
                  </a:cubicBezTo>
                  <a:cubicBezTo>
                    <a:pt x="115800" y="45892"/>
                    <a:pt x="115800" y="45892"/>
                    <a:pt x="115800" y="45892"/>
                  </a:cubicBezTo>
                  <a:cubicBezTo>
                    <a:pt x="114013" y="46408"/>
                    <a:pt x="114013" y="46408"/>
                    <a:pt x="114013" y="46408"/>
                  </a:cubicBezTo>
                  <a:cubicBezTo>
                    <a:pt x="112494" y="49362"/>
                    <a:pt x="112494" y="49362"/>
                    <a:pt x="112494" y="49362"/>
                  </a:cubicBezTo>
                  <a:cubicBezTo>
                    <a:pt x="110966" y="46526"/>
                    <a:pt x="110966" y="46526"/>
                    <a:pt x="110966" y="46526"/>
                  </a:cubicBezTo>
                  <a:cubicBezTo>
                    <a:pt x="111350" y="44342"/>
                    <a:pt x="111350" y="44342"/>
                    <a:pt x="111350" y="44342"/>
                  </a:cubicBezTo>
                  <a:cubicBezTo>
                    <a:pt x="109697" y="42014"/>
                    <a:pt x="109697" y="42014"/>
                    <a:pt x="109697" y="42014"/>
                  </a:cubicBezTo>
                  <a:cubicBezTo>
                    <a:pt x="109054" y="41117"/>
                    <a:pt x="109054" y="41117"/>
                    <a:pt x="109054" y="41117"/>
                  </a:cubicBezTo>
                  <a:cubicBezTo>
                    <a:pt x="106641" y="40601"/>
                    <a:pt x="106641" y="40601"/>
                    <a:pt x="106641" y="40601"/>
                  </a:cubicBezTo>
                  <a:cubicBezTo>
                    <a:pt x="106900" y="42920"/>
                    <a:pt x="106900" y="42920"/>
                    <a:pt x="106900" y="42920"/>
                  </a:cubicBezTo>
                  <a:cubicBezTo>
                    <a:pt x="109446" y="45240"/>
                    <a:pt x="109446" y="45240"/>
                    <a:pt x="109446" y="45240"/>
                  </a:cubicBezTo>
                  <a:cubicBezTo>
                    <a:pt x="109822" y="45892"/>
                    <a:pt x="109822" y="45892"/>
                    <a:pt x="109822" y="45892"/>
                  </a:cubicBezTo>
                  <a:cubicBezTo>
                    <a:pt x="109188" y="46010"/>
                    <a:pt x="109188" y="46010"/>
                    <a:pt x="109188" y="46010"/>
                  </a:cubicBezTo>
                  <a:cubicBezTo>
                    <a:pt x="108804" y="47822"/>
                    <a:pt x="108804" y="47822"/>
                    <a:pt x="108804" y="47822"/>
                  </a:cubicBezTo>
                  <a:cubicBezTo>
                    <a:pt x="107284" y="48076"/>
                    <a:pt x="107284" y="48076"/>
                    <a:pt x="107284" y="48076"/>
                  </a:cubicBezTo>
                  <a:cubicBezTo>
                    <a:pt x="106132" y="47568"/>
                    <a:pt x="106132" y="47568"/>
                    <a:pt x="106132" y="47568"/>
                  </a:cubicBezTo>
                  <a:cubicBezTo>
                    <a:pt x="105623" y="46273"/>
                    <a:pt x="105623" y="46273"/>
                    <a:pt x="105623" y="46273"/>
                  </a:cubicBezTo>
                  <a:cubicBezTo>
                    <a:pt x="107534" y="46789"/>
                    <a:pt x="107534" y="46789"/>
                    <a:pt x="107534" y="46789"/>
                  </a:cubicBezTo>
                  <a:cubicBezTo>
                    <a:pt x="108169" y="46273"/>
                    <a:pt x="108169" y="46273"/>
                    <a:pt x="108169" y="46273"/>
                  </a:cubicBezTo>
                  <a:cubicBezTo>
                    <a:pt x="104487" y="42277"/>
                    <a:pt x="104487" y="42277"/>
                    <a:pt x="104487" y="42277"/>
                  </a:cubicBezTo>
                  <a:cubicBezTo>
                    <a:pt x="104487" y="40863"/>
                    <a:pt x="104487" y="40863"/>
                    <a:pt x="104487" y="40863"/>
                  </a:cubicBezTo>
                  <a:cubicBezTo>
                    <a:pt x="102325" y="42014"/>
                    <a:pt x="102325" y="42014"/>
                    <a:pt x="102325" y="42014"/>
                  </a:cubicBezTo>
                  <a:cubicBezTo>
                    <a:pt x="100672" y="41244"/>
                    <a:pt x="100672" y="41244"/>
                    <a:pt x="100672" y="41244"/>
                  </a:cubicBezTo>
                  <a:cubicBezTo>
                    <a:pt x="97107" y="44207"/>
                    <a:pt x="97107" y="44207"/>
                    <a:pt x="97107" y="44207"/>
                  </a:cubicBezTo>
                  <a:cubicBezTo>
                    <a:pt x="96222" y="45502"/>
                    <a:pt x="96222" y="45502"/>
                    <a:pt x="96222" y="45502"/>
                  </a:cubicBezTo>
                  <a:cubicBezTo>
                    <a:pt x="94443" y="45240"/>
                    <a:pt x="94443" y="45240"/>
                    <a:pt x="94443" y="45240"/>
                  </a:cubicBezTo>
                  <a:cubicBezTo>
                    <a:pt x="91897" y="44723"/>
                    <a:pt x="91897" y="44723"/>
                    <a:pt x="91897" y="44723"/>
                  </a:cubicBezTo>
                  <a:cubicBezTo>
                    <a:pt x="90503" y="43564"/>
                    <a:pt x="90503" y="43564"/>
                    <a:pt x="90503" y="43564"/>
                  </a:cubicBezTo>
                  <a:cubicBezTo>
                    <a:pt x="90753" y="40347"/>
                    <a:pt x="90753" y="40347"/>
                    <a:pt x="90753" y="40347"/>
                  </a:cubicBezTo>
                  <a:cubicBezTo>
                    <a:pt x="91646" y="39051"/>
                    <a:pt x="91646" y="39051"/>
                    <a:pt x="91646" y="39051"/>
                  </a:cubicBezTo>
                  <a:cubicBezTo>
                    <a:pt x="94443" y="39051"/>
                    <a:pt x="94443" y="39051"/>
                    <a:pt x="94443" y="39051"/>
                  </a:cubicBezTo>
                  <a:cubicBezTo>
                    <a:pt x="97107" y="40347"/>
                    <a:pt x="97107" y="40347"/>
                    <a:pt x="97107" y="40347"/>
                  </a:cubicBezTo>
                  <a:cubicBezTo>
                    <a:pt x="97875" y="38797"/>
                    <a:pt x="97875" y="38797"/>
                    <a:pt x="97875" y="38797"/>
                  </a:cubicBezTo>
                  <a:cubicBezTo>
                    <a:pt x="96731" y="38154"/>
                    <a:pt x="96731" y="38154"/>
                    <a:pt x="96731" y="38154"/>
                  </a:cubicBezTo>
                  <a:cubicBezTo>
                    <a:pt x="97749" y="35834"/>
                    <a:pt x="97749" y="35834"/>
                    <a:pt x="97749" y="35834"/>
                  </a:cubicBezTo>
                  <a:cubicBezTo>
                    <a:pt x="100672" y="36097"/>
                    <a:pt x="100672" y="36097"/>
                    <a:pt x="100672" y="36097"/>
                  </a:cubicBezTo>
                  <a:cubicBezTo>
                    <a:pt x="103343" y="33642"/>
                    <a:pt x="103343" y="33642"/>
                    <a:pt x="103343" y="33642"/>
                  </a:cubicBezTo>
                  <a:cubicBezTo>
                    <a:pt x="105497" y="33769"/>
                    <a:pt x="105497" y="33769"/>
                    <a:pt x="105497" y="33769"/>
                  </a:cubicBezTo>
                  <a:cubicBezTo>
                    <a:pt x="107284" y="34412"/>
                    <a:pt x="107284" y="34412"/>
                    <a:pt x="107284" y="34412"/>
                  </a:cubicBezTo>
                  <a:cubicBezTo>
                    <a:pt x="108044" y="34675"/>
                    <a:pt x="108044" y="34675"/>
                    <a:pt x="108044" y="34675"/>
                  </a:cubicBezTo>
                  <a:cubicBezTo>
                    <a:pt x="108294" y="31839"/>
                    <a:pt x="108294" y="31839"/>
                    <a:pt x="108294" y="31839"/>
                  </a:cubicBezTo>
                  <a:cubicBezTo>
                    <a:pt x="105756" y="32220"/>
                    <a:pt x="105756" y="32220"/>
                    <a:pt x="105756" y="32220"/>
                  </a:cubicBezTo>
                  <a:cubicBezTo>
                    <a:pt x="105372" y="30035"/>
                    <a:pt x="105372" y="30035"/>
                    <a:pt x="105372" y="30035"/>
                  </a:cubicBezTo>
                  <a:cubicBezTo>
                    <a:pt x="104103" y="29519"/>
                    <a:pt x="104103" y="29519"/>
                    <a:pt x="104103" y="29519"/>
                  </a:cubicBezTo>
                  <a:cubicBezTo>
                    <a:pt x="104228" y="28097"/>
                    <a:pt x="104228" y="28097"/>
                    <a:pt x="104228" y="28097"/>
                  </a:cubicBezTo>
                  <a:cubicBezTo>
                    <a:pt x="105497" y="27191"/>
                    <a:pt x="105497" y="27191"/>
                    <a:pt x="105497" y="27191"/>
                  </a:cubicBezTo>
                  <a:cubicBezTo>
                    <a:pt x="108419" y="26683"/>
                    <a:pt x="108419" y="26683"/>
                    <a:pt x="108419" y="26683"/>
                  </a:cubicBezTo>
                  <a:cubicBezTo>
                    <a:pt x="109313" y="25650"/>
                    <a:pt x="109313" y="25650"/>
                    <a:pt x="109313" y="25650"/>
                  </a:cubicBezTo>
                  <a:cubicBezTo>
                    <a:pt x="101557" y="14569"/>
                    <a:pt x="89860" y="6315"/>
                    <a:pt x="75883" y="2962"/>
                  </a:cubicBezTo>
                  <a:cubicBezTo>
                    <a:pt x="75758" y="2962"/>
                    <a:pt x="75758" y="2962"/>
                    <a:pt x="75758" y="2962"/>
                  </a:cubicBezTo>
                  <a:cubicBezTo>
                    <a:pt x="63552" y="0"/>
                    <a:pt x="51221" y="1422"/>
                    <a:pt x="40542" y="6061"/>
                  </a:cubicBezTo>
                  <a:cubicBezTo>
                    <a:pt x="43339" y="6704"/>
                    <a:pt x="43339" y="6704"/>
                    <a:pt x="43339" y="6704"/>
                  </a:cubicBezTo>
                  <a:cubicBezTo>
                    <a:pt x="44483" y="7737"/>
                    <a:pt x="44483" y="7737"/>
                    <a:pt x="44483" y="7737"/>
                  </a:cubicBezTo>
                  <a:cubicBezTo>
                    <a:pt x="46645" y="8770"/>
                    <a:pt x="46645" y="8770"/>
                    <a:pt x="46645" y="8770"/>
                  </a:cubicBezTo>
                  <a:cubicBezTo>
                    <a:pt x="46645" y="9794"/>
                    <a:pt x="46645" y="9794"/>
                    <a:pt x="46645" y="9794"/>
                  </a:cubicBezTo>
                  <a:cubicBezTo>
                    <a:pt x="50336" y="10827"/>
                    <a:pt x="50336" y="10827"/>
                    <a:pt x="50336" y="10827"/>
                  </a:cubicBezTo>
                  <a:cubicBezTo>
                    <a:pt x="50085" y="9413"/>
                    <a:pt x="50085" y="9413"/>
                    <a:pt x="50085" y="9413"/>
                  </a:cubicBezTo>
                  <a:cubicBezTo>
                    <a:pt x="46779" y="8507"/>
                    <a:pt x="46779" y="8507"/>
                    <a:pt x="46779" y="8507"/>
                  </a:cubicBezTo>
                  <a:cubicBezTo>
                    <a:pt x="47789" y="7991"/>
                    <a:pt x="47789" y="7991"/>
                    <a:pt x="47789" y="7991"/>
                  </a:cubicBezTo>
                  <a:cubicBezTo>
                    <a:pt x="47664" y="7094"/>
                    <a:pt x="47664" y="7094"/>
                    <a:pt x="47664" y="7094"/>
                  </a:cubicBezTo>
                  <a:cubicBezTo>
                    <a:pt x="44742" y="6315"/>
                    <a:pt x="44742" y="6315"/>
                    <a:pt x="44742" y="6315"/>
                  </a:cubicBezTo>
                  <a:cubicBezTo>
                    <a:pt x="48557" y="4647"/>
                    <a:pt x="48557" y="4647"/>
                    <a:pt x="48557" y="4647"/>
                  </a:cubicBezTo>
                  <a:cubicBezTo>
                    <a:pt x="51730" y="5417"/>
                    <a:pt x="51730" y="5417"/>
                    <a:pt x="51730" y="5417"/>
                  </a:cubicBezTo>
                  <a:cubicBezTo>
                    <a:pt x="52748" y="7737"/>
                    <a:pt x="52748" y="7737"/>
                    <a:pt x="52748" y="7737"/>
                  </a:cubicBezTo>
                  <a:cubicBezTo>
                    <a:pt x="55161" y="8507"/>
                    <a:pt x="55161" y="8507"/>
                    <a:pt x="55161" y="8507"/>
                  </a:cubicBezTo>
                  <a:cubicBezTo>
                    <a:pt x="56940" y="7356"/>
                    <a:pt x="56940" y="7356"/>
                    <a:pt x="56940" y="7356"/>
                  </a:cubicBezTo>
                  <a:cubicBezTo>
                    <a:pt x="57967" y="8253"/>
                    <a:pt x="57967" y="8253"/>
                    <a:pt x="57967" y="8253"/>
                  </a:cubicBezTo>
                  <a:cubicBezTo>
                    <a:pt x="55420" y="9794"/>
                    <a:pt x="55420" y="9794"/>
                    <a:pt x="55420" y="9794"/>
                  </a:cubicBezTo>
                  <a:cubicBezTo>
                    <a:pt x="55420" y="9794"/>
                    <a:pt x="52623" y="9151"/>
                    <a:pt x="52748" y="9151"/>
                  </a:cubicBezTo>
                  <a:cubicBezTo>
                    <a:pt x="52882" y="9151"/>
                    <a:pt x="52490" y="11216"/>
                    <a:pt x="52490" y="11216"/>
                  </a:cubicBezTo>
                  <a:cubicBezTo>
                    <a:pt x="55929" y="11868"/>
                    <a:pt x="55929" y="11868"/>
                    <a:pt x="55929" y="11868"/>
                  </a:cubicBezTo>
                  <a:cubicBezTo>
                    <a:pt x="56564" y="11089"/>
                    <a:pt x="56564" y="11089"/>
                    <a:pt x="56564" y="11089"/>
                  </a:cubicBezTo>
                  <a:cubicBezTo>
                    <a:pt x="58985" y="11470"/>
                    <a:pt x="58985" y="11470"/>
                    <a:pt x="58985" y="11470"/>
                  </a:cubicBezTo>
                  <a:cubicBezTo>
                    <a:pt x="59486" y="10057"/>
                    <a:pt x="59486" y="10057"/>
                    <a:pt x="59486" y="10057"/>
                  </a:cubicBezTo>
                  <a:cubicBezTo>
                    <a:pt x="58217" y="9540"/>
                    <a:pt x="58217" y="9540"/>
                    <a:pt x="58217" y="9540"/>
                  </a:cubicBezTo>
                  <a:cubicBezTo>
                    <a:pt x="58985" y="8380"/>
                    <a:pt x="58985" y="8380"/>
                    <a:pt x="58985" y="8380"/>
                  </a:cubicBezTo>
                  <a:cubicBezTo>
                    <a:pt x="60121" y="8380"/>
                    <a:pt x="60121" y="8380"/>
                    <a:pt x="60121" y="8380"/>
                  </a:cubicBezTo>
                  <a:cubicBezTo>
                    <a:pt x="63802" y="9413"/>
                    <a:pt x="63802" y="9413"/>
                    <a:pt x="63802" y="9413"/>
                  </a:cubicBezTo>
                  <a:cubicBezTo>
                    <a:pt x="61264" y="10827"/>
                    <a:pt x="61264" y="10827"/>
                    <a:pt x="61264" y="10827"/>
                  </a:cubicBezTo>
                  <a:cubicBezTo>
                    <a:pt x="61264" y="12241"/>
                    <a:pt x="61264" y="12241"/>
                    <a:pt x="61264" y="12241"/>
                  </a:cubicBezTo>
                  <a:cubicBezTo>
                    <a:pt x="63293" y="13147"/>
                    <a:pt x="63293" y="13147"/>
                    <a:pt x="63293" y="13147"/>
                  </a:cubicBezTo>
                  <a:cubicBezTo>
                    <a:pt x="63802" y="10446"/>
                    <a:pt x="63802" y="10446"/>
                    <a:pt x="63802" y="10446"/>
                  </a:cubicBezTo>
                  <a:cubicBezTo>
                    <a:pt x="66098" y="9930"/>
                    <a:pt x="66098" y="9930"/>
                    <a:pt x="66098" y="9930"/>
                  </a:cubicBezTo>
                  <a:cubicBezTo>
                    <a:pt x="69789" y="10311"/>
                    <a:pt x="69789" y="10311"/>
                    <a:pt x="69789" y="10311"/>
                  </a:cubicBezTo>
                  <a:cubicBezTo>
                    <a:pt x="73596" y="13147"/>
                    <a:pt x="73596" y="13147"/>
                    <a:pt x="73596" y="13147"/>
                  </a:cubicBezTo>
                  <a:cubicBezTo>
                    <a:pt x="74489" y="13925"/>
                    <a:pt x="74489" y="13925"/>
                    <a:pt x="74489" y="13925"/>
                  </a:cubicBezTo>
                  <a:cubicBezTo>
                    <a:pt x="73980" y="15856"/>
                    <a:pt x="73980" y="15856"/>
                    <a:pt x="73980" y="15856"/>
                  </a:cubicBezTo>
                  <a:cubicBezTo>
                    <a:pt x="75625" y="16753"/>
                    <a:pt x="75625" y="16753"/>
                    <a:pt x="75625" y="16753"/>
                  </a:cubicBezTo>
                  <a:cubicBezTo>
                    <a:pt x="74356" y="18048"/>
                    <a:pt x="74356" y="18048"/>
                    <a:pt x="74356" y="18048"/>
                  </a:cubicBezTo>
                  <a:cubicBezTo>
                    <a:pt x="72452" y="17659"/>
                    <a:pt x="72452" y="17659"/>
                    <a:pt x="72452" y="17659"/>
                  </a:cubicBezTo>
                  <a:cubicBezTo>
                    <a:pt x="72068" y="17532"/>
                    <a:pt x="72068" y="17532"/>
                    <a:pt x="72068" y="17532"/>
                  </a:cubicBezTo>
                  <a:cubicBezTo>
                    <a:pt x="70924" y="19208"/>
                    <a:pt x="70924" y="19208"/>
                    <a:pt x="70924" y="19208"/>
                  </a:cubicBezTo>
                  <a:cubicBezTo>
                    <a:pt x="65840" y="16634"/>
                    <a:pt x="65840" y="16634"/>
                    <a:pt x="65840" y="16634"/>
                  </a:cubicBezTo>
                  <a:cubicBezTo>
                    <a:pt x="70540" y="15339"/>
                    <a:pt x="70540" y="15339"/>
                    <a:pt x="70540" y="15339"/>
                  </a:cubicBezTo>
                  <a:cubicBezTo>
                    <a:pt x="69279" y="13536"/>
                    <a:pt x="69279" y="13536"/>
                    <a:pt x="69279" y="13536"/>
                  </a:cubicBezTo>
                  <a:cubicBezTo>
                    <a:pt x="65456" y="13147"/>
                    <a:pt x="65456" y="13147"/>
                    <a:pt x="65456" y="13147"/>
                  </a:cubicBezTo>
                  <a:cubicBezTo>
                    <a:pt x="65080" y="13409"/>
                    <a:pt x="65080" y="13409"/>
                    <a:pt x="65080" y="13409"/>
                  </a:cubicBezTo>
                  <a:lnTo>
                    <a:pt x="65080" y="13409"/>
                  </a:lnTo>
                  <a:cubicBezTo>
                    <a:pt x="65080" y="13536"/>
                    <a:pt x="65080" y="13536"/>
                    <a:pt x="65080" y="13536"/>
                  </a:cubicBezTo>
                  <a:cubicBezTo>
                    <a:pt x="63686" y="14442"/>
                    <a:pt x="63686" y="14442"/>
                    <a:pt x="63686" y="14442"/>
                  </a:cubicBezTo>
                  <a:cubicBezTo>
                    <a:pt x="61899" y="14179"/>
                    <a:pt x="61899" y="14179"/>
                    <a:pt x="61899" y="14179"/>
                  </a:cubicBezTo>
                  <a:cubicBezTo>
                    <a:pt x="61899" y="15085"/>
                    <a:pt x="61899" y="15085"/>
                    <a:pt x="61899" y="15085"/>
                  </a:cubicBezTo>
                  <a:cubicBezTo>
                    <a:pt x="62408" y="15475"/>
                    <a:pt x="62408" y="15475"/>
                    <a:pt x="62408" y="15475"/>
                  </a:cubicBezTo>
                  <a:cubicBezTo>
                    <a:pt x="62408" y="15729"/>
                    <a:pt x="62408" y="15729"/>
                    <a:pt x="62408" y="15729"/>
                  </a:cubicBezTo>
                  <a:cubicBezTo>
                    <a:pt x="60889" y="15602"/>
                    <a:pt x="60889" y="15602"/>
                    <a:pt x="60889" y="15602"/>
                  </a:cubicBezTo>
                  <a:cubicBezTo>
                    <a:pt x="60630" y="16372"/>
                    <a:pt x="60630" y="16372"/>
                    <a:pt x="60630" y="16372"/>
                  </a:cubicBezTo>
                  <a:cubicBezTo>
                    <a:pt x="59236" y="16118"/>
                    <a:pt x="59236" y="16118"/>
                    <a:pt x="59236" y="16118"/>
                  </a:cubicBezTo>
                  <a:cubicBezTo>
                    <a:pt x="59352" y="14442"/>
                    <a:pt x="59352" y="14442"/>
                    <a:pt x="59352" y="14442"/>
                  </a:cubicBezTo>
                  <a:cubicBezTo>
                    <a:pt x="56814" y="14569"/>
                    <a:pt x="56814" y="14569"/>
                    <a:pt x="56814" y="14569"/>
                  </a:cubicBezTo>
                  <a:cubicBezTo>
                    <a:pt x="51095" y="16372"/>
                    <a:pt x="51095" y="16372"/>
                    <a:pt x="51095" y="16372"/>
                  </a:cubicBezTo>
                  <a:cubicBezTo>
                    <a:pt x="51221" y="18565"/>
                    <a:pt x="51221" y="18565"/>
                    <a:pt x="51221" y="18565"/>
                  </a:cubicBezTo>
                  <a:cubicBezTo>
                    <a:pt x="52373" y="19851"/>
                    <a:pt x="52373" y="19851"/>
                    <a:pt x="52373" y="19851"/>
                  </a:cubicBezTo>
                  <a:cubicBezTo>
                    <a:pt x="55036" y="20884"/>
                    <a:pt x="55036" y="20884"/>
                    <a:pt x="55036" y="20884"/>
                  </a:cubicBezTo>
                  <a:cubicBezTo>
                    <a:pt x="54402" y="24101"/>
                    <a:pt x="54402" y="24101"/>
                    <a:pt x="54402" y="24101"/>
                  </a:cubicBezTo>
                  <a:cubicBezTo>
                    <a:pt x="55671" y="24237"/>
                    <a:pt x="55671" y="24237"/>
                    <a:pt x="55671" y="24237"/>
                  </a:cubicBezTo>
                  <a:cubicBezTo>
                    <a:pt x="57449" y="21917"/>
                    <a:pt x="57449" y="21917"/>
                    <a:pt x="57449" y="21917"/>
                  </a:cubicBezTo>
                  <a:cubicBezTo>
                    <a:pt x="60630" y="21655"/>
                    <a:pt x="60630" y="21655"/>
                    <a:pt x="60630" y="21655"/>
                  </a:cubicBezTo>
                  <a:cubicBezTo>
                    <a:pt x="61523" y="17913"/>
                    <a:pt x="61523" y="17913"/>
                    <a:pt x="61523" y="17913"/>
                  </a:cubicBezTo>
                  <a:cubicBezTo>
                    <a:pt x="63427" y="17015"/>
                    <a:pt x="63427" y="17015"/>
                    <a:pt x="63427" y="17015"/>
                  </a:cubicBezTo>
                  <a:cubicBezTo>
                    <a:pt x="67117" y="18819"/>
                    <a:pt x="67117" y="18819"/>
                    <a:pt x="67117" y="18819"/>
                  </a:cubicBezTo>
                  <a:cubicBezTo>
                    <a:pt x="66349" y="21401"/>
                    <a:pt x="66349" y="21401"/>
                    <a:pt x="66349" y="21401"/>
                  </a:cubicBezTo>
                  <a:cubicBezTo>
                    <a:pt x="67367" y="21655"/>
                    <a:pt x="67367" y="21655"/>
                    <a:pt x="67367" y="21655"/>
                  </a:cubicBezTo>
                  <a:cubicBezTo>
                    <a:pt x="70674" y="20884"/>
                    <a:pt x="70674" y="20884"/>
                    <a:pt x="70674" y="20884"/>
                  </a:cubicBezTo>
                  <a:cubicBezTo>
                    <a:pt x="70039" y="24237"/>
                    <a:pt x="70039" y="24237"/>
                    <a:pt x="70039" y="24237"/>
                  </a:cubicBezTo>
                  <a:cubicBezTo>
                    <a:pt x="70799" y="25007"/>
                    <a:pt x="70799" y="25007"/>
                    <a:pt x="70799" y="25007"/>
                  </a:cubicBezTo>
                  <a:cubicBezTo>
                    <a:pt x="71817" y="26031"/>
                    <a:pt x="71817" y="26031"/>
                    <a:pt x="71817" y="26031"/>
                  </a:cubicBezTo>
                  <a:cubicBezTo>
                    <a:pt x="71308" y="27970"/>
                    <a:pt x="71308" y="27970"/>
                    <a:pt x="71308" y="27970"/>
                  </a:cubicBezTo>
                  <a:cubicBezTo>
                    <a:pt x="70164" y="28097"/>
                    <a:pt x="70164" y="28097"/>
                    <a:pt x="70164" y="28097"/>
                  </a:cubicBezTo>
                  <a:cubicBezTo>
                    <a:pt x="69789" y="29392"/>
                    <a:pt x="69789" y="29392"/>
                    <a:pt x="69789" y="29392"/>
                  </a:cubicBezTo>
                  <a:cubicBezTo>
                    <a:pt x="71308" y="30543"/>
                    <a:pt x="71308" y="30543"/>
                    <a:pt x="71308" y="30543"/>
                  </a:cubicBezTo>
                  <a:cubicBezTo>
                    <a:pt x="70924" y="31966"/>
                    <a:pt x="70924" y="31966"/>
                    <a:pt x="70924" y="31966"/>
                  </a:cubicBezTo>
                  <a:cubicBezTo>
                    <a:pt x="70164" y="31839"/>
                    <a:pt x="70164" y="31839"/>
                    <a:pt x="70164" y="31839"/>
                  </a:cubicBezTo>
                  <a:lnTo>
                    <a:pt x="70164" y="31839"/>
                  </a:lnTo>
                  <a:cubicBezTo>
                    <a:pt x="69396" y="31322"/>
                    <a:pt x="69396" y="31322"/>
                    <a:pt x="69396" y="31322"/>
                  </a:cubicBezTo>
                  <a:cubicBezTo>
                    <a:pt x="67367" y="30035"/>
                    <a:pt x="67367" y="30035"/>
                    <a:pt x="67367" y="30035"/>
                  </a:cubicBezTo>
                  <a:cubicBezTo>
                    <a:pt x="67367" y="29003"/>
                    <a:pt x="67367" y="29003"/>
                    <a:pt x="67367" y="29003"/>
                  </a:cubicBezTo>
                  <a:lnTo>
                    <a:pt x="67367" y="29003"/>
                  </a:lnTo>
                  <a:cubicBezTo>
                    <a:pt x="68511" y="28613"/>
                    <a:pt x="68511" y="28613"/>
                    <a:pt x="68511" y="28613"/>
                  </a:cubicBezTo>
                  <a:cubicBezTo>
                    <a:pt x="68637" y="27707"/>
                    <a:pt x="68637" y="27707"/>
                    <a:pt x="68637" y="27707"/>
                  </a:cubicBezTo>
                  <a:cubicBezTo>
                    <a:pt x="67743" y="27191"/>
                    <a:pt x="67743" y="27191"/>
                    <a:pt x="67743" y="27191"/>
                  </a:cubicBezTo>
                  <a:cubicBezTo>
                    <a:pt x="67367" y="27970"/>
                    <a:pt x="67367" y="27970"/>
                    <a:pt x="67367" y="27970"/>
                  </a:cubicBezTo>
                  <a:cubicBezTo>
                    <a:pt x="65589" y="27843"/>
                    <a:pt x="65589" y="27843"/>
                    <a:pt x="65589" y="27843"/>
                  </a:cubicBezTo>
                  <a:cubicBezTo>
                    <a:pt x="65339" y="27843"/>
                    <a:pt x="65339" y="27843"/>
                    <a:pt x="65339" y="27843"/>
                  </a:cubicBezTo>
                  <a:lnTo>
                    <a:pt x="65339" y="27843"/>
                  </a:lnTo>
                  <a:cubicBezTo>
                    <a:pt x="64696" y="27843"/>
                    <a:pt x="64696" y="27843"/>
                    <a:pt x="64696" y="27843"/>
                  </a:cubicBezTo>
                  <a:cubicBezTo>
                    <a:pt x="64445" y="26683"/>
                    <a:pt x="64445" y="26683"/>
                    <a:pt x="64445" y="26683"/>
                  </a:cubicBezTo>
                  <a:cubicBezTo>
                    <a:pt x="63936" y="26294"/>
                    <a:pt x="63936" y="26294"/>
                    <a:pt x="63936" y="26294"/>
                  </a:cubicBezTo>
                  <a:cubicBezTo>
                    <a:pt x="62792" y="26031"/>
                    <a:pt x="62792" y="26031"/>
                    <a:pt x="62792" y="26031"/>
                  </a:cubicBezTo>
                  <a:cubicBezTo>
                    <a:pt x="62158" y="26429"/>
                    <a:pt x="62158" y="26429"/>
                    <a:pt x="62158" y="26429"/>
                  </a:cubicBezTo>
                  <a:cubicBezTo>
                    <a:pt x="61899" y="27453"/>
                    <a:pt x="61899" y="27453"/>
                    <a:pt x="61899" y="27453"/>
                  </a:cubicBezTo>
                  <a:cubicBezTo>
                    <a:pt x="62792" y="27970"/>
                    <a:pt x="62792" y="27970"/>
                    <a:pt x="62792" y="27970"/>
                  </a:cubicBezTo>
                  <a:cubicBezTo>
                    <a:pt x="63802" y="28359"/>
                    <a:pt x="63802" y="28359"/>
                    <a:pt x="63802" y="28359"/>
                  </a:cubicBezTo>
                  <a:cubicBezTo>
                    <a:pt x="63552" y="28486"/>
                    <a:pt x="63552" y="28486"/>
                    <a:pt x="63552" y="28486"/>
                  </a:cubicBezTo>
                  <a:cubicBezTo>
                    <a:pt x="62408" y="29257"/>
                    <a:pt x="62408" y="29257"/>
                    <a:pt x="62408" y="29257"/>
                  </a:cubicBezTo>
                  <a:cubicBezTo>
                    <a:pt x="62158" y="28613"/>
                    <a:pt x="62158" y="28613"/>
                    <a:pt x="62158" y="28613"/>
                  </a:cubicBezTo>
                  <a:cubicBezTo>
                    <a:pt x="61264" y="28224"/>
                    <a:pt x="61264" y="28224"/>
                    <a:pt x="61264" y="28224"/>
                  </a:cubicBezTo>
                  <a:cubicBezTo>
                    <a:pt x="58217" y="30035"/>
                    <a:pt x="58217" y="30035"/>
                    <a:pt x="58217" y="30035"/>
                  </a:cubicBezTo>
                  <a:cubicBezTo>
                    <a:pt x="58476" y="30289"/>
                    <a:pt x="58476" y="30289"/>
                    <a:pt x="58476" y="30289"/>
                  </a:cubicBezTo>
                  <a:cubicBezTo>
                    <a:pt x="54402" y="31585"/>
                    <a:pt x="54402" y="31585"/>
                    <a:pt x="54402" y="31585"/>
                  </a:cubicBezTo>
                  <a:cubicBezTo>
                    <a:pt x="50202" y="34285"/>
                    <a:pt x="50202" y="34285"/>
                    <a:pt x="50202" y="34285"/>
                  </a:cubicBezTo>
                  <a:cubicBezTo>
                    <a:pt x="49576" y="35834"/>
                    <a:pt x="49576" y="35834"/>
                    <a:pt x="49576" y="35834"/>
                  </a:cubicBezTo>
                  <a:cubicBezTo>
                    <a:pt x="45635" y="37384"/>
                    <a:pt x="45635" y="37384"/>
                    <a:pt x="45635" y="37384"/>
                  </a:cubicBezTo>
                  <a:cubicBezTo>
                    <a:pt x="43473" y="38670"/>
                    <a:pt x="43473" y="38670"/>
                    <a:pt x="43473" y="38670"/>
                  </a:cubicBezTo>
                  <a:cubicBezTo>
                    <a:pt x="42963" y="42277"/>
                    <a:pt x="42963" y="42277"/>
                    <a:pt x="42963" y="42277"/>
                  </a:cubicBezTo>
                  <a:cubicBezTo>
                    <a:pt x="40801" y="40601"/>
                    <a:pt x="40801" y="40601"/>
                    <a:pt x="40801" y="40601"/>
                  </a:cubicBezTo>
                  <a:cubicBezTo>
                    <a:pt x="41310" y="38543"/>
                    <a:pt x="41310" y="38543"/>
                    <a:pt x="41310" y="38543"/>
                  </a:cubicBezTo>
                  <a:cubicBezTo>
                    <a:pt x="34698" y="36986"/>
                    <a:pt x="34698" y="36986"/>
                    <a:pt x="34698" y="36986"/>
                  </a:cubicBezTo>
                  <a:cubicBezTo>
                    <a:pt x="30882" y="37892"/>
                    <a:pt x="30882" y="37892"/>
                    <a:pt x="30882" y="37892"/>
                  </a:cubicBezTo>
                  <a:cubicBezTo>
                    <a:pt x="28854" y="40347"/>
                    <a:pt x="28854" y="40347"/>
                    <a:pt x="28854" y="40347"/>
                  </a:cubicBezTo>
                  <a:cubicBezTo>
                    <a:pt x="27710" y="42404"/>
                    <a:pt x="27710" y="42404"/>
                    <a:pt x="27710" y="42404"/>
                  </a:cubicBezTo>
                  <a:cubicBezTo>
                    <a:pt x="28219" y="44723"/>
                    <a:pt x="28219" y="44723"/>
                    <a:pt x="28219" y="44723"/>
                  </a:cubicBezTo>
                  <a:cubicBezTo>
                    <a:pt x="30757" y="45756"/>
                    <a:pt x="30757" y="45756"/>
                    <a:pt x="30757" y="45756"/>
                  </a:cubicBezTo>
                  <a:cubicBezTo>
                    <a:pt x="35716" y="43826"/>
                    <a:pt x="35716" y="43826"/>
                    <a:pt x="35716" y="43826"/>
                  </a:cubicBezTo>
                  <a:cubicBezTo>
                    <a:pt x="35716" y="45375"/>
                    <a:pt x="35716" y="45375"/>
                    <a:pt x="35716" y="45375"/>
                  </a:cubicBezTo>
                  <a:cubicBezTo>
                    <a:pt x="33930" y="47568"/>
                    <a:pt x="33930" y="47568"/>
                    <a:pt x="33930" y="47568"/>
                  </a:cubicBezTo>
                  <a:cubicBezTo>
                    <a:pt x="36986" y="48846"/>
                    <a:pt x="36986" y="48846"/>
                    <a:pt x="36986" y="48846"/>
                  </a:cubicBezTo>
                  <a:cubicBezTo>
                    <a:pt x="36226" y="54002"/>
                    <a:pt x="36226" y="54002"/>
                    <a:pt x="36226" y="54002"/>
                  </a:cubicBezTo>
                  <a:cubicBezTo>
                    <a:pt x="40425" y="55813"/>
                    <a:pt x="40425" y="55813"/>
                    <a:pt x="40425" y="55813"/>
                  </a:cubicBezTo>
                  <a:cubicBezTo>
                    <a:pt x="43982" y="53104"/>
                    <a:pt x="43982" y="53104"/>
                    <a:pt x="43982" y="53104"/>
                  </a:cubicBezTo>
                  <a:cubicBezTo>
                    <a:pt x="47280" y="54653"/>
                    <a:pt x="47280" y="54653"/>
                    <a:pt x="47280" y="54653"/>
                  </a:cubicBezTo>
                  <a:cubicBezTo>
                    <a:pt x="48040" y="56711"/>
                    <a:pt x="48040" y="56711"/>
                    <a:pt x="48040" y="56711"/>
                  </a:cubicBezTo>
                  <a:cubicBezTo>
                    <a:pt x="51479" y="57227"/>
                    <a:pt x="51479" y="57227"/>
                    <a:pt x="51479" y="57227"/>
                  </a:cubicBezTo>
                  <a:cubicBezTo>
                    <a:pt x="51730" y="56330"/>
                    <a:pt x="51730" y="56330"/>
                    <a:pt x="51730" y="56330"/>
                  </a:cubicBezTo>
                  <a:cubicBezTo>
                    <a:pt x="53383" y="57616"/>
                    <a:pt x="53383" y="57616"/>
                    <a:pt x="53383" y="57616"/>
                  </a:cubicBezTo>
                  <a:cubicBezTo>
                    <a:pt x="54652" y="61358"/>
                    <a:pt x="54652" y="61358"/>
                    <a:pt x="54652" y="61358"/>
                  </a:cubicBezTo>
                  <a:cubicBezTo>
                    <a:pt x="58217" y="62129"/>
                    <a:pt x="58217" y="62129"/>
                    <a:pt x="58217" y="62129"/>
                  </a:cubicBezTo>
                  <a:cubicBezTo>
                    <a:pt x="58985" y="64829"/>
                    <a:pt x="58985" y="64829"/>
                    <a:pt x="58985" y="64829"/>
                  </a:cubicBezTo>
                  <a:cubicBezTo>
                    <a:pt x="58476" y="67665"/>
                    <a:pt x="58476" y="67665"/>
                    <a:pt x="58476" y="67665"/>
                  </a:cubicBezTo>
                  <a:cubicBezTo>
                    <a:pt x="60755" y="69214"/>
                    <a:pt x="60755" y="69214"/>
                    <a:pt x="60755" y="69214"/>
                  </a:cubicBezTo>
                  <a:cubicBezTo>
                    <a:pt x="62032" y="69985"/>
                    <a:pt x="62032" y="69985"/>
                    <a:pt x="62032" y="69985"/>
                  </a:cubicBezTo>
                  <a:cubicBezTo>
                    <a:pt x="66858" y="71271"/>
                    <a:pt x="66858" y="71271"/>
                    <a:pt x="66858" y="71271"/>
                  </a:cubicBezTo>
                  <a:cubicBezTo>
                    <a:pt x="67743" y="73980"/>
                    <a:pt x="67743" y="73980"/>
                    <a:pt x="67743" y="73980"/>
                  </a:cubicBezTo>
                  <a:cubicBezTo>
                    <a:pt x="69789" y="75140"/>
                    <a:pt x="69789" y="75140"/>
                    <a:pt x="69789" y="75140"/>
                  </a:cubicBezTo>
                  <a:cubicBezTo>
                    <a:pt x="69021" y="77079"/>
                    <a:pt x="69021" y="77079"/>
                    <a:pt x="69021" y="77079"/>
                  </a:cubicBezTo>
                  <a:cubicBezTo>
                    <a:pt x="65840" y="79525"/>
                    <a:pt x="65840" y="79525"/>
                    <a:pt x="65840" y="79525"/>
                  </a:cubicBezTo>
                  <a:cubicBezTo>
                    <a:pt x="63686" y="86222"/>
                    <a:pt x="63686" y="86222"/>
                    <a:pt x="63686" y="86222"/>
                  </a:cubicBezTo>
                  <a:cubicBezTo>
                    <a:pt x="61139" y="87390"/>
                    <a:pt x="61139" y="87390"/>
                    <a:pt x="61139" y="87390"/>
                  </a:cubicBezTo>
                  <a:cubicBezTo>
                    <a:pt x="57967" y="86620"/>
                    <a:pt x="57967" y="86620"/>
                    <a:pt x="57967" y="86620"/>
                  </a:cubicBezTo>
                  <a:cubicBezTo>
                    <a:pt x="56439" y="88160"/>
                    <a:pt x="56439" y="88160"/>
                    <a:pt x="56439" y="88160"/>
                  </a:cubicBezTo>
                  <a:cubicBezTo>
                    <a:pt x="56439" y="88296"/>
                    <a:pt x="56439" y="88296"/>
                    <a:pt x="56439" y="88296"/>
                  </a:cubicBezTo>
                  <a:cubicBezTo>
                    <a:pt x="56439" y="91902"/>
                    <a:pt x="56439" y="91902"/>
                    <a:pt x="56439" y="91902"/>
                  </a:cubicBezTo>
                  <a:cubicBezTo>
                    <a:pt x="55420" y="92808"/>
                    <a:pt x="55420" y="92808"/>
                    <a:pt x="55420" y="92808"/>
                  </a:cubicBezTo>
                  <a:cubicBezTo>
                    <a:pt x="51863" y="95635"/>
                    <a:pt x="51863" y="95635"/>
                    <a:pt x="51863" y="95635"/>
                  </a:cubicBezTo>
                  <a:cubicBezTo>
                    <a:pt x="50336" y="97439"/>
                    <a:pt x="50336" y="97439"/>
                    <a:pt x="50336" y="97439"/>
                  </a:cubicBezTo>
                  <a:cubicBezTo>
                    <a:pt x="46645" y="98209"/>
                    <a:pt x="46645" y="98209"/>
                    <a:pt x="46645" y="98209"/>
                  </a:cubicBezTo>
                  <a:cubicBezTo>
                    <a:pt x="44358" y="98082"/>
                    <a:pt x="44358" y="98082"/>
                    <a:pt x="44358" y="98082"/>
                  </a:cubicBezTo>
                  <a:cubicBezTo>
                    <a:pt x="44107" y="98988"/>
                    <a:pt x="44107" y="98988"/>
                    <a:pt x="44107" y="98988"/>
                  </a:cubicBezTo>
                  <a:cubicBezTo>
                    <a:pt x="45501" y="99758"/>
                    <a:pt x="45501" y="99758"/>
                    <a:pt x="45501" y="99758"/>
                  </a:cubicBezTo>
                  <a:cubicBezTo>
                    <a:pt x="45126" y="100791"/>
                    <a:pt x="45126" y="100791"/>
                    <a:pt x="45126" y="100791"/>
                  </a:cubicBezTo>
                  <a:cubicBezTo>
                    <a:pt x="43473" y="101824"/>
                    <a:pt x="43473" y="101824"/>
                    <a:pt x="43473" y="101824"/>
                  </a:cubicBezTo>
                  <a:cubicBezTo>
                    <a:pt x="43982" y="102984"/>
                    <a:pt x="43982" y="102984"/>
                    <a:pt x="43982" y="102984"/>
                  </a:cubicBezTo>
                  <a:cubicBezTo>
                    <a:pt x="45635" y="103500"/>
                    <a:pt x="45635" y="103500"/>
                    <a:pt x="45635" y="103500"/>
                  </a:cubicBezTo>
                  <a:cubicBezTo>
                    <a:pt x="45251" y="104787"/>
                    <a:pt x="45251" y="104787"/>
                    <a:pt x="45251" y="104787"/>
                  </a:cubicBezTo>
                  <a:cubicBezTo>
                    <a:pt x="44483" y="105947"/>
                    <a:pt x="44483" y="105947"/>
                    <a:pt x="44483" y="105947"/>
                  </a:cubicBezTo>
                  <a:cubicBezTo>
                    <a:pt x="44107" y="106852"/>
                    <a:pt x="44107" y="106852"/>
                    <a:pt x="44107" y="106852"/>
                  </a:cubicBezTo>
                  <a:cubicBezTo>
                    <a:pt x="46136" y="109553"/>
                    <a:pt x="46136" y="109553"/>
                    <a:pt x="46136" y="109553"/>
                  </a:cubicBezTo>
                  <a:cubicBezTo>
                    <a:pt x="45501" y="110586"/>
                    <a:pt x="45501" y="110586"/>
                    <a:pt x="45501" y="110586"/>
                  </a:cubicBezTo>
                  <a:cubicBezTo>
                    <a:pt x="42204" y="109680"/>
                    <a:pt x="42204" y="109680"/>
                    <a:pt x="42204" y="109680"/>
                  </a:cubicBezTo>
                  <a:cubicBezTo>
                    <a:pt x="39657" y="106074"/>
                    <a:pt x="39657" y="106074"/>
                    <a:pt x="39657" y="106074"/>
                  </a:cubicBezTo>
                  <a:cubicBezTo>
                    <a:pt x="38129" y="100791"/>
                    <a:pt x="38129" y="100791"/>
                    <a:pt x="38129" y="100791"/>
                  </a:cubicBezTo>
                  <a:cubicBezTo>
                    <a:pt x="39398" y="96541"/>
                    <a:pt x="39398" y="96541"/>
                    <a:pt x="39398" y="96541"/>
                  </a:cubicBezTo>
                  <a:cubicBezTo>
                    <a:pt x="38129" y="93443"/>
                    <a:pt x="38129" y="93443"/>
                    <a:pt x="38129" y="93443"/>
                  </a:cubicBezTo>
                  <a:cubicBezTo>
                    <a:pt x="39908" y="89193"/>
                    <a:pt x="39908" y="89193"/>
                    <a:pt x="39908" y="89193"/>
                  </a:cubicBezTo>
                  <a:cubicBezTo>
                    <a:pt x="38772" y="88550"/>
                    <a:pt x="38772" y="88550"/>
                    <a:pt x="38772" y="88550"/>
                  </a:cubicBezTo>
                  <a:cubicBezTo>
                    <a:pt x="41051" y="78882"/>
                    <a:pt x="41051" y="78882"/>
                    <a:pt x="41051" y="78882"/>
                  </a:cubicBezTo>
                  <a:cubicBezTo>
                    <a:pt x="41051" y="78882"/>
                    <a:pt x="38380" y="75657"/>
                    <a:pt x="38129" y="75530"/>
                  </a:cubicBezTo>
                  <a:cubicBezTo>
                    <a:pt x="38004" y="75530"/>
                    <a:pt x="36610" y="74759"/>
                    <a:pt x="36610" y="74759"/>
                  </a:cubicBezTo>
                  <a:cubicBezTo>
                    <a:pt x="36610" y="72829"/>
                    <a:pt x="36610" y="72829"/>
                    <a:pt x="36610" y="72829"/>
                  </a:cubicBezTo>
                  <a:cubicBezTo>
                    <a:pt x="33679" y="66505"/>
                    <a:pt x="33679" y="66505"/>
                    <a:pt x="33679" y="66505"/>
                  </a:cubicBezTo>
                  <a:cubicBezTo>
                    <a:pt x="34573" y="64702"/>
                    <a:pt x="34573" y="64702"/>
                    <a:pt x="34573" y="64702"/>
                  </a:cubicBezTo>
                  <a:cubicBezTo>
                    <a:pt x="35332" y="61612"/>
                    <a:pt x="35332" y="61612"/>
                    <a:pt x="35332" y="61612"/>
                  </a:cubicBezTo>
                  <a:cubicBezTo>
                    <a:pt x="38772" y="60190"/>
                    <a:pt x="38772" y="60190"/>
                    <a:pt x="38772" y="60190"/>
                  </a:cubicBezTo>
                  <a:cubicBezTo>
                    <a:pt x="39148" y="56584"/>
                    <a:pt x="39148" y="56584"/>
                    <a:pt x="39148" y="56584"/>
                  </a:cubicBezTo>
                  <a:cubicBezTo>
                    <a:pt x="34948" y="55288"/>
                    <a:pt x="34948" y="55288"/>
                    <a:pt x="34948" y="55288"/>
                  </a:cubicBezTo>
                  <a:cubicBezTo>
                    <a:pt x="32536" y="50658"/>
                    <a:pt x="32536" y="50658"/>
                    <a:pt x="32536" y="50658"/>
                  </a:cubicBezTo>
                  <a:cubicBezTo>
                    <a:pt x="30248" y="49362"/>
                    <a:pt x="30248" y="49362"/>
                    <a:pt x="30248" y="49362"/>
                  </a:cubicBezTo>
                  <a:cubicBezTo>
                    <a:pt x="28854" y="48719"/>
                    <a:pt x="28854" y="48719"/>
                    <a:pt x="28854" y="48719"/>
                  </a:cubicBezTo>
                  <a:cubicBezTo>
                    <a:pt x="29363" y="47432"/>
                    <a:pt x="29363" y="47432"/>
                    <a:pt x="29363" y="47432"/>
                  </a:cubicBezTo>
                  <a:cubicBezTo>
                    <a:pt x="27459" y="46662"/>
                    <a:pt x="27459" y="46662"/>
                    <a:pt x="27459" y="46662"/>
                  </a:cubicBezTo>
                  <a:cubicBezTo>
                    <a:pt x="27326" y="47432"/>
                    <a:pt x="27326" y="47432"/>
                    <a:pt x="27326" y="47432"/>
                  </a:cubicBezTo>
                  <a:cubicBezTo>
                    <a:pt x="22625" y="45113"/>
                    <a:pt x="22625" y="45113"/>
                    <a:pt x="22625" y="45113"/>
                  </a:cubicBezTo>
                  <a:cubicBezTo>
                    <a:pt x="21481" y="41633"/>
                    <a:pt x="21481" y="41633"/>
                    <a:pt x="21481" y="41633"/>
                  </a:cubicBezTo>
                  <a:cubicBezTo>
                    <a:pt x="22500" y="40347"/>
                    <a:pt x="22500" y="40347"/>
                    <a:pt x="22500" y="40347"/>
                  </a:cubicBezTo>
                  <a:cubicBezTo>
                    <a:pt x="20463" y="35056"/>
                    <a:pt x="20463" y="35056"/>
                    <a:pt x="20463" y="35056"/>
                  </a:cubicBezTo>
                  <a:cubicBezTo>
                    <a:pt x="20722" y="31585"/>
                    <a:pt x="20722" y="31585"/>
                    <a:pt x="20722" y="31585"/>
                  </a:cubicBezTo>
                  <a:cubicBezTo>
                    <a:pt x="19444" y="31322"/>
                    <a:pt x="19444" y="31322"/>
                    <a:pt x="19444" y="31322"/>
                  </a:cubicBezTo>
                  <a:cubicBezTo>
                    <a:pt x="19185" y="34675"/>
                    <a:pt x="19185" y="34675"/>
                    <a:pt x="19185" y="34675"/>
                  </a:cubicBezTo>
                  <a:cubicBezTo>
                    <a:pt x="20588" y="38408"/>
                    <a:pt x="20588" y="38408"/>
                    <a:pt x="20588" y="38408"/>
                  </a:cubicBezTo>
                  <a:cubicBezTo>
                    <a:pt x="19954" y="39703"/>
                    <a:pt x="19954" y="39703"/>
                    <a:pt x="19954" y="39703"/>
                  </a:cubicBezTo>
                  <a:cubicBezTo>
                    <a:pt x="18309" y="39051"/>
                    <a:pt x="18309" y="39051"/>
                    <a:pt x="18309" y="39051"/>
                  </a:cubicBezTo>
                  <a:cubicBezTo>
                    <a:pt x="16906" y="34675"/>
                    <a:pt x="16906" y="34675"/>
                    <a:pt x="16906" y="34675"/>
                  </a:cubicBezTo>
                  <a:cubicBezTo>
                    <a:pt x="17925" y="30162"/>
                    <a:pt x="17925" y="30162"/>
                    <a:pt x="17925" y="30162"/>
                  </a:cubicBezTo>
                  <a:cubicBezTo>
                    <a:pt x="15888" y="28486"/>
                    <a:pt x="15888" y="28486"/>
                    <a:pt x="15888" y="28486"/>
                  </a:cubicBezTo>
                  <a:cubicBezTo>
                    <a:pt x="16647" y="25261"/>
                    <a:pt x="16647" y="25261"/>
                    <a:pt x="16647" y="25261"/>
                  </a:cubicBezTo>
                  <a:cubicBezTo>
                    <a:pt x="12206" y="31449"/>
                    <a:pt x="8900" y="38543"/>
                    <a:pt x="7121" y="46408"/>
                  </a:cubicBezTo>
                  <a:cubicBezTo>
                    <a:pt x="0" y="77460"/>
                    <a:pt x="19185" y="108783"/>
                    <a:pt x="49951" y="115868"/>
                  </a:cubicBezTo>
                  <a:cubicBezTo>
                    <a:pt x="49951" y="115995"/>
                    <a:pt x="50085" y="115995"/>
                    <a:pt x="50085" y="115995"/>
                  </a:cubicBezTo>
                  <a:cubicBezTo>
                    <a:pt x="67493" y="119991"/>
                    <a:pt x="84909" y="115479"/>
                    <a:pt x="98000" y="105176"/>
                  </a:cubicBezTo>
                  <a:cubicBezTo>
                    <a:pt x="96096" y="104787"/>
                    <a:pt x="96096" y="104787"/>
                    <a:pt x="96096" y="104787"/>
                  </a:cubicBezTo>
                  <a:cubicBezTo>
                    <a:pt x="96981" y="101053"/>
                    <a:pt x="96981" y="101053"/>
                    <a:pt x="96981" y="101053"/>
                  </a:cubicBezTo>
                  <a:cubicBezTo>
                    <a:pt x="95453" y="97574"/>
                    <a:pt x="95453" y="97574"/>
                    <a:pt x="95453" y="97574"/>
                  </a:cubicBezTo>
                  <a:cubicBezTo>
                    <a:pt x="96472" y="93062"/>
                    <a:pt x="96472" y="93062"/>
                    <a:pt x="96472" y="93062"/>
                  </a:cubicBezTo>
                  <a:cubicBezTo>
                    <a:pt x="95328" y="90988"/>
                    <a:pt x="95328" y="90988"/>
                    <a:pt x="95328" y="90988"/>
                  </a:cubicBezTo>
                  <a:cubicBezTo>
                    <a:pt x="95587" y="89193"/>
                    <a:pt x="95587" y="89193"/>
                    <a:pt x="95587" y="89193"/>
                  </a:cubicBezTo>
                  <a:cubicBezTo>
                    <a:pt x="98501" y="85587"/>
                    <a:pt x="98501" y="85587"/>
                    <a:pt x="98501" y="85587"/>
                  </a:cubicBezTo>
                  <a:cubicBezTo>
                    <a:pt x="96222" y="77714"/>
                    <a:pt x="96222" y="77714"/>
                    <a:pt x="96222" y="77714"/>
                  </a:cubicBezTo>
                  <a:cubicBezTo>
                    <a:pt x="97749" y="73083"/>
                    <a:pt x="97749" y="73083"/>
                    <a:pt x="97749" y="73083"/>
                  </a:cubicBezTo>
                  <a:cubicBezTo>
                    <a:pt x="94310" y="71923"/>
                    <a:pt x="94310" y="71923"/>
                    <a:pt x="94310" y="71923"/>
                  </a:cubicBezTo>
                  <a:cubicBezTo>
                    <a:pt x="93299" y="70247"/>
                    <a:pt x="93299" y="70247"/>
                    <a:pt x="93299" y="70247"/>
                  </a:cubicBezTo>
                  <a:cubicBezTo>
                    <a:pt x="91012" y="69731"/>
                    <a:pt x="91012" y="69731"/>
                    <a:pt x="91012" y="69731"/>
                  </a:cubicBezTo>
                  <a:cubicBezTo>
                    <a:pt x="89484" y="70501"/>
                    <a:pt x="89484" y="70501"/>
                    <a:pt x="89484" y="70501"/>
                  </a:cubicBezTo>
                  <a:cubicBezTo>
                    <a:pt x="85293" y="69604"/>
                    <a:pt x="85293" y="69604"/>
                    <a:pt x="85293" y="69604"/>
                  </a:cubicBezTo>
                  <a:cubicBezTo>
                    <a:pt x="85159" y="69858"/>
                    <a:pt x="85159" y="69858"/>
                    <a:pt x="85159" y="69858"/>
                  </a:cubicBezTo>
                  <a:cubicBezTo>
                    <a:pt x="82746" y="69341"/>
                    <a:pt x="82746" y="69341"/>
                    <a:pt x="82746" y="69341"/>
                  </a:cubicBezTo>
                  <a:cubicBezTo>
                    <a:pt x="78939" y="61993"/>
                    <a:pt x="78939" y="61993"/>
                    <a:pt x="78939" y="61993"/>
                  </a:cubicBezTo>
                  <a:cubicBezTo>
                    <a:pt x="80075" y="57227"/>
                    <a:pt x="80075" y="57227"/>
                    <a:pt x="80075" y="57227"/>
                  </a:cubicBezTo>
                  <a:cubicBezTo>
                    <a:pt x="80968" y="57100"/>
                    <a:pt x="80968" y="57100"/>
                    <a:pt x="80968" y="57100"/>
                  </a:cubicBezTo>
                  <a:cubicBezTo>
                    <a:pt x="81728" y="55288"/>
                    <a:pt x="81728" y="55288"/>
                    <a:pt x="81728" y="55288"/>
                  </a:cubicBezTo>
                  <a:cubicBezTo>
                    <a:pt x="80459" y="55034"/>
                    <a:pt x="80459" y="55034"/>
                    <a:pt x="80459" y="55034"/>
                  </a:cubicBezTo>
                  <a:cubicBezTo>
                    <a:pt x="80459" y="52969"/>
                    <a:pt x="80459" y="52969"/>
                    <a:pt x="80459" y="52969"/>
                  </a:cubicBezTo>
                  <a:cubicBezTo>
                    <a:pt x="87580" y="49879"/>
                    <a:pt x="87580" y="49879"/>
                    <a:pt x="87580" y="49879"/>
                  </a:cubicBezTo>
                  <a:cubicBezTo>
                    <a:pt x="88340" y="46789"/>
                    <a:pt x="88340" y="46789"/>
                    <a:pt x="88340" y="46789"/>
                  </a:cubicBezTo>
                  <a:cubicBezTo>
                    <a:pt x="91772" y="45756"/>
                    <a:pt x="91772" y="45756"/>
                    <a:pt x="91772" y="45756"/>
                  </a:cubicBezTo>
                  <a:cubicBezTo>
                    <a:pt x="92915" y="46146"/>
                    <a:pt x="92915" y="46146"/>
                    <a:pt x="92915" y="46146"/>
                  </a:cubicBezTo>
                  <a:cubicBezTo>
                    <a:pt x="95328" y="46789"/>
                    <a:pt x="95328" y="46789"/>
                    <a:pt x="95328" y="46789"/>
                  </a:cubicBezTo>
                  <a:cubicBezTo>
                    <a:pt x="97624" y="46146"/>
                    <a:pt x="97624" y="46146"/>
                    <a:pt x="97624" y="46146"/>
                  </a:cubicBezTo>
                  <a:cubicBezTo>
                    <a:pt x="103969" y="47043"/>
                    <a:pt x="103969" y="47043"/>
                    <a:pt x="103969" y="47043"/>
                  </a:cubicBezTo>
                  <a:cubicBezTo>
                    <a:pt x="103210" y="50395"/>
                    <a:pt x="103210" y="50395"/>
                    <a:pt x="103210" y="50395"/>
                  </a:cubicBezTo>
                  <a:cubicBezTo>
                    <a:pt x="107793" y="52715"/>
                    <a:pt x="107793" y="52715"/>
                    <a:pt x="107793" y="52715"/>
                  </a:cubicBezTo>
                  <a:cubicBezTo>
                    <a:pt x="108678" y="53748"/>
                    <a:pt x="108678" y="53748"/>
                    <a:pt x="108678" y="53748"/>
                  </a:cubicBezTo>
                  <a:cubicBezTo>
                    <a:pt x="109563" y="53875"/>
                    <a:pt x="109563" y="53875"/>
                    <a:pt x="109563" y="53875"/>
                  </a:cubicBezTo>
                  <a:cubicBezTo>
                    <a:pt x="109947" y="52198"/>
                    <a:pt x="109947" y="52198"/>
                    <a:pt x="109947" y="52198"/>
                  </a:cubicBezTo>
                  <a:cubicBezTo>
                    <a:pt x="112869" y="52588"/>
                    <a:pt x="112869" y="52588"/>
                    <a:pt x="112869" y="52588"/>
                  </a:cubicBezTo>
                  <a:cubicBezTo>
                    <a:pt x="115157" y="55170"/>
                    <a:pt x="115157" y="55170"/>
                    <a:pt x="115157" y="55170"/>
                  </a:cubicBezTo>
                  <a:cubicBezTo>
                    <a:pt x="119607" y="56194"/>
                    <a:pt x="119607" y="56194"/>
                    <a:pt x="119607" y="56194"/>
                  </a:cubicBezTo>
                  <a:cubicBezTo>
                    <a:pt x="119991" y="56067"/>
                    <a:pt x="119991" y="56067"/>
                    <a:pt x="119991" y="56067"/>
                  </a:cubicBezTo>
                  <a:cubicBezTo>
                    <a:pt x="119858" y="54391"/>
                    <a:pt x="119732" y="52850"/>
                    <a:pt x="119482" y="51174"/>
                  </a:cubicBezTo>
                  <a:close/>
                  <a:moveTo>
                    <a:pt x="96856" y="29003"/>
                  </a:moveTo>
                  <a:lnTo>
                    <a:pt x="96856" y="29003"/>
                  </a:lnTo>
                  <a:cubicBezTo>
                    <a:pt x="97491" y="28224"/>
                    <a:pt x="97491" y="28224"/>
                    <a:pt x="97491" y="28224"/>
                  </a:cubicBezTo>
                  <a:cubicBezTo>
                    <a:pt x="99394" y="28359"/>
                    <a:pt x="99394" y="28359"/>
                    <a:pt x="99394" y="28359"/>
                  </a:cubicBezTo>
                  <a:cubicBezTo>
                    <a:pt x="99394" y="30679"/>
                    <a:pt x="99394" y="30679"/>
                    <a:pt x="99394" y="30679"/>
                  </a:cubicBezTo>
                  <a:cubicBezTo>
                    <a:pt x="99903" y="32482"/>
                    <a:pt x="99903" y="32482"/>
                    <a:pt x="99903" y="32482"/>
                  </a:cubicBezTo>
                  <a:cubicBezTo>
                    <a:pt x="100413" y="33379"/>
                    <a:pt x="100413" y="33379"/>
                    <a:pt x="100413" y="33379"/>
                  </a:cubicBezTo>
                  <a:cubicBezTo>
                    <a:pt x="101557" y="34158"/>
                    <a:pt x="101557" y="34158"/>
                    <a:pt x="101557" y="34158"/>
                  </a:cubicBezTo>
                  <a:cubicBezTo>
                    <a:pt x="100162" y="35318"/>
                    <a:pt x="100162" y="35318"/>
                    <a:pt x="100162" y="35318"/>
                  </a:cubicBezTo>
                  <a:cubicBezTo>
                    <a:pt x="97875" y="34929"/>
                    <a:pt x="97875" y="34929"/>
                    <a:pt x="97875" y="34929"/>
                  </a:cubicBezTo>
                  <a:cubicBezTo>
                    <a:pt x="96222" y="34548"/>
                    <a:pt x="96222" y="34548"/>
                    <a:pt x="96222" y="34548"/>
                  </a:cubicBezTo>
                  <a:cubicBezTo>
                    <a:pt x="96856" y="32609"/>
                    <a:pt x="96856" y="32609"/>
                    <a:pt x="96856" y="32609"/>
                  </a:cubicBezTo>
                  <a:cubicBezTo>
                    <a:pt x="98250" y="32736"/>
                    <a:pt x="98250" y="32736"/>
                    <a:pt x="98250" y="32736"/>
                  </a:cubicBezTo>
                  <a:cubicBezTo>
                    <a:pt x="98384" y="31703"/>
                    <a:pt x="98384" y="31703"/>
                    <a:pt x="98384" y="31703"/>
                  </a:cubicBezTo>
                  <a:cubicBezTo>
                    <a:pt x="97365" y="30679"/>
                    <a:pt x="97365" y="30679"/>
                    <a:pt x="97365" y="30679"/>
                  </a:cubicBezTo>
                  <a:cubicBezTo>
                    <a:pt x="96597" y="29900"/>
                    <a:pt x="96597" y="29900"/>
                    <a:pt x="96597" y="29900"/>
                  </a:cubicBezTo>
                  <a:lnTo>
                    <a:pt x="96856" y="29003"/>
                  </a:lnTo>
                  <a:close/>
                  <a:moveTo>
                    <a:pt x="93041" y="31839"/>
                  </a:moveTo>
                  <a:lnTo>
                    <a:pt x="93041" y="31839"/>
                  </a:lnTo>
                  <a:cubicBezTo>
                    <a:pt x="94568" y="30289"/>
                    <a:pt x="94568" y="30289"/>
                    <a:pt x="94568" y="30289"/>
                  </a:cubicBezTo>
                  <a:cubicBezTo>
                    <a:pt x="96096" y="30289"/>
                    <a:pt x="96096" y="30289"/>
                    <a:pt x="96096" y="30289"/>
                  </a:cubicBezTo>
                  <a:cubicBezTo>
                    <a:pt x="97107" y="30941"/>
                    <a:pt x="97107" y="30941"/>
                    <a:pt x="97107" y="30941"/>
                  </a:cubicBezTo>
                  <a:cubicBezTo>
                    <a:pt x="96731" y="32101"/>
                    <a:pt x="96731" y="32101"/>
                    <a:pt x="96731" y="32101"/>
                  </a:cubicBezTo>
                  <a:cubicBezTo>
                    <a:pt x="94059" y="33252"/>
                    <a:pt x="94059" y="33252"/>
                    <a:pt x="94059" y="33252"/>
                  </a:cubicBezTo>
                  <a:cubicBezTo>
                    <a:pt x="92657" y="32998"/>
                    <a:pt x="92657" y="32998"/>
                    <a:pt x="92657" y="32998"/>
                  </a:cubicBezTo>
                  <a:lnTo>
                    <a:pt x="93041" y="31839"/>
                  </a:lnTo>
                  <a:close/>
                  <a:moveTo>
                    <a:pt x="62533" y="30543"/>
                  </a:moveTo>
                  <a:lnTo>
                    <a:pt x="62533" y="30543"/>
                  </a:lnTo>
                  <a:cubicBezTo>
                    <a:pt x="64187" y="30941"/>
                    <a:pt x="64187" y="30941"/>
                    <a:pt x="64187" y="30941"/>
                  </a:cubicBezTo>
                  <a:cubicBezTo>
                    <a:pt x="64696" y="30162"/>
                    <a:pt x="64696" y="30162"/>
                    <a:pt x="64696" y="30162"/>
                  </a:cubicBezTo>
                  <a:cubicBezTo>
                    <a:pt x="65339" y="30289"/>
                    <a:pt x="65339" y="30289"/>
                    <a:pt x="65339" y="30289"/>
                  </a:cubicBezTo>
                  <a:cubicBezTo>
                    <a:pt x="65965" y="30543"/>
                    <a:pt x="65965" y="30543"/>
                    <a:pt x="65965" y="30543"/>
                  </a:cubicBezTo>
                  <a:cubicBezTo>
                    <a:pt x="65589" y="31195"/>
                    <a:pt x="65589" y="31195"/>
                    <a:pt x="65589" y="31195"/>
                  </a:cubicBezTo>
                  <a:cubicBezTo>
                    <a:pt x="64696" y="31068"/>
                    <a:pt x="64696" y="31068"/>
                    <a:pt x="64696" y="31068"/>
                  </a:cubicBezTo>
                  <a:cubicBezTo>
                    <a:pt x="64445" y="31703"/>
                    <a:pt x="64445" y="31703"/>
                    <a:pt x="64445" y="31703"/>
                  </a:cubicBezTo>
                  <a:cubicBezTo>
                    <a:pt x="63686" y="31966"/>
                    <a:pt x="63686" y="31966"/>
                    <a:pt x="63686" y="31966"/>
                  </a:cubicBezTo>
                  <a:cubicBezTo>
                    <a:pt x="62667" y="31839"/>
                    <a:pt x="62667" y="31839"/>
                    <a:pt x="62667" y="31839"/>
                  </a:cubicBezTo>
                  <a:cubicBezTo>
                    <a:pt x="62667" y="31585"/>
                    <a:pt x="62667" y="31449"/>
                    <a:pt x="62667" y="31449"/>
                  </a:cubicBezTo>
                  <a:cubicBezTo>
                    <a:pt x="62408" y="31322"/>
                    <a:pt x="62408" y="31322"/>
                    <a:pt x="62408" y="31322"/>
                  </a:cubicBezTo>
                  <a:lnTo>
                    <a:pt x="62533" y="30543"/>
                  </a:lnTo>
                  <a:close/>
                  <a:moveTo>
                    <a:pt x="59995" y="31449"/>
                  </a:moveTo>
                  <a:lnTo>
                    <a:pt x="59995" y="31449"/>
                  </a:lnTo>
                  <a:cubicBezTo>
                    <a:pt x="60246" y="30679"/>
                    <a:pt x="60246" y="30679"/>
                    <a:pt x="60246" y="30679"/>
                  </a:cubicBezTo>
                  <a:cubicBezTo>
                    <a:pt x="60889" y="30162"/>
                    <a:pt x="60889" y="30162"/>
                    <a:pt x="60889" y="30162"/>
                  </a:cubicBezTo>
                  <a:cubicBezTo>
                    <a:pt x="61390" y="30806"/>
                    <a:pt x="61390" y="30806"/>
                    <a:pt x="61390" y="30806"/>
                  </a:cubicBezTo>
                  <a:cubicBezTo>
                    <a:pt x="61139" y="31585"/>
                    <a:pt x="61139" y="31585"/>
                    <a:pt x="61139" y="31585"/>
                  </a:cubicBezTo>
                  <a:lnTo>
                    <a:pt x="59995" y="31449"/>
                  </a:lnTo>
                  <a:close/>
                </a:path>
              </a:pathLst>
            </a:custGeom>
            <a:solidFill>
              <a:srgbClr val="23779E">
                <a:alpha val="57254"/>
              </a:srgbClr>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7F7F7F"/>
                </a:buClr>
                <a:buSzPts val="1000"/>
                <a:buFont typeface="Calibri"/>
                <a:buNone/>
              </a:pPr>
              <a:r>
                <a:t/>
              </a:r>
              <a:endParaRPr b="0" i="0" sz="1000" u="none" cap="none" strike="noStrike">
                <a:solidFill>
                  <a:srgbClr val="000000"/>
                </a:solidFill>
                <a:latin typeface="Calibri"/>
                <a:ea typeface="Calibri"/>
                <a:cs typeface="Calibri"/>
                <a:sym typeface="Calibri"/>
              </a:endParaRPr>
            </a:p>
          </p:txBody>
        </p:sp>
      </p:grpSp>
      <p:cxnSp>
        <p:nvCxnSpPr>
          <p:cNvPr id="460" name="Google Shape;460;p55"/>
          <p:cNvCxnSpPr/>
          <p:nvPr/>
        </p:nvCxnSpPr>
        <p:spPr>
          <a:xfrm flipH="1" rot="10800000">
            <a:off x="4875430" y="3583691"/>
            <a:ext cx="1742400" cy="3000"/>
          </a:xfrm>
          <a:prstGeom prst="curvedConnector3">
            <a:avLst>
              <a:gd fmla="val 50004" name="adj1"/>
            </a:avLst>
          </a:prstGeom>
          <a:noFill/>
          <a:ln cap="flat" cmpd="sng" w="19050">
            <a:solidFill>
              <a:srgbClr val="D53718"/>
            </a:solidFill>
            <a:prstDash val="solid"/>
            <a:miter lim="8000"/>
            <a:headEnd len="lg" w="lg" type="triangle"/>
            <a:tailEnd len="lg" w="lg" type="triangle"/>
          </a:ln>
        </p:spPr>
      </p:cxnSp>
      <p:cxnSp>
        <p:nvCxnSpPr>
          <p:cNvPr id="461" name="Google Shape;461;p55"/>
          <p:cNvCxnSpPr/>
          <p:nvPr/>
        </p:nvCxnSpPr>
        <p:spPr>
          <a:xfrm flipH="1" rot="10800000">
            <a:off x="2745315" y="3881771"/>
            <a:ext cx="1445100" cy="341700"/>
          </a:xfrm>
          <a:prstGeom prst="bentConnector3">
            <a:avLst>
              <a:gd fmla="val 117" name="adj1"/>
            </a:avLst>
          </a:prstGeom>
          <a:noFill/>
          <a:ln cap="flat" cmpd="sng" w="19050">
            <a:solidFill>
              <a:srgbClr val="D53718"/>
            </a:solidFill>
            <a:prstDash val="solid"/>
            <a:miter lim="8000"/>
            <a:headEnd len="sm" w="sm" type="none"/>
            <a:tailEnd len="lg" w="lg" type="triangle"/>
          </a:ln>
        </p:spPr>
      </p:cxnSp>
      <p:cxnSp>
        <p:nvCxnSpPr>
          <p:cNvPr id="462" name="Google Shape;462;p55"/>
          <p:cNvCxnSpPr>
            <a:stCxn id="463" idx="0"/>
          </p:cNvCxnSpPr>
          <p:nvPr/>
        </p:nvCxnSpPr>
        <p:spPr>
          <a:xfrm flipH="1" rot="5400000">
            <a:off x="5441741" y="3315169"/>
            <a:ext cx="383400" cy="1496400"/>
          </a:xfrm>
          <a:prstGeom prst="bentConnector2">
            <a:avLst/>
          </a:prstGeom>
          <a:noFill/>
          <a:ln cap="flat" cmpd="sng" w="19050">
            <a:solidFill>
              <a:srgbClr val="D53718"/>
            </a:solidFill>
            <a:prstDash val="solid"/>
            <a:miter lim="8000"/>
            <a:headEnd len="sm" w="sm" type="none"/>
            <a:tailEnd len="lg" w="lg" type="triangle"/>
          </a:ln>
        </p:spPr>
      </p:cxnSp>
      <p:sp>
        <p:nvSpPr>
          <p:cNvPr id="464" name="Google Shape;464;p55"/>
          <p:cNvSpPr/>
          <p:nvPr/>
        </p:nvSpPr>
        <p:spPr>
          <a:xfrm>
            <a:off x="2149617" y="2312772"/>
            <a:ext cx="4343142" cy="605635"/>
          </a:xfrm>
          <a:prstGeom prst="rect">
            <a:avLst/>
          </a:prstGeom>
          <a:noFill/>
          <a:ln cap="flat" cmpd="sng" w="19050">
            <a:solidFill>
              <a:srgbClr val="D53718"/>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000"/>
              <a:buFont typeface="Calibri"/>
              <a:buNone/>
            </a:pPr>
            <a:r>
              <a:t/>
            </a:r>
            <a:endParaRPr b="0" i="0" sz="1000" u="none" cap="none" strike="noStrike">
              <a:solidFill>
                <a:srgbClr val="FFFFFF"/>
              </a:solidFill>
              <a:latin typeface="Calibri"/>
              <a:ea typeface="Calibri"/>
              <a:cs typeface="Calibri"/>
              <a:sym typeface="Calibri"/>
            </a:endParaRPr>
          </a:p>
        </p:txBody>
      </p:sp>
      <p:cxnSp>
        <p:nvCxnSpPr>
          <p:cNvPr id="465" name="Google Shape;465;p55"/>
          <p:cNvCxnSpPr/>
          <p:nvPr/>
        </p:nvCxnSpPr>
        <p:spPr>
          <a:xfrm rot="10800000">
            <a:off x="4470097" y="2941085"/>
            <a:ext cx="0" cy="308113"/>
          </a:xfrm>
          <a:prstGeom prst="straightConnector1">
            <a:avLst/>
          </a:prstGeom>
          <a:noFill/>
          <a:ln cap="flat" cmpd="sng" w="19050">
            <a:solidFill>
              <a:srgbClr val="D53718"/>
            </a:solidFill>
            <a:prstDash val="solid"/>
            <a:miter lim="8000"/>
            <a:headEnd len="sm" w="sm" type="none"/>
            <a:tailEnd len="lg" w="lg" type="triangle"/>
          </a:ln>
        </p:spPr>
      </p:cxnSp>
      <p:cxnSp>
        <p:nvCxnSpPr>
          <p:cNvPr id="466" name="Google Shape;466;p55"/>
          <p:cNvCxnSpPr/>
          <p:nvPr/>
        </p:nvCxnSpPr>
        <p:spPr>
          <a:xfrm>
            <a:off x="3009045" y="4626630"/>
            <a:ext cx="853277" cy="2888"/>
          </a:xfrm>
          <a:prstGeom prst="straightConnector1">
            <a:avLst/>
          </a:prstGeom>
          <a:noFill/>
          <a:ln cap="flat" cmpd="sng" w="15875">
            <a:solidFill>
              <a:srgbClr val="D53718"/>
            </a:solidFill>
            <a:prstDash val="solid"/>
            <a:miter lim="8000"/>
            <a:headEnd len="sm" w="sm" type="none"/>
            <a:tailEnd len="lg" w="lg" type="triangle"/>
          </a:ln>
        </p:spPr>
      </p:cxnSp>
      <p:sp>
        <p:nvSpPr>
          <p:cNvPr id="467" name="Google Shape;467;p55"/>
          <p:cNvSpPr/>
          <p:nvPr/>
        </p:nvSpPr>
        <p:spPr>
          <a:xfrm>
            <a:off x="3954122" y="4336525"/>
            <a:ext cx="916176" cy="661022"/>
          </a:xfrm>
          <a:prstGeom prst="rect">
            <a:avLst/>
          </a:prstGeom>
          <a:noFill/>
          <a:ln cap="flat" cmpd="sng" w="19050">
            <a:solidFill>
              <a:srgbClr val="D53718"/>
            </a:solidFill>
            <a:prstDash val="dot"/>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468" name="Google Shape;468;p55"/>
          <p:cNvCxnSpPr/>
          <p:nvPr/>
        </p:nvCxnSpPr>
        <p:spPr>
          <a:xfrm rot="10800000">
            <a:off x="4943696" y="4643245"/>
            <a:ext cx="911771" cy="7783"/>
          </a:xfrm>
          <a:prstGeom prst="straightConnector1">
            <a:avLst/>
          </a:prstGeom>
          <a:noFill/>
          <a:ln cap="flat" cmpd="sng" w="15875">
            <a:solidFill>
              <a:srgbClr val="D53718"/>
            </a:solidFill>
            <a:prstDash val="solid"/>
            <a:miter lim="8000"/>
            <a:headEnd len="sm" w="sm" type="none"/>
            <a:tailEnd len="lg" w="lg" type="triangle"/>
          </a:ln>
        </p:spPr>
      </p:cxnSp>
      <p:sp>
        <p:nvSpPr>
          <p:cNvPr id="469" name="Google Shape;469;p55"/>
          <p:cNvSpPr txBox="1"/>
          <p:nvPr/>
        </p:nvSpPr>
        <p:spPr>
          <a:xfrm>
            <a:off x="2297108" y="1993947"/>
            <a:ext cx="1517323" cy="215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63"/>
              <a:buFont typeface="Calibri"/>
              <a:buNone/>
            </a:pPr>
            <a:r>
              <a:rPr b="1" i="0" lang="cs-CZ" sz="1050" u="none" cap="none" strike="noStrike">
                <a:solidFill>
                  <a:schemeClr val="accent4"/>
                </a:solidFill>
                <a:latin typeface="Calibri"/>
                <a:ea typeface="Calibri"/>
                <a:cs typeface="Calibri"/>
                <a:sym typeface="Calibri"/>
              </a:rPr>
              <a:t>ATTENDED ROBOTS</a:t>
            </a:r>
            <a:endParaRPr/>
          </a:p>
        </p:txBody>
      </p:sp>
      <p:sp>
        <p:nvSpPr>
          <p:cNvPr id="470" name="Google Shape;470;p55"/>
          <p:cNvSpPr txBox="1"/>
          <p:nvPr/>
        </p:nvSpPr>
        <p:spPr>
          <a:xfrm>
            <a:off x="4670316" y="2010004"/>
            <a:ext cx="1717933" cy="215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63"/>
              <a:buFont typeface="Calibri"/>
              <a:buNone/>
            </a:pPr>
            <a:r>
              <a:rPr b="1" i="0" lang="cs-CZ" sz="1050" u="none" cap="none" strike="noStrike">
                <a:solidFill>
                  <a:schemeClr val="accent4"/>
                </a:solidFill>
                <a:latin typeface="Calibri"/>
                <a:ea typeface="Calibri"/>
                <a:cs typeface="Calibri"/>
                <a:sym typeface="Calibri"/>
              </a:rPr>
              <a:t>UNATTENDED ROBOTS</a:t>
            </a:r>
            <a:endParaRPr/>
          </a:p>
        </p:txBody>
      </p:sp>
      <p:sp>
        <p:nvSpPr>
          <p:cNvPr id="471" name="Google Shape;471;p55"/>
          <p:cNvSpPr txBox="1"/>
          <p:nvPr/>
        </p:nvSpPr>
        <p:spPr>
          <a:xfrm>
            <a:off x="5647953" y="3396673"/>
            <a:ext cx="356094" cy="216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
              <a:buFont typeface="Calibri"/>
              <a:buNone/>
            </a:pPr>
            <a:r>
              <a:rPr b="0" i="0" lang="cs-CZ" sz="800" u="none" cap="none" strike="noStrike">
                <a:solidFill>
                  <a:schemeClr val="accent4"/>
                </a:solidFill>
                <a:latin typeface="Calibri"/>
                <a:ea typeface="Calibri"/>
                <a:cs typeface="Calibri"/>
                <a:sym typeface="Calibri"/>
              </a:rPr>
              <a:t>API</a:t>
            </a:r>
            <a:endParaRPr/>
          </a:p>
        </p:txBody>
      </p:sp>
      <p:sp>
        <p:nvSpPr>
          <p:cNvPr id="472" name="Google Shape;472;p55"/>
          <p:cNvSpPr txBox="1"/>
          <p:nvPr/>
        </p:nvSpPr>
        <p:spPr>
          <a:xfrm>
            <a:off x="6582961" y="3138568"/>
            <a:ext cx="856102" cy="2324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25"/>
              <a:buFont typeface="Calibri"/>
              <a:buNone/>
            </a:pPr>
            <a:r>
              <a:rPr b="0" i="0" lang="cs-CZ" sz="900" u="none" cap="none" strike="noStrike">
                <a:solidFill>
                  <a:schemeClr val="accent4"/>
                </a:solidFill>
                <a:latin typeface="Calibri"/>
                <a:ea typeface="Calibri"/>
                <a:cs typeface="Calibri"/>
                <a:sym typeface="Calibri"/>
              </a:rPr>
              <a:t>3</a:t>
            </a:r>
            <a:r>
              <a:rPr b="0" baseline="30000" i="0" lang="cs-CZ" sz="900" u="none" cap="none" strike="noStrike">
                <a:solidFill>
                  <a:schemeClr val="accent4"/>
                </a:solidFill>
                <a:latin typeface="Calibri"/>
                <a:ea typeface="Calibri"/>
                <a:cs typeface="Calibri"/>
                <a:sym typeface="Calibri"/>
              </a:rPr>
              <a:t>rd</a:t>
            </a:r>
            <a:r>
              <a:rPr b="0" i="0" lang="cs-CZ" sz="900" u="none" cap="none" strike="noStrike">
                <a:solidFill>
                  <a:schemeClr val="accent4"/>
                </a:solidFill>
                <a:latin typeface="Calibri"/>
                <a:ea typeface="Calibri"/>
                <a:cs typeface="Calibri"/>
                <a:sym typeface="Calibri"/>
              </a:rPr>
              <a:t> Party App</a:t>
            </a:r>
            <a:endParaRPr/>
          </a:p>
        </p:txBody>
      </p:sp>
      <p:sp>
        <p:nvSpPr>
          <p:cNvPr id="473" name="Google Shape;473;p55"/>
          <p:cNvSpPr txBox="1"/>
          <p:nvPr/>
        </p:nvSpPr>
        <p:spPr>
          <a:xfrm>
            <a:off x="2307402" y="4209035"/>
            <a:ext cx="1138156" cy="216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
              <a:buFont typeface="Calibri"/>
              <a:buNone/>
            </a:pPr>
            <a:r>
              <a:rPr b="0" i="0" lang="cs-CZ" sz="800" u="none" cap="none" strike="noStrike">
                <a:solidFill>
                  <a:schemeClr val="accent4"/>
                </a:solidFill>
                <a:latin typeface="Calibri"/>
                <a:ea typeface="Calibri"/>
                <a:cs typeface="Calibri"/>
                <a:sym typeface="Calibri"/>
              </a:rPr>
              <a:t>STUDIO</a:t>
            </a:r>
            <a:r>
              <a:rPr b="1" i="0" lang="cs-CZ" sz="800" u="none" cap="none" strike="noStrike">
                <a:solidFill>
                  <a:schemeClr val="accent4"/>
                </a:solidFill>
                <a:latin typeface="Calibri"/>
                <a:ea typeface="Calibri"/>
                <a:cs typeface="Calibri"/>
                <a:sym typeface="Calibri"/>
              </a:rPr>
              <a:t> </a:t>
            </a:r>
            <a:r>
              <a:rPr b="0" i="0" lang="cs-CZ" sz="800" u="none" cap="none" strike="noStrike">
                <a:solidFill>
                  <a:schemeClr val="accent4"/>
                </a:solidFill>
                <a:latin typeface="Calibri"/>
                <a:ea typeface="Calibri"/>
                <a:cs typeface="Calibri"/>
                <a:sym typeface="Calibri"/>
              </a:rPr>
              <a:t>DESIGNER</a:t>
            </a:r>
            <a:endParaRPr/>
          </a:p>
        </p:txBody>
      </p:sp>
      <p:sp>
        <p:nvSpPr>
          <p:cNvPr id="463" name="Google Shape;463;p55"/>
          <p:cNvSpPr txBox="1"/>
          <p:nvPr/>
        </p:nvSpPr>
        <p:spPr>
          <a:xfrm>
            <a:off x="5812563" y="4255069"/>
            <a:ext cx="1138156" cy="216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
              <a:buFont typeface="Calibri"/>
              <a:buNone/>
            </a:pPr>
            <a:r>
              <a:rPr b="0" i="0" lang="cs-CZ" sz="800" u="none" cap="none" strike="noStrike">
                <a:solidFill>
                  <a:schemeClr val="accent4"/>
                </a:solidFill>
                <a:latin typeface="Calibri"/>
                <a:ea typeface="Calibri"/>
                <a:cs typeface="Calibri"/>
                <a:sym typeface="Calibri"/>
              </a:rPr>
              <a:t>STUDIO DESIGNER</a:t>
            </a:r>
            <a:endParaRPr/>
          </a:p>
        </p:txBody>
      </p:sp>
      <p:sp>
        <p:nvSpPr>
          <p:cNvPr id="474" name="Google Shape;474;p55"/>
          <p:cNvSpPr txBox="1"/>
          <p:nvPr/>
        </p:nvSpPr>
        <p:spPr>
          <a:xfrm>
            <a:off x="3236263" y="3712175"/>
            <a:ext cx="426609"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Deploy</a:t>
            </a:r>
            <a:endParaRPr/>
          </a:p>
        </p:txBody>
      </p:sp>
      <p:sp>
        <p:nvSpPr>
          <p:cNvPr id="475" name="Google Shape;475;p55"/>
          <p:cNvSpPr txBox="1"/>
          <p:nvPr/>
        </p:nvSpPr>
        <p:spPr>
          <a:xfrm>
            <a:off x="5258543" y="3717644"/>
            <a:ext cx="426609"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Deploy</a:t>
            </a:r>
            <a:endParaRPr/>
          </a:p>
        </p:txBody>
      </p:sp>
      <p:sp>
        <p:nvSpPr>
          <p:cNvPr id="476" name="Google Shape;476;p55"/>
          <p:cNvSpPr txBox="1"/>
          <p:nvPr/>
        </p:nvSpPr>
        <p:spPr>
          <a:xfrm>
            <a:off x="4090943" y="3046184"/>
            <a:ext cx="763151" cy="185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50"/>
              <a:buFont typeface="Calibri"/>
              <a:buNone/>
            </a:pPr>
            <a:r>
              <a:rPr b="0" i="1" lang="cs-CZ" sz="600" u="none" cap="none" strike="noStrike">
                <a:solidFill>
                  <a:schemeClr val="accent4"/>
                </a:solidFill>
                <a:latin typeface="Calibri"/>
                <a:ea typeface="Calibri"/>
                <a:cs typeface="Calibri"/>
                <a:sym typeface="Calibri"/>
              </a:rPr>
              <a:t>Monitor  Execute</a:t>
            </a:r>
            <a:endParaRPr/>
          </a:p>
        </p:txBody>
      </p:sp>
      <p:sp>
        <p:nvSpPr>
          <p:cNvPr id="477" name="Google Shape;477;p55"/>
          <p:cNvSpPr txBox="1"/>
          <p:nvPr/>
        </p:nvSpPr>
        <p:spPr>
          <a:xfrm>
            <a:off x="2235009" y="5214935"/>
            <a:ext cx="2943618" cy="1846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175"/>
              <a:buFont typeface="Calibri"/>
              <a:buNone/>
            </a:pPr>
            <a:r>
              <a:rPr b="0" i="1" lang="cs-CZ" sz="700" u="none" cap="none" strike="noStrike">
                <a:solidFill>
                  <a:schemeClr val="accent4"/>
                </a:solidFill>
                <a:latin typeface="Calibri"/>
                <a:ea typeface="Calibri"/>
                <a:cs typeface="Calibri"/>
                <a:sym typeface="Calibri"/>
              </a:rPr>
              <a:t>All our product’s components can run on both physical or virtual machines</a:t>
            </a:r>
            <a:endParaRPr/>
          </a:p>
        </p:txBody>
      </p:sp>
      <p:sp>
        <p:nvSpPr>
          <p:cNvPr id="478" name="Google Shape;478;p55"/>
          <p:cNvSpPr txBox="1"/>
          <p:nvPr/>
        </p:nvSpPr>
        <p:spPr>
          <a:xfrm>
            <a:off x="3102496" y="4436503"/>
            <a:ext cx="787190" cy="215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
              <a:buFont typeface="Calibri"/>
              <a:buNone/>
            </a:pPr>
            <a:r>
              <a:rPr b="0" i="1" lang="cs-CZ" sz="800" u="none" cap="none" strike="noStrike">
                <a:solidFill>
                  <a:schemeClr val="accent4"/>
                </a:solidFill>
                <a:latin typeface="Calibri"/>
                <a:ea typeface="Calibri"/>
                <a:cs typeface="Calibri"/>
                <a:sym typeface="Calibri"/>
              </a:rPr>
              <a:t>Automate</a:t>
            </a:r>
            <a:endParaRPr/>
          </a:p>
        </p:txBody>
      </p:sp>
      <p:sp>
        <p:nvSpPr>
          <p:cNvPr id="479" name="Google Shape;479;p55"/>
          <p:cNvSpPr txBox="1"/>
          <p:nvPr/>
        </p:nvSpPr>
        <p:spPr>
          <a:xfrm>
            <a:off x="5074222" y="4441251"/>
            <a:ext cx="787190" cy="215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
              <a:buFont typeface="Calibri"/>
              <a:buNone/>
            </a:pPr>
            <a:r>
              <a:rPr b="0" i="1" lang="cs-CZ" sz="800" u="none" cap="none" strike="noStrike">
                <a:solidFill>
                  <a:schemeClr val="accent4"/>
                </a:solidFill>
                <a:latin typeface="Calibri"/>
                <a:ea typeface="Calibri"/>
                <a:cs typeface="Calibri"/>
                <a:sym typeface="Calibri"/>
              </a:rPr>
              <a:t>Automate</a:t>
            </a:r>
            <a:endParaRPr/>
          </a:p>
        </p:txBody>
      </p:sp>
      <p:sp>
        <p:nvSpPr>
          <p:cNvPr id="480" name="Google Shape;480;p55"/>
          <p:cNvSpPr txBox="1"/>
          <p:nvPr/>
        </p:nvSpPr>
        <p:spPr>
          <a:xfrm>
            <a:off x="2095349" y="5867400"/>
            <a:ext cx="9411029" cy="757946"/>
          </a:xfrm>
          <a:prstGeom prst="rect">
            <a:avLst/>
          </a:prstGeom>
          <a:noFill/>
          <a:ln cap="flat" cmpd="sng" w="12700">
            <a:solidFill>
              <a:srgbClr val="E4583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cs-CZ" sz="1400" u="none" cap="none" strike="noStrike">
                <a:solidFill>
                  <a:srgbClr val="2F2F2F"/>
                </a:solidFill>
                <a:latin typeface="Calibri"/>
                <a:ea typeface="Calibri"/>
                <a:cs typeface="Calibri"/>
                <a:sym typeface="Calibri"/>
              </a:rPr>
              <a:t>All our products and features reside within a platform architecture designed to provide</a:t>
            </a:r>
            <a:br>
              <a:rPr b="0" i="0" lang="cs-CZ" sz="1400" u="none" cap="none" strike="noStrike">
                <a:solidFill>
                  <a:srgbClr val="2F2F2F"/>
                </a:solidFill>
                <a:latin typeface="Calibri"/>
                <a:ea typeface="Calibri"/>
                <a:cs typeface="Calibri"/>
                <a:sym typeface="Calibri"/>
              </a:rPr>
            </a:br>
            <a:r>
              <a:rPr b="0" i="0" lang="cs-CZ" sz="1400" u="none" cap="none" strike="noStrike">
                <a:solidFill>
                  <a:srgbClr val="2F2F2F"/>
                </a:solidFill>
                <a:latin typeface="Calibri"/>
                <a:ea typeface="Calibri"/>
                <a:cs typeface="Calibri"/>
                <a:sym typeface="Calibri"/>
              </a:rPr>
              <a:t>strong security, enterprise grade compliance &amp; robust governance. </a:t>
            </a:r>
            <a:endParaRPr b="0" i="0" sz="1400" u="none" cap="none" strike="noStrike">
              <a:solidFill>
                <a:srgbClr val="2F2F2F"/>
              </a:solidFill>
              <a:latin typeface="Calibri"/>
              <a:ea typeface="Calibri"/>
              <a:cs typeface="Calibri"/>
              <a:sym typeface="Calibri"/>
            </a:endParaRPr>
          </a:p>
        </p:txBody>
      </p:sp>
      <p:sp>
        <p:nvSpPr>
          <p:cNvPr id="481" name="Google Shape;481;p55"/>
          <p:cNvSpPr txBox="1"/>
          <p:nvPr/>
        </p:nvSpPr>
        <p:spPr>
          <a:xfrm>
            <a:off x="7975620" y="1988253"/>
            <a:ext cx="3734816" cy="3323987"/>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cs-CZ" sz="1200" u="none" cap="none" strike="noStrike">
                <a:solidFill>
                  <a:schemeClr val="accent1"/>
                </a:solidFill>
                <a:latin typeface="Calibri"/>
                <a:ea typeface="Calibri"/>
                <a:cs typeface="Calibri"/>
                <a:sym typeface="Calibri"/>
              </a:rPr>
              <a:t>1. Attended Robot: </a:t>
            </a:r>
            <a:r>
              <a:rPr b="0" i="0" lang="cs-CZ" sz="1200" u="none" cap="none" strike="noStrike">
                <a:solidFill>
                  <a:srgbClr val="2F2F2F"/>
                </a:solidFill>
                <a:latin typeface="Calibri"/>
                <a:ea typeface="Calibri"/>
                <a:cs typeface="Calibri"/>
                <a:sym typeface="Calibri"/>
              </a:rPr>
              <a:t>delivers low costs and higher performance with front office agent- supporting automation features. </a:t>
            </a:r>
            <a:endParaRPr/>
          </a:p>
          <a:p>
            <a:pPr indent="-209550" lvl="0" marL="228600" marR="0" rtl="0" algn="just">
              <a:lnSpc>
                <a:spcPct val="100000"/>
              </a:lnSpc>
              <a:spcBef>
                <a:spcPts val="0"/>
              </a:spcBef>
              <a:spcAft>
                <a:spcPts val="0"/>
              </a:spcAft>
              <a:buClr>
                <a:srgbClr val="000000"/>
              </a:buClr>
              <a:buSzPts val="300"/>
              <a:buFont typeface="Helvetica Neue"/>
              <a:buNone/>
            </a:pPr>
            <a:r>
              <a:t/>
            </a:r>
            <a:endParaRPr b="0" i="0" sz="1200" u="none" cap="none" strike="noStrike">
              <a:solidFill>
                <a:srgbClr val="2F2F2F"/>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1"/>
                </a:solidFill>
                <a:latin typeface="Calibri"/>
                <a:ea typeface="Calibri"/>
                <a:cs typeface="Calibri"/>
                <a:sym typeface="Calibri"/>
              </a:rPr>
              <a:t>2. Unattended Robot: </a:t>
            </a:r>
            <a:r>
              <a:rPr b="0" i="0" lang="cs-CZ" sz="1200" u="none" cap="none" strike="noStrike">
                <a:solidFill>
                  <a:srgbClr val="2F2F2F"/>
                </a:solidFill>
                <a:latin typeface="Calibri"/>
                <a:ea typeface="Calibri"/>
                <a:cs typeface="Calibri"/>
                <a:sym typeface="Calibri"/>
              </a:rPr>
              <a:t>these robots utilize unattended automation to run high back office transaction volumes in batch mode. </a:t>
            </a:r>
            <a:endParaRPr/>
          </a:p>
          <a:p>
            <a:pPr indent="-209550" lvl="0" marL="228600" marR="0" rtl="0" algn="just">
              <a:spcBef>
                <a:spcPts val="0"/>
              </a:spcBef>
              <a:spcAft>
                <a:spcPts val="0"/>
              </a:spcAft>
              <a:buClr>
                <a:srgbClr val="000000"/>
              </a:buClr>
              <a:buSzPts val="300"/>
              <a:buFont typeface="Helvetica Neue"/>
              <a:buNone/>
            </a:pPr>
            <a:r>
              <a:t/>
            </a:r>
            <a:endParaRPr b="0" i="0" sz="1200" u="none" cap="none" strike="noStrike">
              <a:solidFill>
                <a:srgbClr val="2F2F2F"/>
              </a:solidFill>
              <a:latin typeface="Calibri"/>
              <a:ea typeface="Calibri"/>
              <a:cs typeface="Calibri"/>
              <a:sym typeface="Calibri"/>
            </a:endParaRPr>
          </a:p>
          <a:p>
            <a:pPr indent="0" lvl="0" marL="0" marR="0" rtl="0" algn="l">
              <a:spcBef>
                <a:spcPts val="0"/>
              </a:spcBef>
              <a:spcAft>
                <a:spcPts val="0"/>
              </a:spcAft>
              <a:buNone/>
            </a:pPr>
            <a:r>
              <a:rPr b="1" i="0" lang="cs-CZ" sz="1200" u="none" cap="none" strike="noStrike">
                <a:solidFill>
                  <a:schemeClr val="accent1"/>
                </a:solidFill>
                <a:latin typeface="Calibri"/>
                <a:ea typeface="Calibri"/>
                <a:cs typeface="Calibri"/>
                <a:sym typeface="Calibri"/>
              </a:rPr>
              <a:t>3. UiPath Orchestrator: </a:t>
            </a:r>
            <a:r>
              <a:rPr b="0" i="0" lang="cs-CZ" sz="1200" u="none" cap="none" strike="noStrike">
                <a:solidFill>
                  <a:srgbClr val="2F2F2F"/>
                </a:solidFill>
                <a:latin typeface="Calibri"/>
                <a:ea typeface="Calibri"/>
                <a:cs typeface="Calibri"/>
                <a:sym typeface="Calibri"/>
              </a:rPr>
              <a:t>Enterprise architecture server platform supporting: release management, centralized logging, reporting, auditing and monitoring tools, remote control, centralized scheduling, queue/robot workload management.</a:t>
            </a:r>
            <a:endParaRPr/>
          </a:p>
          <a:p>
            <a:pPr indent="0" lvl="0" marL="0" marR="0" rtl="0" algn="l">
              <a:spcBef>
                <a:spcPts val="0"/>
              </a:spcBef>
              <a:spcAft>
                <a:spcPts val="0"/>
              </a:spcAft>
              <a:buNone/>
            </a:pPr>
            <a:r>
              <a:rPr b="0" i="0" lang="cs-CZ" sz="1200" u="none" cap="none" strike="noStrike">
                <a:solidFill>
                  <a:srgbClr val="2F2F2F"/>
                </a:solidFill>
                <a:latin typeface="Calibri"/>
                <a:ea typeface="Calibri"/>
                <a:cs typeface="Calibri"/>
                <a:sym typeface="Calibri"/>
              </a:rPr>
              <a:t>Assets management.</a:t>
            </a:r>
            <a:endParaRPr/>
          </a:p>
          <a:p>
            <a:pPr indent="0" lvl="0" marL="0" marR="0" rtl="0" algn="l">
              <a:spcBef>
                <a:spcPts val="0"/>
              </a:spcBef>
              <a:spcAft>
                <a:spcPts val="0"/>
              </a:spcAft>
              <a:buNone/>
            </a:pPr>
            <a:r>
              <a:t/>
            </a:r>
            <a:endParaRPr b="0" i="0" sz="1200" u="none" cap="none" strike="noStrike">
              <a:solidFill>
                <a:srgbClr val="2F2F2F"/>
              </a:solidFill>
              <a:latin typeface="Calibri"/>
              <a:ea typeface="Calibri"/>
              <a:cs typeface="Calibri"/>
              <a:sym typeface="Calibri"/>
            </a:endParaRPr>
          </a:p>
          <a:p>
            <a:pPr indent="0" lvl="0" marL="0" marR="0" rtl="0" algn="l">
              <a:spcBef>
                <a:spcPts val="0"/>
              </a:spcBef>
              <a:spcAft>
                <a:spcPts val="0"/>
              </a:spcAft>
              <a:buNone/>
            </a:pPr>
            <a:r>
              <a:rPr b="1" i="0" lang="cs-CZ" sz="1200" u="none" cap="none" strike="noStrike">
                <a:solidFill>
                  <a:schemeClr val="accent1"/>
                </a:solidFill>
                <a:latin typeface="Calibri"/>
                <a:ea typeface="Calibri"/>
                <a:cs typeface="Calibri"/>
                <a:sym typeface="Calibri"/>
              </a:rPr>
              <a:t>4. UiPath Studio:</a:t>
            </a:r>
            <a:r>
              <a:rPr b="1" i="0" lang="cs-CZ" sz="1200" u="none" cap="none" strike="noStrike">
                <a:solidFill>
                  <a:schemeClr val="dk2"/>
                </a:solidFill>
                <a:latin typeface="Calibri"/>
                <a:ea typeface="Calibri"/>
                <a:cs typeface="Calibri"/>
                <a:sym typeface="Calibri"/>
              </a:rPr>
              <a:t> </a:t>
            </a:r>
            <a:r>
              <a:rPr b="0" i="0" lang="cs-CZ" sz="1200" u="none" cap="none" strike="noStrike">
                <a:solidFill>
                  <a:srgbClr val="2F2F2F"/>
                </a:solidFill>
                <a:latin typeface="Calibri"/>
                <a:ea typeface="Calibri"/>
                <a:cs typeface="Calibri"/>
                <a:sym typeface="Calibri"/>
              </a:rPr>
              <a:t>enables users to automate with highly intuitive tools (not code): process recorders; drag &amp; drop widgets &amp; best practices templates. </a:t>
            </a:r>
            <a:endParaRPr b="0" i="0" sz="1200" u="none" cap="none" strike="noStrike">
              <a:solidFill>
                <a:srgbClr val="2F2F2F"/>
              </a:solidFill>
              <a:latin typeface="Calibri"/>
              <a:ea typeface="Calibri"/>
              <a:cs typeface="Calibri"/>
              <a:sym typeface="Calibri"/>
            </a:endParaRPr>
          </a:p>
        </p:txBody>
      </p:sp>
      <p:pic>
        <p:nvPicPr>
          <p:cNvPr id="482" name="Google Shape;482;p55"/>
          <p:cNvPicPr preferRelativeResize="0"/>
          <p:nvPr/>
        </p:nvPicPr>
        <p:blipFill rotWithShape="1">
          <a:blip r:embed="rId3">
            <a:alphaModFix/>
          </a:blip>
          <a:srcRect b="0" l="0" r="0" t="0"/>
          <a:stretch/>
        </p:blipFill>
        <p:spPr>
          <a:xfrm>
            <a:off x="2095349" y="5068737"/>
            <a:ext cx="265263" cy="265263"/>
          </a:xfrm>
          <a:prstGeom prst="rect">
            <a:avLst/>
          </a:prstGeom>
          <a:noFill/>
          <a:ln>
            <a:noFill/>
          </a:ln>
        </p:spPr>
      </p:pic>
      <p:pic>
        <p:nvPicPr>
          <p:cNvPr id="483" name="Google Shape;483;p55"/>
          <p:cNvPicPr preferRelativeResize="0"/>
          <p:nvPr/>
        </p:nvPicPr>
        <p:blipFill rotWithShape="1">
          <a:blip r:embed="rId4">
            <a:alphaModFix/>
          </a:blip>
          <a:srcRect b="0" l="0" r="0" t="0"/>
          <a:stretch/>
        </p:blipFill>
        <p:spPr>
          <a:xfrm>
            <a:off x="5133429" y="2631899"/>
            <a:ext cx="275183" cy="257361"/>
          </a:xfrm>
          <a:prstGeom prst="rect">
            <a:avLst/>
          </a:prstGeom>
          <a:noFill/>
          <a:ln>
            <a:noFill/>
          </a:ln>
        </p:spPr>
      </p:pic>
      <p:pic>
        <p:nvPicPr>
          <p:cNvPr id="484" name="Google Shape;484;p55"/>
          <p:cNvPicPr preferRelativeResize="0"/>
          <p:nvPr/>
        </p:nvPicPr>
        <p:blipFill rotWithShape="1">
          <a:blip r:embed="rId4">
            <a:alphaModFix/>
          </a:blip>
          <a:srcRect b="0" l="0" r="0" t="0"/>
          <a:stretch/>
        </p:blipFill>
        <p:spPr>
          <a:xfrm>
            <a:off x="5467817" y="2637617"/>
            <a:ext cx="278885" cy="266368"/>
          </a:xfrm>
          <a:prstGeom prst="rect">
            <a:avLst/>
          </a:prstGeom>
          <a:noFill/>
          <a:ln>
            <a:noFill/>
          </a:ln>
        </p:spPr>
      </p:pic>
      <p:pic>
        <p:nvPicPr>
          <p:cNvPr id="485" name="Google Shape;485;p55"/>
          <p:cNvPicPr preferRelativeResize="0"/>
          <p:nvPr/>
        </p:nvPicPr>
        <p:blipFill rotWithShape="1">
          <a:blip r:embed="rId4">
            <a:alphaModFix/>
          </a:blip>
          <a:srcRect b="0" l="0" r="0" t="0"/>
          <a:stretch/>
        </p:blipFill>
        <p:spPr>
          <a:xfrm>
            <a:off x="5812563" y="2638429"/>
            <a:ext cx="281849" cy="257172"/>
          </a:xfrm>
          <a:prstGeom prst="rect">
            <a:avLst/>
          </a:prstGeom>
          <a:noFill/>
          <a:ln>
            <a:noFill/>
          </a:ln>
        </p:spPr>
      </p:pic>
      <p:pic>
        <p:nvPicPr>
          <p:cNvPr id="486" name="Google Shape;486;p55"/>
          <p:cNvPicPr preferRelativeResize="0"/>
          <p:nvPr/>
        </p:nvPicPr>
        <p:blipFill rotWithShape="1">
          <a:blip r:embed="rId4">
            <a:alphaModFix/>
          </a:blip>
          <a:srcRect b="0" l="0" r="0" t="0"/>
          <a:stretch/>
        </p:blipFill>
        <p:spPr>
          <a:xfrm>
            <a:off x="6159613" y="2646114"/>
            <a:ext cx="260787" cy="249486"/>
          </a:xfrm>
          <a:prstGeom prst="rect">
            <a:avLst/>
          </a:prstGeom>
          <a:noFill/>
          <a:ln>
            <a:noFill/>
          </a:ln>
        </p:spPr>
      </p:pic>
      <p:pic>
        <p:nvPicPr>
          <p:cNvPr id="487" name="Google Shape;487;p55"/>
          <p:cNvPicPr preferRelativeResize="0"/>
          <p:nvPr/>
        </p:nvPicPr>
        <p:blipFill rotWithShape="1">
          <a:blip r:embed="rId4">
            <a:alphaModFix/>
          </a:blip>
          <a:srcRect b="0" l="0" r="0" t="0"/>
          <a:stretch/>
        </p:blipFill>
        <p:spPr>
          <a:xfrm>
            <a:off x="6159612" y="2347109"/>
            <a:ext cx="260788" cy="260788"/>
          </a:xfrm>
          <a:prstGeom prst="rect">
            <a:avLst/>
          </a:prstGeom>
          <a:noFill/>
          <a:ln>
            <a:noFill/>
          </a:ln>
        </p:spPr>
      </p:pic>
      <p:pic>
        <p:nvPicPr>
          <p:cNvPr id="488" name="Google Shape;488;p55"/>
          <p:cNvPicPr preferRelativeResize="0"/>
          <p:nvPr/>
        </p:nvPicPr>
        <p:blipFill rotWithShape="1">
          <a:blip r:embed="rId4">
            <a:alphaModFix/>
          </a:blip>
          <a:srcRect b="0" l="0" r="0" t="0"/>
          <a:stretch/>
        </p:blipFill>
        <p:spPr>
          <a:xfrm>
            <a:off x="5819149" y="2347109"/>
            <a:ext cx="275263" cy="260788"/>
          </a:xfrm>
          <a:prstGeom prst="rect">
            <a:avLst/>
          </a:prstGeom>
          <a:noFill/>
          <a:ln>
            <a:noFill/>
          </a:ln>
        </p:spPr>
      </p:pic>
      <p:pic>
        <p:nvPicPr>
          <p:cNvPr id="489" name="Google Shape;489;p55"/>
          <p:cNvPicPr preferRelativeResize="0"/>
          <p:nvPr/>
        </p:nvPicPr>
        <p:blipFill rotWithShape="1">
          <a:blip r:embed="rId4">
            <a:alphaModFix/>
          </a:blip>
          <a:srcRect b="0" l="0" r="0" t="0"/>
          <a:stretch/>
        </p:blipFill>
        <p:spPr>
          <a:xfrm>
            <a:off x="5467818" y="2347109"/>
            <a:ext cx="274356" cy="260788"/>
          </a:xfrm>
          <a:prstGeom prst="rect">
            <a:avLst/>
          </a:prstGeom>
          <a:noFill/>
          <a:ln>
            <a:noFill/>
          </a:ln>
        </p:spPr>
      </p:pic>
      <p:pic>
        <p:nvPicPr>
          <p:cNvPr id="490" name="Google Shape;490;p55"/>
          <p:cNvPicPr preferRelativeResize="0"/>
          <p:nvPr/>
        </p:nvPicPr>
        <p:blipFill rotWithShape="1">
          <a:blip r:embed="rId4">
            <a:alphaModFix/>
          </a:blip>
          <a:srcRect b="0" l="0" r="0" t="0"/>
          <a:stretch/>
        </p:blipFill>
        <p:spPr>
          <a:xfrm>
            <a:off x="5133429" y="2347109"/>
            <a:ext cx="275183" cy="260789"/>
          </a:xfrm>
          <a:prstGeom prst="rect">
            <a:avLst/>
          </a:prstGeom>
          <a:noFill/>
          <a:ln>
            <a:noFill/>
          </a:ln>
        </p:spPr>
      </p:pic>
      <p:pic>
        <p:nvPicPr>
          <p:cNvPr id="491" name="Google Shape;491;p55"/>
          <p:cNvPicPr preferRelativeResize="0"/>
          <p:nvPr/>
        </p:nvPicPr>
        <p:blipFill rotWithShape="1">
          <a:blip r:embed="rId5">
            <a:alphaModFix/>
          </a:blip>
          <a:srcRect b="0" l="0" r="0" t="0"/>
          <a:stretch/>
        </p:blipFill>
        <p:spPr>
          <a:xfrm>
            <a:off x="2208212" y="2347109"/>
            <a:ext cx="241305" cy="241305"/>
          </a:xfrm>
          <a:prstGeom prst="rect">
            <a:avLst/>
          </a:prstGeom>
          <a:noFill/>
          <a:ln>
            <a:noFill/>
          </a:ln>
        </p:spPr>
      </p:pic>
      <p:pic>
        <p:nvPicPr>
          <p:cNvPr id="492" name="Google Shape;492;p55"/>
          <p:cNvPicPr preferRelativeResize="0"/>
          <p:nvPr/>
        </p:nvPicPr>
        <p:blipFill rotWithShape="1">
          <a:blip r:embed="rId6">
            <a:alphaModFix/>
          </a:blip>
          <a:srcRect b="0" l="0" r="0" t="0"/>
          <a:stretch/>
        </p:blipFill>
        <p:spPr>
          <a:xfrm>
            <a:off x="2483561" y="2347110"/>
            <a:ext cx="229312" cy="241304"/>
          </a:xfrm>
          <a:prstGeom prst="rect">
            <a:avLst/>
          </a:prstGeom>
          <a:noFill/>
          <a:ln>
            <a:noFill/>
          </a:ln>
        </p:spPr>
      </p:pic>
      <p:pic>
        <p:nvPicPr>
          <p:cNvPr id="493" name="Google Shape;493;p55"/>
          <p:cNvPicPr preferRelativeResize="0"/>
          <p:nvPr/>
        </p:nvPicPr>
        <p:blipFill rotWithShape="1">
          <a:blip r:embed="rId7">
            <a:alphaModFix/>
          </a:blip>
          <a:srcRect b="0" l="0" r="0" t="0"/>
          <a:stretch/>
        </p:blipFill>
        <p:spPr>
          <a:xfrm>
            <a:off x="2756270" y="2347111"/>
            <a:ext cx="252776" cy="252776"/>
          </a:xfrm>
          <a:prstGeom prst="rect">
            <a:avLst/>
          </a:prstGeom>
          <a:noFill/>
          <a:ln>
            <a:noFill/>
          </a:ln>
        </p:spPr>
      </p:pic>
      <p:pic>
        <p:nvPicPr>
          <p:cNvPr id="494" name="Google Shape;494;p55"/>
          <p:cNvPicPr preferRelativeResize="0"/>
          <p:nvPr/>
        </p:nvPicPr>
        <p:blipFill rotWithShape="1">
          <a:blip r:embed="rId8">
            <a:alphaModFix/>
          </a:blip>
          <a:srcRect b="0" l="0" r="0" t="0"/>
          <a:stretch/>
        </p:blipFill>
        <p:spPr>
          <a:xfrm>
            <a:off x="2208212" y="2638429"/>
            <a:ext cx="223110" cy="234758"/>
          </a:xfrm>
          <a:prstGeom prst="rect">
            <a:avLst/>
          </a:prstGeom>
          <a:noFill/>
          <a:ln>
            <a:noFill/>
          </a:ln>
        </p:spPr>
      </p:pic>
      <p:pic>
        <p:nvPicPr>
          <p:cNvPr id="495" name="Google Shape;495;p55"/>
          <p:cNvPicPr preferRelativeResize="0"/>
          <p:nvPr/>
        </p:nvPicPr>
        <p:blipFill rotWithShape="1">
          <a:blip r:embed="rId7">
            <a:alphaModFix/>
          </a:blip>
          <a:srcRect b="0" l="0" r="0" t="0"/>
          <a:stretch/>
        </p:blipFill>
        <p:spPr>
          <a:xfrm>
            <a:off x="3042762" y="2347111"/>
            <a:ext cx="252776" cy="252776"/>
          </a:xfrm>
          <a:prstGeom prst="rect">
            <a:avLst/>
          </a:prstGeom>
          <a:noFill/>
          <a:ln>
            <a:noFill/>
          </a:ln>
        </p:spPr>
      </p:pic>
      <p:pic>
        <p:nvPicPr>
          <p:cNvPr id="496" name="Google Shape;496;p55"/>
          <p:cNvPicPr preferRelativeResize="0"/>
          <p:nvPr/>
        </p:nvPicPr>
        <p:blipFill rotWithShape="1">
          <a:blip r:embed="rId9">
            <a:alphaModFix/>
          </a:blip>
          <a:srcRect b="0" l="0" r="0" t="0"/>
          <a:stretch/>
        </p:blipFill>
        <p:spPr>
          <a:xfrm>
            <a:off x="2483560" y="2637618"/>
            <a:ext cx="236801" cy="235570"/>
          </a:xfrm>
          <a:prstGeom prst="rect">
            <a:avLst/>
          </a:prstGeom>
          <a:noFill/>
          <a:ln>
            <a:noFill/>
          </a:ln>
        </p:spPr>
      </p:pic>
      <p:pic>
        <p:nvPicPr>
          <p:cNvPr id="497" name="Google Shape;497;p55"/>
          <p:cNvPicPr preferRelativeResize="0"/>
          <p:nvPr/>
        </p:nvPicPr>
        <p:blipFill rotWithShape="1">
          <a:blip r:embed="rId7">
            <a:alphaModFix/>
          </a:blip>
          <a:srcRect b="0" l="0" r="0" t="0"/>
          <a:stretch/>
        </p:blipFill>
        <p:spPr>
          <a:xfrm>
            <a:off x="2752242" y="2631899"/>
            <a:ext cx="259037" cy="243903"/>
          </a:xfrm>
          <a:prstGeom prst="rect">
            <a:avLst/>
          </a:prstGeom>
          <a:noFill/>
          <a:ln>
            <a:noFill/>
          </a:ln>
        </p:spPr>
      </p:pic>
      <p:pic>
        <p:nvPicPr>
          <p:cNvPr id="498" name="Google Shape;498;p55"/>
          <p:cNvPicPr preferRelativeResize="0"/>
          <p:nvPr/>
        </p:nvPicPr>
        <p:blipFill rotWithShape="1">
          <a:blip r:embed="rId10">
            <a:alphaModFix/>
          </a:blip>
          <a:srcRect b="0" l="0" r="0" t="0"/>
          <a:stretch/>
        </p:blipFill>
        <p:spPr>
          <a:xfrm>
            <a:off x="3042762" y="2638429"/>
            <a:ext cx="252775" cy="234758"/>
          </a:xfrm>
          <a:prstGeom prst="rect">
            <a:avLst/>
          </a:prstGeom>
          <a:noFill/>
          <a:ln>
            <a:noFill/>
          </a:ln>
        </p:spPr>
      </p:pic>
      <p:pic>
        <p:nvPicPr>
          <p:cNvPr id="499" name="Google Shape;499;p55"/>
          <p:cNvPicPr preferRelativeResize="0"/>
          <p:nvPr/>
        </p:nvPicPr>
        <p:blipFill rotWithShape="1">
          <a:blip r:embed="rId11">
            <a:alphaModFix/>
          </a:blip>
          <a:srcRect b="0" l="0" r="0" t="0"/>
          <a:stretch/>
        </p:blipFill>
        <p:spPr>
          <a:xfrm>
            <a:off x="4222257" y="3366656"/>
            <a:ext cx="523078" cy="523078"/>
          </a:xfrm>
          <a:prstGeom prst="rect">
            <a:avLst/>
          </a:prstGeom>
          <a:noFill/>
          <a:ln>
            <a:noFill/>
          </a:ln>
        </p:spPr>
      </p:pic>
      <p:sp>
        <p:nvSpPr>
          <p:cNvPr id="500" name="Google Shape;500;p55"/>
          <p:cNvSpPr txBox="1"/>
          <p:nvPr/>
        </p:nvSpPr>
        <p:spPr>
          <a:xfrm>
            <a:off x="2048255" y="365760"/>
            <a:ext cx="7017957" cy="13696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UiPath high level architecture</a:t>
            </a:r>
            <a:endParaRPr/>
          </a:p>
          <a:p>
            <a:pPr indent="0" lvl="0" marL="0" marR="0" rtl="0" algn="l">
              <a:lnSpc>
                <a:spcPct val="100000"/>
              </a:lnSpc>
              <a:spcBef>
                <a:spcPts val="0"/>
              </a:spcBef>
              <a:spcAft>
                <a:spcPts val="0"/>
              </a:spcAft>
              <a:buClr>
                <a:schemeClr val="accent1"/>
              </a:buClr>
              <a:buSzPts val="2400"/>
              <a:buFont typeface="Calibri"/>
              <a:buNone/>
            </a:pPr>
            <a:r>
              <a:rPr b="1" i="0" lang="cs-CZ" sz="2400" u="none" cap="none" strike="noStrike">
                <a:solidFill>
                  <a:schemeClr val="accent1"/>
                </a:solidFill>
                <a:latin typeface="Calibri"/>
                <a:ea typeface="Calibri"/>
                <a:cs typeface="Calibri"/>
                <a:sym typeface="Calibri"/>
              </a:rPr>
              <a:t>The UiPath Orchestrator manages robots specifically developed for customer front and back office processes</a:t>
            </a:r>
            <a:endParaRPr/>
          </a:p>
          <a:p>
            <a:pPr indent="0" lvl="0" marL="0" marR="0" rtl="0" algn="l">
              <a:lnSpc>
                <a:spcPct val="100000"/>
              </a:lnSpc>
              <a:spcBef>
                <a:spcPts val="0"/>
              </a:spcBef>
              <a:spcAft>
                <a:spcPts val="0"/>
              </a:spcAft>
              <a:buClr>
                <a:schemeClr val="accent1"/>
              </a:buClr>
              <a:buSzPts val="3100"/>
              <a:buFont typeface="Calibri"/>
              <a:buNone/>
            </a:pPr>
            <a:r>
              <a:t/>
            </a:r>
            <a:endParaRPr b="1" i="0" sz="3100" u="none" cap="none" strike="noStrike">
              <a:solidFill>
                <a:schemeClr val="accent1"/>
              </a:solidFill>
              <a:latin typeface="Calibri"/>
              <a:ea typeface="Calibri"/>
              <a:cs typeface="Calibri"/>
              <a:sym typeface="Calibri"/>
            </a:endParaRPr>
          </a:p>
        </p:txBody>
      </p:sp>
      <p:pic>
        <p:nvPicPr>
          <p:cNvPr id="501" name="Google Shape;501;p55"/>
          <p:cNvPicPr preferRelativeResize="0"/>
          <p:nvPr/>
        </p:nvPicPr>
        <p:blipFill rotWithShape="1">
          <a:blip r:embed="rId12">
            <a:alphaModFix/>
          </a:blip>
          <a:srcRect b="0" l="0" r="0" t="0"/>
          <a:stretch/>
        </p:blipFill>
        <p:spPr>
          <a:xfrm>
            <a:off x="1736106" y="5976716"/>
            <a:ext cx="583661" cy="583661"/>
          </a:xfrm>
          <a:prstGeom prst="rect">
            <a:avLst/>
          </a:prstGeom>
          <a:noFill/>
          <a:ln>
            <a:noFill/>
          </a:ln>
        </p:spPr>
      </p:pic>
      <p:pic>
        <p:nvPicPr>
          <p:cNvPr id="502" name="Google Shape;502;p55"/>
          <p:cNvPicPr preferRelativeResize="0"/>
          <p:nvPr/>
        </p:nvPicPr>
        <p:blipFill rotWithShape="1">
          <a:blip r:embed="rId13">
            <a:alphaModFix/>
          </a:blip>
          <a:srcRect b="0" l="0" r="0" t="0"/>
          <a:stretch/>
        </p:blipFill>
        <p:spPr>
          <a:xfrm>
            <a:off x="2509563" y="4445386"/>
            <a:ext cx="443300" cy="443300"/>
          </a:xfrm>
          <a:prstGeom prst="rect">
            <a:avLst/>
          </a:prstGeom>
          <a:noFill/>
          <a:ln>
            <a:noFill/>
          </a:ln>
        </p:spPr>
      </p:pic>
      <p:pic>
        <p:nvPicPr>
          <p:cNvPr id="503" name="Google Shape;503;p55"/>
          <p:cNvPicPr preferRelativeResize="0"/>
          <p:nvPr/>
        </p:nvPicPr>
        <p:blipFill rotWithShape="1">
          <a:blip r:embed="rId14">
            <a:alphaModFix/>
          </a:blip>
          <a:srcRect b="0" l="0" r="0" t="0"/>
          <a:stretch/>
        </p:blipFill>
        <p:spPr>
          <a:xfrm>
            <a:off x="6085864" y="4464714"/>
            <a:ext cx="466658" cy="466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id="508" name="Google Shape;508;p56"/>
          <p:cNvPicPr preferRelativeResize="0"/>
          <p:nvPr/>
        </p:nvPicPr>
        <p:blipFill rotWithShape="1">
          <a:blip r:embed="rId3">
            <a:alphaModFix/>
          </a:blip>
          <a:srcRect b="0" l="0" r="0" t="0"/>
          <a:stretch/>
        </p:blipFill>
        <p:spPr>
          <a:xfrm>
            <a:off x="1903412" y="1219200"/>
            <a:ext cx="4495800" cy="5298120"/>
          </a:xfrm>
          <a:prstGeom prst="rect">
            <a:avLst/>
          </a:prstGeom>
          <a:noFill/>
          <a:ln>
            <a:noFill/>
          </a:ln>
        </p:spPr>
      </p:pic>
      <p:sp>
        <p:nvSpPr>
          <p:cNvPr id="509" name="Google Shape;509;p56"/>
          <p:cNvSpPr txBox="1"/>
          <p:nvPr/>
        </p:nvSpPr>
        <p:spPr>
          <a:xfrm>
            <a:off x="6932612" y="2035647"/>
            <a:ext cx="4495800" cy="28623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C8FBF"/>
              </a:buClr>
              <a:buSzPts val="475"/>
              <a:buFont typeface="Raleway"/>
              <a:buNone/>
            </a:pPr>
            <a:r>
              <a:rPr b="1" i="0" lang="cs-CZ" sz="1900" u="none" cap="none" strike="noStrike">
                <a:solidFill>
                  <a:srgbClr val="E74C2D"/>
                </a:solidFill>
                <a:latin typeface="Calibri"/>
                <a:ea typeface="Calibri"/>
                <a:cs typeface="Calibri"/>
                <a:sym typeface="Calibri"/>
              </a:rPr>
              <a:t>PROPOSAL</a:t>
            </a:r>
            <a:endParaRPr/>
          </a:p>
          <a:p>
            <a:pPr indent="0" lvl="0" marL="0" marR="0" rtl="0" algn="l">
              <a:lnSpc>
                <a:spcPct val="100000"/>
              </a:lnSpc>
              <a:spcBef>
                <a:spcPts val="0"/>
              </a:spcBef>
              <a:spcAft>
                <a:spcPts val="0"/>
              </a:spcAft>
              <a:buClr>
                <a:srgbClr val="1C8FBF"/>
              </a:buClr>
              <a:buSzPts val="450"/>
              <a:buFont typeface="Raleway"/>
              <a:buNone/>
            </a:pPr>
            <a:r>
              <a:t/>
            </a:r>
            <a:endParaRPr b="1" i="0" sz="1800" u="none" cap="none" strike="noStrike">
              <a:solidFill>
                <a:schemeClr val="accent1"/>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The proposed architecture adheres to the high standards of the organization for a Mission Critical application.</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The architecture layout that is according to the enterprise redundancy requirements, being based on two independent data centres. </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The test environments is an 1:1 clone of the Production environment and can be used to replace Prod in critical situations. </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The Development environment will have limited capabilities and will only be used for the developers, not for end-to-end testing.</a:t>
            </a:r>
            <a:endParaRPr/>
          </a:p>
          <a:p>
            <a:pPr indent="0" lvl="0" marL="0" marR="0" rtl="0" algn="l">
              <a:lnSpc>
                <a:spcPct val="100000"/>
              </a:lnSpc>
              <a:spcBef>
                <a:spcPts val="0"/>
              </a:spcBef>
              <a:spcAft>
                <a:spcPts val="0"/>
              </a:spcAft>
              <a:buClr>
                <a:srgbClr val="1C8FBF"/>
              </a:buClr>
              <a:buSzPts val="450"/>
              <a:buFont typeface="Raleway"/>
              <a:buNone/>
            </a:pPr>
            <a:r>
              <a:t/>
            </a:r>
            <a:endParaRPr b="1" i="0" sz="1800" u="none" cap="none" strike="noStrike">
              <a:solidFill>
                <a:schemeClr val="accent1"/>
              </a:solidFill>
              <a:latin typeface="Calibri"/>
              <a:ea typeface="Calibri"/>
              <a:cs typeface="Calibri"/>
              <a:sym typeface="Calibri"/>
            </a:endParaRPr>
          </a:p>
        </p:txBody>
      </p:sp>
      <p:sp>
        <p:nvSpPr>
          <p:cNvPr id="510" name="Google Shape;510;p56"/>
          <p:cNvSpPr txBox="1"/>
          <p:nvPr/>
        </p:nvSpPr>
        <p:spPr>
          <a:xfrm>
            <a:off x="6933369" y="5613905"/>
            <a:ext cx="1964810" cy="21544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cs-CZ" sz="1400" u="none" cap="none" strike="noStrike">
                <a:solidFill>
                  <a:schemeClr val="accent3"/>
                </a:solidFill>
                <a:latin typeface="Calibri"/>
                <a:ea typeface="Calibri"/>
                <a:cs typeface="Calibri"/>
                <a:sym typeface="Calibri"/>
              </a:rPr>
              <a:t>Detailed components:  </a:t>
            </a:r>
            <a:endParaRPr/>
          </a:p>
        </p:txBody>
      </p:sp>
      <p:pic>
        <p:nvPicPr>
          <p:cNvPr id="511" name="Google Shape;511;p56"/>
          <p:cNvPicPr preferRelativeResize="0"/>
          <p:nvPr/>
        </p:nvPicPr>
        <p:blipFill rotWithShape="1">
          <a:blip r:embed="rId4">
            <a:alphaModFix/>
          </a:blip>
          <a:srcRect b="0" l="0" r="0" t="0"/>
          <a:stretch/>
        </p:blipFill>
        <p:spPr>
          <a:xfrm>
            <a:off x="8840417" y="5390569"/>
            <a:ext cx="1183838" cy="877560"/>
          </a:xfrm>
          <a:prstGeom prst="rect">
            <a:avLst/>
          </a:prstGeom>
          <a:noFill/>
          <a:ln>
            <a:noFill/>
          </a:ln>
        </p:spPr>
      </p:pic>
      <p:sp>
        <p:nvSpPr>
          <p:cNvPr id="512" name="Google Shape;512;p56"/>
          <p:cNvSpPr txBox="1"/>
          <p:nvPr/>
        </p:nvSpPr>
        <p:spPr>
          <a:xfrm>
            <a:off x="2200655" y="5181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Typical architecture for disaster recovery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id="517" name="Google Shape;517;p57"/>
          <p:cNvPicPr preferRelativeResize="0"/>
          <p:nvPr>
            <p:ph idx="2" type="pic"/>
          </p:nvPr>
        </p:nvPicPr>
        <p:blipFill rotWithShape="1">
          <a:blip r:embed="rId3">
            <a:alphaModFix/>
          </a:blip>
          <a:srcRect b="0" l="187" r="186" t="0"/>
          <a:stretch/>
        </p:blipFill>
        <p:spPr>
          <a:xfrm>
            <a:off x="1" y="0"/>
            <a:ext cx="12188825" cy="6858000"/>
          </a:xfrm>
          <a:prstGeom prst="rect">
            <a:avLst/>
          </a:prstGeom>
          <a:solidFill>
            <a:schemeClr val="accent1"/>
          </a:solidFill>
          <a:ln>
            <a:noFill/>
          </a:ln>
        </p:spPr>
      </p:pic>
      <p:pic>
        <p:nvPicPr>
          <p:cNvPr id="518" name="Google Shape;518;p57"/>
          <p:cNvPicPr preferRelativeResize="0"/>
          <p:nvPr/>
        </p:nvPicPr>
        <p:blipFill rotWithShape="1">
          <a:blip r:embed="rId4">
            <a:alphaModFix/>
          </a:blip>
          <a:srcRect b="0" l="0" r="0" t="0"/>
          <a:stretch/>
        </p:blipFill>
        <p:spPr>
          <a:xfrm>
            <a:off x="303212" y="3518941"/>
            <a:ext cx="1158455" cy="422708"/>
          </a:xfrm>
          <a:prstGeom prst="rect">
            <a:avLst/>
          </a:prstGeom>
          <a:noFill/>
          <a:ln>
            <a:noFill/>
          </a:ln>
        </p:spPr>
      </p:pic>
      <p:sp>
        <p:nvSpPr>
          <p:cNvPr id="519" name="Google Shape;519;p57"/>
          <p:cNvSpPr txBox="1"/>
          <p:nvPr/>
        </p:nvSpPr>
        <p:spPr>
          <a:xfrm>
            <a:off x="2379758" y="2818900"/>
            <a:ext cx="67818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cs-CZ" sz="4800" u="none" cap="none" strike="noStrike">
                <a:solidFill>
                  <a:schemeClr val="lt1"/>
                </a:solidFill>
                <a:latin typeface="Calibri"/>
                <a:ea typeface="Calibri"/>
                <a:cs typeface="Calibri"/>
                <a:sym typeface="Calibri"/>
              </a:rPr>
              <a:t>PROJECT GOVERNANCE</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8"/>
          <p:cNvSpPr/>
          <p:nvPr/>
        </p:nvSpPr>
        <p:spPr>
          <a:xfrm>
            <a:off x="1764686" y="1484529"/>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5" name="Google Shape;525;p58"/>
          <p:cNvSpPr txBox="1"/>
          <p:nvPr/>
        </p:nvSpPr>
        <p:spPr>
          <a:xfrm>
            <a:off x="1859138" y="1665997"/>
            <a:ext cx="2198786" cy="2142125"/>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DEVELOPMENT MANAGEMENT</a:t>
            </a:r>
            <a:endParaRPr/>
          </a:p>
          <a:p>
            <a:pPr indent="0" lvl="0" marL="0" marR="0" rtl="0" algn="l">
              <a:lnSpc>
                <a:spcPct val="120000"/>
              </a:lnSpc>
              <a:spcBef>
                <a:spcPts val="0"/>
              </a:spcBef>
              <a:spcAft>
                <a:spcPts val="0"/>
              </a:spcAft>
              <a:buClr>
                <a:srgbClr val="595959"/>
              </a:buClr>
              <a:buSzPts val="275"/>
              <a:buFont typeface="Raleway Ligh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Clr>
                <a:srgbClr val="595959"/>
              </a:buClr>
              <a:buSzPts val="275"/>
              <a:buFont typeface="Raleway Light"/>
              <a:buNone/>
            </a:pPr>
            <a:r>
              <a:rPr b="1" i="0" lang="cs-CZ" sz="1100" u="none" cap="none" strike="noStrike">
                <a:solidFill>
                  <a:schemeClr val="lt1"/>
                </a:solidFill>
                <a:latin typeface="Calibri"/>
                <a:ea typeface="Calibri"/>
                <a:cs typeface="Calibri"/>
                <a:sym typeface="Calibri"/>
              </a:rPr>
              <a:t>The development strategy is a mix between Agile and Waterfall methodologies, fine tuned for the specifics of RPA development.</a:t>
            </a:r>
            <a:endParaRPr/>
          </a:p>
          <a:p>
            <a:pPr indent="0" lvl="0" marL="0" marR="0" rtl="0" algn="just">
              <a:lnSpc>
                <a:spcPct val="120000"/>
              </a:lnSpc>
              <a:spcBef>
                <a:spcPts val="0"/>
              </a:spcBef>
              <a:spcAft>
                <a:spcPts val="0"/>
              </a:spcAft>
              <a:buClr>
                <a:srgbClr val="595959"/>
              </a:buClr>
              <a:buSzPts val="275"/>
              <a:buFont typeface="Raleway Light"/>
              <a:buNone/>
            </a:pPr>
            <a:r>
              <a:rPr b="1" i="0" lang="cs-CZ" sz="1100" u="none" cap="none" strike="noStrike">
                <a:solidFill>
                  <a:schemeClr val="lt1"/>
                </a:solidFill>
                <a:latin typeface="Calibri"/>
                <a:ea typeface="Calibri"/>
                <a:cs typeface="Calibri"/>
                <a:sym typeface="Calibri"/>
              </a:rPr>
              <a:t>The project phases will remain linear, nevertheless, we aim to preserve the benefits of an Agile approach.</a:t>
            </a:r>
            <a:endParaRPr/>
          </a:p>
        </p:txBody>
      </p:sp>
      <p:pic>
        <p:nvPicPr>
          <p:cNvPr id="526" name="Google Shape;526;p58"/>
          <p:cNvPicPr preferRelativeResize="0"/>
          <p:nvPr/>
        </p:nvPicPr>
        <p:blipFill rotWithShape="1">
          <a:blip r:embed="rId3">
            <a:alphaModFix/>
          </a:blip>
          <a:srcRect b="0" l="0" r="0" t="0"/>
          <a:stretch/>
        </p:blipFill>
        <p:spPr>
          <a:xfrm>
            <a:off x="10452078" y="5347577"/>
            <a:ext cx="914400" cy="771524"/>
          </a:xfrm>
          <a:prstGeom prst="rect">
            <a:avLst/>
          </a:prstGeom>
          <a:noFill/>
          <a:ln>
            <a:noFill/>
          </a:ln>
        </p:spPr>
      </p:pic>
      <p:sp>
        <p:nvSpPr>
          <p:cNvPr id="527" name="Google Shape;527;p58"/>
          <p:cNvSpPr txBox="1"/>
          <p:nvPr/>
        </p:nvSpPr>
        <p:spPr>
          <a:xfrm>
            <a:off x="10533168" y="4774285"/>
            <a:ext cx="670205" cy="21544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29FD2"/>
              </a:buClr>
              <a:buSzPts val="350"/>
              <a:buFont typeface="Raleway"/>
              <a:buNone/>
            </a:pPr>
            <a:r>
              <a:rPr b="1" i="0" lang="cs-CZ" sz="1400" u="none" cap="none" strike="noStrike">
                <a:solidFill>
                  <a:schemeClr val="accent3"/>
                </a:solidFill>
                <a:latin typeface="Calibri"/>
                <a:ea typeface="Calibri"/>
                <a:cs typeface="Calibri"/>
                <a:sym typeface="Calibri"/>
              </a:rPr>
              <a:t>GUIDE</a:t>
            </a:r>
            <a:endParaRPr/>
          </a:p>
        </p:txBody>
      </p:sp>
      <p:sp>
        <p:nvSpPr>
          <p:cNvPr id="528" name="Google Shape;528;p58"/>
          <p:cNvSpPr/>
          <p:nvPr/>
        </p:nvSpPr>
        <p:spPr>
          <a:xfrm>
            <a:off x="4339906" y="1484529"/>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9" name="Google Shape;529;p58"/>
          <p:cNvSpPr/>
          <p:nvPr/>
        </p:nvSpPr>
        <p:spPr>
          <a:xfrm>
            <a:off x="7022486" y="1484529"/>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0" name="Google Shape;530;p58"/>
          <p:cNvSpPr/>
          <p:nvPr/>
        </p:nvSpPr>
        <p:spPr>
          <a:xfrm>
            <a:off x="1735772" y="4267200"/>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1" name="Google Shape;531;p58"/>
          <p:cNvSpPr/>
          <p:nvPr/>
        </p:nvSpPr>
        <p:spPr>
          <a:xfrm>
            <a:off x="4367771" y="4295655"/>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2" name="Google Shape;532;p58"/>
          <p:cNvSpPr/>
          <p:nvPr/>
        </p:nvSpPr>
        <p:spPr>
          <a:xfrm>
            <a:off x="7022484" y="4295655"/>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3" name="Google Shape;533;p58"/>
          <p:cNvSpPr/>
          <p:nvPr/>
        </p:nvSpPr>
        <p:spPr>
          <a:xfrm>
            <a:off x="9681908" y="1484529"/>
            <a:ext cx="2377440" cy="23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4" name="Google Shape;534;p58"/>
          <p:cNvSpPr/>
          <p:nvPr/>
        </p:nvSpPr>
        <p:spPr>
          <a:xfrm>
            <a:off x="4438269" y="1896069"/>
            <a:ext cx="2267582"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ENVIRONMENT SETUP</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Decide on the split between the different robotic environments. The advantages offered by the different methods need to be weighted per each project.</a:t>
            </a:r>
            <a:endParaRPr/>
          </a:p>
        </p:txBody>
      </p:sp>
      <p:sp>
        <p:nvSpPr>
          <p:cNvPr id="535" name="Google Shape;535;p58"/>
          <p:cNvSpPr/>
          <p:nvPr/>
        </p:nvSpPr>
        <p:spPr>
          <a:xfrm>
            <a:off x="7135441" y="1894529"/>
            <a:ext cx="2201339" cy="177279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ROBOT AUTHENTICATION</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Decide between using one generic account, multiple technical accounts and user accounts for the robots. Analyze the benefits of each approach for the automated applications.</a:t>
            </a:r>
            <a:endParaRPr/>
          </a:p>
        </p:txBody>
      </p:sp>
      <p:sp>
        <p:nvSpPr>
          <p:cNvPr id="536" name="Google Shape;536;p58"/>
          <p:cNvSpPr/>
          <p:nvPr/>
        </p:nvSpPr>
        <p:spPr>
          <a:xfrm>
            <a:off x="9717098" y="1635997"/>
            <a:ext cx="2302343" cy="2031325"/>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DEVELOPER COLLABORATION</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Choose the developer collaboration method within the RPA team.</a:t>
            </a:r>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Multiple technologies are supported, including TFS and SVN, which are natively integrated with UiPath Studio.</a:t>
            </a:r>
            <a:endParaRPr b="1" i="0" sz="1100" u="none" cap="none" strike="noStrike">
              <a:solidFill>
                <a:schemeClr val="lt1"/>
              </a:solidFill>
              <a:latin typeface="Calibri"/>
              <a:ea typeface="Calibri"/>
              <a:cs typeface="Calibri"/>
              <a:sym typeface="Calibri"/>
            </a:endParaRPr>
          </a:p>
        </p:txBody>
      </p:sp>
      <p:sp>
        <p:nvSpPr>
          <p:cNvPr id="537" name="Google Shape;537;p58"/>
          <p:cNvSpPr/>
          <p:nvPr/>
        </p:nvSpPr>
        <p:spPr>
          <a:xfrm>
            <a:off x="1770792" y="4801895"/>
            <a:ext cx="2287200" cy="177270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REUSABLE COMPONENTS</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Pick a strategy for reusing and distributing the developed components. Save time and effort by defining the reusability of components cross-department or cross-company.</a:t>
            </a:r>
            <a:endParaRPr/>
          </a:p>
        </p:txBody>
      </p:sp>
      <p:sp>
        <p:nvSpPr>
          <p:cNvPr id="538" name="Google Shape;538;p58"/>
          <p:cNvSpPr/>
          <p:nvPr/>
        </p:nvSpPr>
        <p:spPr>
          <a:xfrm>
            <a:off x="4414918" y="4801894"/>
            <a:ext cx="2222084" cy="177279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STORING CREDENTIALS</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Select the best way of storing the credentials used for robot logging-in.</a:t>
            </a:r>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Pick a centralized or local strategy based on the specifics of the automated process.</a:t>
            </a:r>
            <a:endParaRPr/>
          </a:p>
        </p:txBody>
      </p:sp>
      <p:sp>
        <p:nvSpPr>
          <p:cNvPr id="539" name="Google Shape;539;p58"/>
          <p:cNvSpPr/>
          <p:nvPr/>
        </p:nvSpPr>
        <p:spPr>
          <a:xfrm>
            <a:off x="7110534" y="4801894"/>
            <a:ext cx="2201339"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i="0" lang="cs-CZ" sz="1400" u="none" cap="none" strike="noStrike">
                <a:solidFill>
                  <a:schemeClr val="lt1"/>
                </a:solidFill>
                <a:latin typeface="Calibri"/>
                <a:ea typeface="Calibri"/>
                <a:cs typeface="Calibri"/>
                <a:sym typeface="Calibri"/>
              </a:rPr>
              <a:t>NAMING STRATEGY</a:t>
            </a:r>
            <a:endParaRPr/>
          </a:p>
          <a:p>
            <a:pPr indent="0" lvl="0" marL="0" marR="0" rtl="0" algn="l">
              <a:lnSpc>
                <a:spcPct val="12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cs-CZ" sz="1100" u="none" cap="none" strike="noStrike">
                <a:solidFill>
                  <a:schemeClr val="lt1"/>
                </a:solidFill>
                <a:latin typeface="Calibri"/>
                <a:ea typeface="Calibri"/>
                <a:cs typeface="Calibri"/>
                <a:sym typeface="Calibri"/>
              </a:rPr>
              <a:t>Adhere to the naming strategy standards suggested by our developers. Include internal best practices for consequent and reliable development.</a:t>
            </a:r>
            <a:endParaRPr/>
          </a:p>
        </p:txBody>
      </p:sp>
      <p:sp>
        <p:nvSpPr>
          <p:cNvPr id="540" name="Google Shape;540;p58"/>
          <p:cNvSpPr/>
          <p:nvPr/>
        </p:nvSpPr>
        <p:spPr>
          <a:xfrm>
            <a:off x="11504612" y="6172200"/>
            <a:ext cx="381000" cy="4239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1" name="Google Shape;541;p58"/>
          <p:cNvSpPr/>
          <p:nvPr/>
        </p:nvSpPr>
        <p:spPr>
          <a:xfrm>
            <a:off x="9677196" y="4267200"/>
            <a:ext cx="2382151" cy="2376000"/>
          </a:xfrm>
          <a:prstGeom prst="rect">
            <a:avLst/>
          </a:prstGeom>
          <a:noFill/>
          <a:ln cap="flat" cmpd="sng" w="12700">
            <a:solidFill>
              <a:srgbClr val="E458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2" name="Google Shape;542;p58"/>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RPA Development approach</a:t>
            </a:r>
            <a:endParaRPr/>
          </a:p>
        </p:txBody>
      </p:sp>
      <p:pic>
        <p:nvPicPr>
          <p:cNvPr id="543" name="Google Shape;543;p58"/>
          <p:cNvPicPr preferRelativeResize="0"/>
          <p:nvPr/>
        </p:nvPicPr>
        <p:blipFill rotWithShape="1">
          <a:blip r:embed="rId4">
            <a:alphaModFix/>
          </a:blip>
          <a:srcRect b="0" l="0" r="0" t="0"/>
          <a:stretch/>
        </p:blipFill>
        <p:spPr>
          <a:xfrm>
            <a:off x="5264153" y="1117357"/>
            <a:ext cx="548640" cy="548640"/>
          </a:xfrm>
          <a:prstGeom prst="rect">
            <a:avLst/>
          </a:prstGeom>
          <a:noFill/>
          <a:ln>
            <a:noFill/>
          </a:ln>
        </p:spPr>
      </p:pic>
      <p:pic>
        <p:nvPicPr>
          <p:cNvPr id="544" name="Google Shape;544;p58"/>
          <p:cNvPicPr preferRelativeResize="0"/>
          <p:nvPr/>
        </p:nvPicPr>
        <p:blipFill rotWithShape="1">
          <a:blip r:embed="rId5">
            <a:alphaModFix/>
          </a:blip>
          <a:srcRect b="0" l="0" r="0" t="0"/>
          <a:stretch/>
        </p:blipFill>
        <p:spPr>
          <a:xfrm>
            <a:off x="10632767" y="1111898"/>
            <a:ext cx="553022" cy="553022"/>
          </a:xfrm>
          <a:prstGeom prst="rect">
            <a:avLst/>
          </a:prstGeom>
          <a:noFill/>
          <a:ln>
            <a:noFill/>
          </a:ln>
        </p:spPr>
      </p:pic>
      <p:pic>
        <p:nvPicPr>
          <p:cNvPr id="545" name="Google Shape;545;p58"/>
          <p:cNvPicPr preferRelativeResize="0"/>
          <p:nvPr/>
        </p:nvPicPr>
        <p:blipFill rotWithShape="1">
          <a:blip r:embed="rId6">
            <a:alphaModFix/>
          </a:blip>
          <a:srcRect b="0" l="0" r="0" t="0"/>
          <a:stretch/>
        </p:blipFill>
        <p:spPr>
          <a:xfrm>
            <a:off x="7924312" y="1098230"/>
            <a:ext cx="537767" cy="537767"/>
          </a:xfrm>
          <a:prstGeom prst="rect">
            <a:avLst/>
          </a:prstGeom>
          <a:noFill/>
          <a:ln>
            <a:noFill/>
          </a:ln>
        </p:spPr>
      </p:pic>
      <p:pic>
        <p:nvPicPr>
          <p:cNvPr id="546" name="Google Shape;546;p58"/>
          <p:cNvPicPr preferRelativeResize="0"/>
          <p:nvPr/>
        </p:nvPicPr>
        <p:blipFill rotWithShape="1">
          <a:blip r:embed="rId7">
            <a:alphaModFix/>
          </a:blip>
          <a:srcRect b="0" l="0" r="0" t="0"/>
          <a:stretch/>
        </p:blipFill>
        <p:spPr>
          <a:xfrm>
            <a:off x="5226649" y="4037935"/>
            <a:ext cx="568148" cy="568148"/>
          </a:xfrm>
          <a:prstGeom prst="rect">
            <a:avLst/>
          </a:prstGeom>
          <a:noFill/>
          <a:ln>
            <a:noFill/>
          </a:ln>
        </p:spPr>
      </p:pic>
      <p:pic>
        <p:nvPicPr>
          <p:cNvPr id="547" name="Google Shape;547;p58"/>
          <p:cNvPicPr preferRelativeResize="0"/>
          <p:nvPr/>
        </p:nvPicPr>
        <p:blipFill rotWithShape="1">
          <a:blip r:embed="rId8">
            <a:alphaModFix/>
          </a:blip>
          <a:srcRect b="0" l="0" r="0" t="0"/>
          <a:stretch/>
        </p:blipFill>
        <p:spPr>
          <a:xfrm>
            <a:off x="2650172" y="1111897"/>
            <a:ext cx="548640" cy="548640"/>
          </a:xfrm>
          <a:prstGeom prst="rect">
            <a:avLst/>
          </a:prstGeom>
          <a:noFill/>
          <a:ln>
            <a:noFill/>
          </a:ln>
        </p:spPr>
      </p:pic>
      <p:pic>
        <p:nvPicPr>
          <p:cNvPr id="548" name="Google Shape;548;p58"/>
          <p:cNvPicPr preferRelativeResize="0"/>
          <p:nvPr/>
        </p:nvPicPr>
        <p:blipFill rotWithShape="1">
          <a:blip r:embed="rId9">
            <a:alphaModFix/>
          </a:blip>
          <a:srcRect b="0" l="0" r="0" t="0"/>
          <a:stretch/>
        </p:blipFill>
        <p:spPr>
          <a:xfrm>
            <a:off x="7953204" y="4037935"/>
            <a:ext cx="568716" cy="568716"/>
          </a:xfrm>
          <a:prstGeom prst="rect">
            <a:avLst/>
          </a:prstGeom>
          <a:noFill/>
          <a:ln>
            <a:noFill/>
          </a:ln>
        </p:spPr>
      </p:pic>
      <p:pic>
        <p:nvPicPr>
          <p:cNvPr id="549" name="Google Shape;549;p58"/>
          <p:cNvPicPr preferRelativeResize="0"/>
          <p:nvPr/>
        </p:nvPicPr>
        <p:blipFill rotWithShape="1">
          <a:blip r:embed="rId10">
            <a:alphaModFix/>
          </a:blip>
          <a:srcRect b="0" l="0" r="0" t="0"/>
          <a:stretch/>
        </p:blipFill>
        <p:spPr>
          <a:xfrm>
            <a:off x="2644347" y="4037935"/>
            <a:ext cx="568148" cy="568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9"/>
          <p:cNvSpPr/>
          <p:nvPr/>
        </p:nvSpPr>
        <p:spPr>
          <a:xfrm>
            <a:off x="5305514" y="2290076"/>
            <a:ext cx="2921541" cy="719999"/>
          </a:xfrm>
          <a:prstGeom prst="rect">
            <a:avLst/>
          </a:prstGeom>
          <a:solidFill>
            <a:schemeClr val="accent4"/>
          </a:solidFill>
          <a:ln>
            <a:noFill/>
          </a:ln>
        </p:spPr>
        <p:txBody>
          <a:bodyPr anchorCtr="0" anchor="ctr" bIns="45700" lIns="180000" spcFirstLastPara="1" rIns="91425" wrap="square" tIns="45700">
            <a:noAutofit/>
          </a:bodyPr>
          <a:lstStyle/>
          <a:p>
            <a:pPr indent="0" lvl="0" marL="0" marR="0" rtl="0" algn="ctr">
              <a:spcBef>
                <a:spcPts val="0"/>
              </a:spcBef>
              <a:spcAft>
                <a:spcPts val="0"/>
              </a:spcAft>
              <a:buNone/>
            </a:pPr>
            <a:r>
              <a:rPr b="1" i="0" lang="cs-CZ" sz="1400" u="none" cap="none" strike="noStrike">
                <a:solidFill>
                  <a:schemeClr val="lt1"/>
                </a:solidFill>
                <a:latin typeface="Calibri"/>
                <a:ea typeface="Calibri"/>
                <a:cs typeface="Calibri"/>
                <a:sym typeface="Calibri"/>
              </a:rPr>
              <a:t>FILE STORAGE</a:t>
            </a:r>
            <a:endParaRPr/>
          </a:p>
        </p:txBody>
      </p:sp>
      <p:sp>
        <p:nvSpPr>
          <p:cNvPr id="555" name="Google Shape;555;p59"/>
          <p:cNvSpPr/>
          <p:nvPr/>
        </p:nvSpPr>
        <p:spPr>
          <a:xfrm>
            <a:off x="2033324" y="3157477"/>
            <a:ext cx="2744989" cy="286232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Create one package containing shared components and distribute it using the Orchestrator embedded provisioning mechanism (RECOMMENDED)</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PROS:</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Out of the box solution</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Guaranteed to work even without network connection (no downtime)</a:t>
            </a:r>
            <a:endParaRPr/>
          </a:p>
          <a:p>
            <a:pPr indent="-95250" lvl="0" marL="171450" marR="0" rtl="0" algn="just">
              <a:spcBef>
                <a:spcPts val="0"/>
              </a:spcBef>
              <a:spcAft>
                <a:spcPts val="0"/>
              </a:spcAft>
              <a:buClr>
                <a:srgbClr val="43B4E3"/>
              </a:buClr>
              <a:buSzPts val="1200"/>
              <a:buFont typeface="Calibri"/>
              <a:buNone/>
            </a:pPr>
            <a:r>
              <a:t/>
            </a:r>
            <a:endParaRPr b="1" i="0" sz="1200" u="none" cap="none" strike="noStrike">
              <a:solidFill>
                <a:srgbClr val="2F2F2F"/>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rgbClr val="2F2F2F"/>
                </a:solidFill>
                <a:latin typeface="Calibri"/>
                <a:ea typeface="Calibri"/>
                <a:cs typeface="Calibri"/>
                <a:sym typeface="Calibri"/>
              </a:rPr>
              <a:t>CONS:</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More complex to implement than file storage solution</a:t>
            </a:r>
            <a:endParaRPr/>
          </a:p>
          <a:p>
            <a:pPr indent="0" lvl="0" marL="0" marR="0" rtl="0" algn="just">
              <a:spcBef>
                <a:spcPts val="0"/>
              </a:spcBef>
              <a:spcAft>
                <a:spcPts val="0"/>
              </a:spcAft>
              <a:buNone/>
            </a:pPr>
            <a:r>
              <a:t/>
            </a:r>
            <a:endParaRPr b="1" i="0" sz="1200" u="none" cap="none" strike="noStrike">
              <a:solidFill>
                <a:srgbClr val="2F2F2F"/>
              </a:solidFill>
              <a:latin typeface="Calibri"/>
              <a:ea typeface="Calibri"/>
              <a:cs typeface="Calibri"/>
              <a:sym typeface="Calibri"/>
            </a:endParaRPr>
          </a:p>
        </p:txBody>
      </p:sp>
      <p:sp>
        <p:nvSpPr>
          <p:cNvPr id="556" name="Google Shape;556;p59"/>
          <p:cNvSpPr/>
          <p:nvPr/>
        </p:nvSpPr>
        <p:spPr>
          <a:xfrm>
            <a:off x="5353111" y="3157477"/>
            <a:ext cx="2798701"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Use a file share location to store the reusable components and remotely invoke them</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PROS: </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Easiest to implement</a:t>
            </a:r>
            <a:endParaRPr/>
          </a:p>
          <a:p>
            <a:pPr indent="0" lvl="0" marL="0" marR="0" rtl="0" algn="just">
              <a:spcBef>
                <a:spcPts val="0"/>
              </a:spcBef>
              <a:spcAft>
                <a:spcPts val="0"/>
              </a:spcAft>
              <a:buNone/>
            </a:pPr>
            <a:r>
              <a:t/>
            </a:r>
            <a:endParaRPr b="1" i="0" sz="1200" u="none" cap="none" strike="noStrike">
              <a:solidFill>
                <a:srgbClr val="2F2F2F"/>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rgbClr val="2F2F2F"/>
                </a:solidFill>
                <a:latin typeface="Calibri"/>
                <a:ea typeface="Calibri"/>
                <a:cs typeface="Calibri"/>
                <a:sym typeface="Calibri"/>
              </a:rPr>
              <a:t>CONS:</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In case of network failure the robots will not be able to run</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The robots can run slower due to network latency</a:t>
            </a:r>
            <a:endParaRPr/>
          </a:p>
          <a:p>
            <a:pPr indent="0" lvl="0" marL="0" marR="0" rtl="0" algn="l">
              <a:spcBef>
                <a:spcPts val="0"/>
              </a:spcBef>
              <a:spcAft>
                <a:spcPts val="0"/>
              </a:spcAft>
              <a:buNone/>
            </a:pPr>
            <a:r>
              <a:t/>
            </a:r>
            <a:endParaRPr b="1" i="0" sz="1200" u="none" cap="none" strike="noStrike">
              <a:solidFill>
                <a:srgbClr val="2F2F2F"/>
              </a:solidFill>
              <a:latin typeface="Calibri"/>
              <a:ea typeface="Calibri"/>
              <a:cs typeface="Calibri"/>
              <a:sym typeface="Calibri"/>
            </a:endParaRPr>
          </a:p>
        </p:txBody>
      </p:sp>
      <p:sp>
        <p:nvSpPr>
          <p:cNvPr id="557" name="Google Shape;557;p59"/>
          <p:cNvSpPr/>
          <p:nvPr/>
        </p:nvSpPr>
        <p:spPr>
          <a:xfrm>
            <a:off x="8693835" y="3157477"/>
            <a:ext cx="2859122"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Use a third party solution to create packages provisioning also the reusable components.</a:t>
            </a:r>
            <a:endParaRPr/>
          </a:p>
          <a:p>
            <a:pPr indent="0" lvl="0" marL="0" marR="0" rtl="0" algn="just">
              <a:spcBef>
                <a:spcPts val="0"/>
              </a:spcBef>
              <a:spcAft>
                <a:spcPts val="0"/>
              </a:spcAft>
              <a:buNone/>
            </a:pPr>
            <a:r>
              <a:t/>
            </a:r>
            <a:endParaRPr b="1" i="0" sz="1200" u="none" cap="none" strike="noStrike">
              <a:solidFill>
                <a:schemeClr val="accent3"/>
              </a:solidFill>
              <a:latin typeface="Calibri"/>
              <a:ea typeface="Calibri"/>
              <a:cs typeface="Calibri"/>
              <a:sym typeface="Calibri"/>
            </a:endParaRPr>
          </a:p>
          <a:p>
            <a:pPr indent="0" lvl="0" marL="0" marR="0" rtl="0" algn="just">
              <a:spcBef>
                <a:spcPts val="0"/>
              </a:spcBef>
              <a:spcAft>
                <a:spcPts val="0"/>
              </a:spcAft>
              <a:buNone/>
            </a:pPr>
            <a:r>
              <a:rPr b="1" i="0" lang="cs-CZ" sz="1200" u="none" cap="none" strike="noStrike">
                <a:solidFill>
                  <a:schemeClr val="accent3"/>
                </a:solidFill>
                <a:latin typeface="Calibri"/>
                <a:ea typeface="Calibri"/>
                <a:cs typeface="Calibri"/>
                <a:sym typeface="Calibri"/>
              </a:rPr>
              <a:t>PROS: </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An alternative to Shared Components approach</a:t>
            </a:r>
            <a:endParaRPr b="1" i="0" sz="1200" u="none" cap="none" strike="noStrike">
              <a:solidFill>
                <a:srgbClr val="2F2F2F"/>
              </a:solidFill>
              <a:latin typeface="Calibri"/>
              <a:ea typeface="Calibri"/>
              <a:cs typeface="Calibri"/>
              <a:sym typeface="Calibri"/>
            </a:endParaRPr>
          </a:p>
          <a:p>
            <a:pPr indent="-152400" lvl="0" marL="171450" marR="0" rtl="0" algn="l">
              <a:spcBef>
                <a:spcPts val="0"/>
              </a:spcBef>
              <a:spcAft>
                <a:spcPts val="0"/>
              </a:spcAft>
              <a:buClr>
                <a:srgbClr val="43B4E3"/>
              </a:buClr>
              <a:buSzPts val="300"/>
              <a:buFont typeface="Calibri"/>
              <a:buNone/>
            </a:pPr>
            <a:r>
              <a:t/>
            </a:r>
            <a:endParaRPr b="1" i="0" sz="1200" u="none" cap="none" strike="noStrike">
              <a:solidFill>
                <a:srgbClr val="2F2F2F"/>
              </a:solidFill>
              <a:latin typeface="Calibri"/>
              <a:ea typeface="Calibri"/>
              <a:cs typeface="Calibri"/>
              <a:sym typeface="Calibri"/>
            </a:endParaRPr>
          </a:p>
          <a:p>
            <a:pPr indent="0" lvl="0" marL="0" marR="0" rtl="0" algn="l">
              <a:spcBef>
                <a:spcPts val="0"/>
              </a:spcBef>
              <a:spcAft>
                <a:spcPts val="0"/>
              </a:spcAft>
              <a:buNone/>
            </a:pPr>
            <a:r>
              <a:rPr b="1" i="0" lang="cs-CZ" sz="1200" u="none" cap="none" strike="noStrike">
                <a:solidFill>
                  <a:srgbClr val="2F2F2F"/>
                </a:solidFill>
                <a:latin typeface="Calibri"/>
                <a:ea typeface="Calibri"/>
                <a:cs typeface="Calibri"/>
                <a:sym typeface="Calibri"/>
              </a:rPr>
              <a:t>CONS:</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Most complex approach, hardest to implement and maintain</a:t>
            </a:r>
            <a:endParaRPr/>
          </a:p>
          <a:p>
            <a:pPr indent="0" lvl="0" marL="0" marR="0" rtl="0" algn="just">
              <a:lnSpc>
                <a:spcPct val="120000"/>
              </a:lnSpc>
              <a:spcBef>
                <a:spcPts val="0"/>
              </a:spcBef>
              <a:spcAft>
                <a:spcPts val="0"/>
              </a:spcAft>
              <a:buClr>
                <a:schemeClr val="accent5"/>
              </a:buClr>
              <a:buSzPts val="1200"/>
              <a:buFont typeface="Verdana"/>
              <a:buChar char="–"/>
            </a:pPr>
            <a:r>
              <a:rPr b="1" i="0" lang="cs-CZ" sz="1200" u="none" cap="none" strike="noStrike">
                <a:solidFill>
                  <a:schemeClr val="accent3"/>
                </a:solidFill>
                <a:latin typeface="Calibri"/>
                <a:ea typeface="Calibri"/>
                <a:cs typeface="Calibri"/>
                <a:sym typeface="Calibri"/>
              </a:rPr>
              <a:t>Dependent on third party components</a:t>
            </a:r>
            <a:endParaRPr/>
          </a:p>
          <a:p>
            <a:pPr indent="0" lvl="0" marL="0" marR="0" rtl="0" algn="l">
              <a:spcBef>
                <a:spcPts val="0"/>
              </a:spcBef>
              <a:spcAft>
                <a:spcPts val="0"/>
              </a:spcAft>
              <a:buNone/>
            </a:pPr>
            <a:r>
              <a:t/>
            </a:r>
            <a:endParaRPr b="1" i="0" sz="1200" u="none" cap="none" strike="noStrike">
              <a:solidFill>
                <a:srgbClr val="2F2F2F"/>
              </a:solidFill>
              <a:latin typeface="Calibri"/>
              <a:ea typeface="Calibri"/>
              <a:cs typeface="Calibri"/>
              <a:sym typeface="Calibri"/>
            </a:endParaRPr>
          </a:p>
        </p:txBody>
      </p:sp>
      <p:sp>
        <p:nvSpPr>
          <p:cNvPr id="558" name="Google Shape;558;p59"/>
          <p:cNvSpPr/>
          <p:nvPr/>
        </p:nvSpPr>
        <p:spPr>
          <a:xfrm>
            <a:off x="1979612" y="2295248"/>
            <a:ext cx="2921541" cy="719999"/>
          </a:xfrm>
          <a:prstGeom prst="rect">
            <a:avLst/>
          </a:prstGeom>
          <a:solidFill>
            <a:schemeClr val="accent4"/>
          </a:solidFill>
          <a:ln>
            <a:noFill/>
          </a:ln>
        </p:spPr>
        <p:txBody>
          <a:bodyPr anchorCtr="0" anchor="ctr" bIns="45700" lIns="180000" spcFirstLastPara="1" rIns="91425" wrap="square" tIns="45700">
            <a:noAutofit/>
          </a:bodyPr>
          <a:lstStyle/>
          <a:p>
            <a:pPr indent="-266693" lvl="0" marL="266693" marR="0" rtl="0" algn="ctr">
              <a:spcBef>
                <a:spcPts val="0"/>
              </a:spcBef>
              <a:spcAft>
                <a:spcPts val="0"/>
              </a:spcAft>
              <a:buNone/>
            </a:pPr>
            <a:r>
              <a:rPr b="1" i="0" lang="cs-CZ" sz="1400" u="none" cap="none" strike="noStrike">
                <a:solidFill>
                  <a:schemeClr val="lt1"/>
                </a:solidFill>
                <a:latin typeface="Calibri"/>
                <a:ea typeface="Calibri"/>
                <a:cs typeface="Calibri"/>
                <a:sym typeface="Calibri"/>
              </a:rPr>
              <a:t>SHARED COMPONENTS PACKAGE</a:t>
            </a:r>
            <a:endParaRPr/>
          </a:p>
        </p:txBody>
      </p:sp>
      <p:sp>
        <p:nvSpPr>
          <p:cNvPr id="559" name="Google Shape;559;p59"/>
          <p:cNvSpPr/>
          <p:nvPr/>
        </p:nvSpPr>
        <p:spPr>
          <a:xfrm>
            <a:off x="8631416" y="2286723"/>
            <a:ext cx="2934001" cy="719999"/>
          </a:xfrm>
          <a:prstGeom prst="rect">
            <a:avLst/>
          </a:prstGeom>
          <a:solidFill>
            <a:schemeClr val="accent4"/>
          </a:solidFill>
          <a:ln>
            <a:noFill/>
          </a:ln>
        </p:spPr>
        <p:txBody>
          <a:bodyPr anchorCtr="0" anchor="ctr" bIns="45700" lIns="180000" spcFirstLastPara="1" rIns="91425" wrap="square" tIns="45700">
            <a:noAutofit/>
          </a:bodyPr>
          <a:lstStyle/>
          <a:p>
            <a:pPr indent="0" lvl="0" marL="0" marR="0" rtl="0" algn="ctr">
              <a:spcBef>
                <a:spcPts val="0"/>
              </a:spcBef>
              <a:spcAft>
                <a:spcPts val="0"/>
              </a:spcAft>
              <a:buNone/>
            </a:pPr>
            <a:r>
              <a:rPr b="1" i="0" lang="cs-CZ" sz="1400" u="none" cap="none" strike="noStrike">
                <a:solidFill>
                  <a:schemeClr val="lt1"/>
                </a:solidFill>
                <a:latin typeface="Calibri"/>
                <a:ea typeface="Calibri"/>
                <a:cs typeface="Calibri"/>
                <a:sym typeface="Calibri"/>
              </a:rPr>
              <a:t>CUSTOM PACKAGING METHOD</a:t>
            </a:r>
            <a:endParaRPr/>
          </a:p>
        </p:txBody>
      </p:sp>
      <p:sp>
        <p:nvSpPr>
          <p:cNvPr id="560" name="Google Shape;560;p59"/>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Reusable components approach</a:t>
            </a:r>
            <a:endParaRPr/>
          </a:p>
        </p:txBody>
      </p:sp>
      <p:pic>
        <p:nvPicPr>
          <p:cNvPr id="561" name="Google Shape;561;p59"/>
          <p:cNvPicPr preferRelativeResize="0"/>
          <p:nvPr/>
        </p:nvPicPr>
        <p:blipFill rotWithShape="1">
          <a:blip r:embed="rId3">
            <a:alphaModFix/>
          </a:blip>
          <a:srcRect b="0" l="0" r="0" t="0"/>
          <a:stretch/>
        </p:blipFill>
        <p:spPr>
          <a:xfrm>
            <a:off x="2817070" y="1310189"/>
            <a:ext cx="1165776" cy="1165776"/>
          </a:xfrm>
          <a:prstGeom prst="rect">
            <a:avLst/>
          </a:prstGeom>
          <a:noFill/>
          <a:ln>
            <a:noFill/>
          </a:ln>
        </p:spPr>
      </p:pic>
      <p:pic>
        <p:nvPicPr>
          <p:cNvPr id="562" name="Google Shape;562;p59"/>
          <p:cNvPicPr preferRelativeResize="0"/>
          <p:nvPr/>
        </p:nvPicPr>
        <p:blipFill rotWithShape="1">
          <a:blip r:embed="rId4">
            <a:alphaModFix/>
          </a:blip>
          <a:srcRect b="0" l="0" r="0" t="0"/>
          <a:stretch/>
        </p:blipFill>
        <p:spPr>
          <a:xfrm>
            <a:off x="6195270" y="1310189"/>
            <a:ext cx="1162634" cy="1162634"/>
          </a:xfrm>
          <a:prstGeom prst="rect">
            <a:avLst/>
          </a:prstGeom>
          <a:noFill/>
          <a:ln>
            <a:noFill/>
          </a:ln>
        </p:spPr>
      </p:pic>
      <p:pic>
        <p:nvPicPr>
          <p:cNvPr id="563" name="Google Shape;563;p59"/>
          <p:cNvPicPr preferRelativeResize="0"/>
          <p:nvPr/>
        </p:nvPicPr>
        <p:blipFill rotWithShape="1">
          <a:blip r:embed="rId5">
            <a:alphaModFix/>
          </a:blip>
          <a:srcRect b="0" l="0" r="0" t="0"/>
          <a:stretch/>
        </p:blipFill>
        <p:spPr>
          <a:xfrm>
            <a:off x="9449164" y="1310189"/>
            <a:ext cx="1163167" cy="11631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0"/>
          <p:cNvSpPr txBox="1"/>
          <p:nvPr/>
        </p:nvSpPr>
        <p:spPr>
          <a:xfrm>
            <a:off x="2048255" y="365760"/>
            <a:ext cx="6876281" cy="13696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100"/>
              <a:buFont typeface="Calibri"/>
              <a:buNone/>
            </a:pPr>
            <a:r>
              <a:rPr b="1" i="0" lang="cs-CZ" sz="3100" u="none" cap="none" strike="noStrike">
                <a:solidFill>
                  <a:schemeClr val="accent1"/>
                </a:solidFill>
                <a:latin typeface="Calibri"/>
                <a:ea typeface="Calibri"/>
                <a:cs typeface="Calibri"/>
                <a:sym typeface="Calibri"/>
              </a:rPr>
              <a:t>RPA Development stages</a:t>
            </a:r>
            <a:endParaRPr/>
          </a:p>
        </p:txBody>
      </p:sp>
      <p:pic>
        <p:nvPicPr>
          <p:cNvPr descr="https://documents.lucidchart.com/documents/236db14e-80da-44e2-b4c6-0ac362ac68e9/pages/0_0?a=2845&amp;x=-1457&amp;y=-453&amp;w=5258&amp;h=1512&amp;store=1&amp;accept=image%2F*&amp;auth=LCA%207229e3bc6dca0e12d5fa528029100af8f4574009-ts%3D1496817406" id="569" name="Google Shape;569;p60"/>
          <p:cNvPicPr preferRelativeResize="0"/>
          <p:nvPr/>
        </p:nvPicPr>
        <p:blipFill rotWithShape="1">
          <a:blip r:embed="rId3">
            <a:alphaModFix/>
          </a:blip>
          <a:srcRect b="0" l="3603" r="1455" t="0"/>
          <a:stretch/>
        </p:blipFill>
        <p:spPr>
          <a:xfrm>
            <a:off x="1751011" y="1535273"/>
            <a:ext cx="10363201" cy="441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_UiPath master">
  <a:themeElements>
    <a:clrScheme name="UiPath">
      <a:dk1>
        <a:srgbClr val="7F7F7F"/>
      </a:dk1>
      <a:lt1>
        <a:srgbClr val="FFFFFF"/>
      </a:lt1>
      <a:dk2>
        <a:srgbClr val="5F5F5F"/>
      </a:dk2>
      <a:lt2>
        <a:srgbClr val="CEE3ED"/>
      </a:lt2>
      <a:accent1>
        <a:srgbClr val="2372B2"/>
      </a:accent1>
      <a:accent2>
        <a:srgbClr val="5EC1EA"/>
      </a:accent2>
      <a:accent3>
        <a:srgbClr val="131D40"/>
      </a:accent3>
      <a:accent4>
        <a:srgbClr val="E74C2D"/>
      </a:accent4>
      <a:accent5>
        <a:srgbClr val="EB6C53"/>
      </a:accent5>
      <a:accent6>
        <a:srgbClr val="5F5F5F"/>
      </a:accent6>
      <a:hlink>
        <a:srgbClr val="E74C2D"/>
      </a:hlink>
      <a:folHlink>
        <a:srgbClr val="EB6C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Path master">
  <a:themeElements>
    <a:clrScheme name="UiPath">
      <a:dk1>
        <a:srgbClr val="7F7F7F"/>
      </a:dk1>
      <a:lt1>
        <a:srgbClr val="FFFFFF"/>
      </a:lt1>
      <a:dk2>
        <a:srgbClr val="5F5F5F"/>
      </a:dk2>
      <a:lt2>
        <a:srgbClr val="CEE3ED"/>
      </a:lt2>
      <a:accent1>
        <a:srgbClr val="2372B2"/>
      </a:accent1>
      <a:accent2>
        <a:srgbClr val="5EC1EA"/>
      </a:accent2>
      <a:accent3>
        <a:srgbClr val="131D40"/>
      </a:accent3>
      <a:accent4>
        <a:srgbClr val="E74C2D"/>
      </a:accent4>
      <a:accent5>
        <a:srgbClr val="EB6C53"/>
      </a:accent5>
      <a:accent6>
        <a:srgbClr val="5F5F5F"/>
      </a:accent6>
      <a:hlink>
        <a:srgbClr val="E74C2D"/>
      </a:hlink>
      <a:folHlink>
        <a:srgbClr val="EB6C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