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8F44D-8B93-C754-4B25-A5501CA93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F14611-91F7-8A6C-0D4A-60A5D0FB2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9AE6F8-B109-A9D1-99B0-5560733A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F2A1-1705-4843-816A-5B183BFCE1AD}" type="datetimeFigureOut">
              <a:rPr lang="pt-BR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188C4-857D-D457-3E1C-2408A93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9D90F-0457-CDBD-9867-67C7E2A1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4DD-2452-DF47-9B75-A174CEC6790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9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46DAE-8BA1-8717-45C0-6D27D118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D76F34-F54A-93B6-0AFC-49FC4D80F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FF6166-A77E-E1DA-3A50-B2406378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F2A1-1705-4843-816A-5B183BFCE1AD}" type="datetimeFigureOut">
              <a:rPr lang="pt-BR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DC2025-F1AD-3C1B-64C6-A6B9ED50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191AA-26A5-D476-16E2-F11C6792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4DD-2452-DF47-9B75-A174CEC6790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65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2AFE3E-81D4-398C-E2B6-79BA0CB8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19AFE3-255F-2DF2-A61B-DC66CC687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0EBF7-23F0-F61C-2825-56D79BBF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F2A1-1705-4843-816A-5B183BFCE1AD}" type="datetimeFigureOut">
              <a:rPr lang="pt-BR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C10061-95E1-FBC4-3A3F-CB723F8E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5F99F4-7F7E-38B9-F1FD-CAE90299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4DD-2452-DF47-9B75-A174CEC6790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80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87D0-728C-9FA3-B0E3-643362C2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2A0C4-003F-912A-E634-8A30DA96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3F536C-D1AF-EDCA-844A-D7D5E66D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F2A1-1705-4843-816A-5B183BFCE1AD}" type="datetimeFigureOut">
              <a:rPr lang="pt-BR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41C11E-F911-F8E8-7045-F9CE553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7B5228-D12D-E726-7455-C0D61BBF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4DD-2452-DF47-9B75-A174CEC6790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19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0087B-A1CE-15E3-3B1F-4AC49410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F69000-E285-0476-02B5-8193D6D6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2CC894-DAFE-0296-D1C7-E6B781C0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F2A1-1705-4843-816A-5B183BFCE1AD}" type="datetimeFigureOut">
              <a:rPr lang="pt-BR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B8DB5-C953-2585-DA7E-18606B6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30CAE-5FFC-FF2C-30B4-2310E597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4DD-2452-DF47-9B75-A174CEC6790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23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5CA14-9779-DFA8-BC96-595A707D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A389B-68B0-C94E-6575-6B1BBC351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3594C3-9356-64A1-DA37-D1AFD1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EBD967-953A-C658-B926-FBA9B605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F2A1-1705-4843-816A-5B183BFCE1AD}" type="datetimeFigureOut">
              <a:rPr lang="pt-BR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8B2662-A1A6-EC32-0981-C2BA9E6F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A365F1-8C22-8AE0-EACE-E8D24E35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4DD-2452-DF47-9B75-A174CEC6790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46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F65FB-3121-FE99-D15C-A635F9C2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C79ED6-2D1D-07AA-E244-C59D1D6B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231F10-4DE5-CB7D-27C6-D88364477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078158-2388-8254-2204-662898442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70712C-8EA8-CF7B-09F3-B37C2E7F6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CE5214-A18C-49F3-55E7-92583FF7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F2A1-1705-4843-816A-5B183BFCE1AD}" type="datetimeFigureOut">
              <a:rPr lang="pt-BR"/>
              <a:t>08/06/2024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FAC2A5-C8EA-3A75-002D-1B35019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36FD78-8C92-03C2-9B48-C7D8B715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4DD-2452-DF47-9B75-A174CEC6790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86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6AB3E-FA5A-C349-340B-4B279B7B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D6ECD4-B3E1-05CC-57FA-88F6327A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F2A1-1705-4843-816A-5B183BFCE1AD}" type="datetimeFigureOut">
              <a:rPr lang="pt-BR"/>
              <a:t>08/06/2024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04D380-E1EC-5C8C-D280-978265CF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FE3D29-23E9-2E80-211B-66E60B36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4DD-2452-DF47-9B75-A174CEC6790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3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6183D1-4A55-E96C-D2FD-DEA77CA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F2A1-1705-4843-816A-5B183BFCE1AD}" type="datetimeFigureOut">
              <a:rPr lang="pt-BR"/>
              <a:t>08/06/2024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C6629F-2858-B0D6-475A-E9BC508E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D13BA8-D31D-0A08-570A-AA25DC3F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4DD-2452-DF47-9B75-A174CEC6790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07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D4783-CDBF-E90D-AFA9-3253A3E0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37C59-B4DA-7367-D8ED-C7A37950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4076EE-50F6-93F1-6103-13F36434C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F5503D-1B6B-60BD-F4D3-91C1BA31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F2A1-1705-4843-816A-5B183BFCE1AD}" type="datetimeFigureOut">
              <a:rPr lang="pt-BR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22502E-9570-3E82-D584-22A7AE6F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1F00F3-EC1A-EC2E-8D4B-0D7C1556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4DD-2452-DF47-9B75-A174CEC6790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41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9DCA-9707-BC76-B6A9-232FD2F7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AA2D37-168C-07E6-4391-297D71600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53F718-4771-1548-5132-4EE0EB5E5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6CEF59-1547-AFDB-0072-BBB5261F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F2A1-1705-4843-816A-5B183BFCE1AD}" type="datetimeFigureOut">
              <a:rPr lang="pt-BR"/>
              <a:t>08/06/2024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E43D92-231A-E891-6061-6300EFEB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FE68B-46F5-EB3C-ECCF-4894D487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64DD-2452-DF47-9B75-A174CEC6790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35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B73E5D-05EC-1A8C-7CE7-B4B1B837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00262-D170-848E-6390-B8FB8553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E44AF6-361C-F0A0-0617-C26B517C3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6F2A1-1705-4843-816A-5B183BFCE1AD}" type="datetimeFigureOut">
              <a:rPr lang="pt-BR"/>
              <a:t>08/06/2024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88BEF-ABD6-BC19-3725-9455CE7E6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245E58-B642-60CA-C995-26EE2F1F1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C764DD-2452-DF47-9B75-A174CEC6790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45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7AAB7-0AB1-48F3-F356-A982D68E3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Seu Hatch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55F0C-210F-B32A-B710-68998D1D5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Não tem volta </a:t>
            </a:r>
          </a:p>
        </p:txBody>
      </p:sp>
    </p:spTree>
    <p:extLst>
      <p:ext uri="{BB962C8B-B14F-4D97-AF65-F5344CB8AC3E}">
        <p14:creationId xmlns:p14="http://schemas.microsoft.com/office/powerpoint/2010/main" val="158489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C540D-5398-F995-CB77-830B36C0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carro (vc escolhe um)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AE182CE-33AF-A676-8E01-4840C2C17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2312"/>
            <a:ext cx="3487519" cy="2246313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004483-4E50-408E-9F5F-DACB88D3F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68" y="1992313"/>
            <a:ext cx="3677238" cy="237728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4ED281E-326A-EA12-793C-F581078CA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58" y="4333875"/>
            <a:ext cx="3030802" cy="2159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71AC20F-00F0-1088-D64E-101C259E0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764" y="4333875"/>
            <a:ext cx="3630471" cy="251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3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6CFB-491F-47A3-4CAD-4F986DCA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Cambio (vc escolhe </a:t>
            </a:r>
            <a:r>
              <a:rPr lang="pt-BR" i="1"/>
              <a:t>um)</a:t>
            </a:r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4FA8895-41B8-5D5E-4592-BE4BAE7BB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06" y="2204983"/>
            <a:ext cx="5150643" cy="3227442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889279-91C3-6992-F92B-551E0CD22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42" y="2204984"/>
            <a:ext cx="4841163" cy="32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2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E746-291A-5B8D-DC30-4D0D8CF5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Vc é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ACECADC-1706-DC94-B87D-AD6F5C6AA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7059"/>
            <a:ext cx="2857500" cy="2857500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2B2057-D612-5854-FEBC-D07C9B179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81" y="2507059"/>
            <a:ext cx="2857500" cy="2857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B630BA6-47A6-8BF2-C033-D0F2233BE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281" y="2507059"/>
            <a:ext cx="2857500" cy="2857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5474D6-F741-32CA-7DE1-FC322B320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906" y="2507059"/>
            <a:ext cx="2857500" cy="28575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7FFAD6-76C4-463E-92E4-047C902FF145}"/>
              </a:ext>
            </a:extLst>
          </p:cNvPr>
          <p:cNvSpPr txBox="1"/>
          <p:nvPr/>
        </p:nvSpPr>
        <p:spPr>
          <a:xfrm>
            <a:off x="4702969" y="-154781"/>
            <a:ext cx="68937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8000">
                <a:latin typeface="Microsoft YaHei UI" panose="020B0502040504020204" pitchFamily="34" charset="0"/>
              </a:rPr>
              <a:t>Qual deles é você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DEEEF2-B8E0-193A-DCAF-7B58EDE1DE3A}"/>
              </a:ext>
            </a:extLst>
          </p:cNvPr>
          <p:cNvSpPr txBox="1"/>
          <p:nvPr/>
        </p:nvSpPr>
        <p:spPr>
          <a:xfrm>
            <a:off x="0" y="5471853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 err="1"/>
              <a:t>Spongegar</a:t>
            </a:r>
            <a:r>
              <a:rPr lang="pt-BR" dirty="0"/>
              <a:t>.                                        </a:t>
            </a:r>
            <a:r>
              <a:rPr lang="pt-BR" dirty="0" err="1"/>
              <a:t>Chungos</a:t>
            </a:r>
            <a:r>
              <a:rPr lang="pt-BR" dirty="0"/>
              <a:t> grande.                          Mike tsunami.                               Lula molusco </a:t>
            </a:r>
          </a:p>
        </p:txBody>
      </p:sp>
    </p:spTree>
    <p:extLst>
      <p:ext uri="{BB962C8B-B14F-4D97-AF65-F5344CB8AC3E}">
        <p14:creationId xmlns:p14="http://schemas.microsoft.com/office/powerpoint/2010/main" val="252721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7EB37-8574-01DF-FB31-B5C99050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Carro  recomendado para você  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CFB0D8B7-33F4-0633-8FE9-08AE1E5C4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2024856"/>
            <a:ext cx="7038975" cy="3952875"/>
          </a:xfrm>
        </p:spPr>
      </p:pic>
    </p:spTree>
    <p:extLst>
      <p:ext uri="{BB962C8B-B14F-4D97-AF65-F5344CB8AC3E}">
        <p14:creationId xmlns:p14="http://schemas.microsoft.com/office/powerpoint/2010/main" val="981571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Seu Hatch </vt:lpstr>
      <vt:lpstr>carro (vc escolhe um)</vt:lpstr>
      <vt:lpstr>Cambio (vc escolhe um)</vt:lpstr>
      <vt:lpstr>Vc é</vt:lpstr>
      <vt:lpstr>Carro  recomendado para você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 Hatch </dc:title>
  <dc:creator>Victor rafael zis fossato</dc:creator>
  <cp:lastModifiedBy>Victor rafael zis fossato</cp:lastModifiedBy>
  <cp:revision>2</cp:revision>
  <dcterms:created xsi:type="dcterms:W3CDTF">2024-06-08T22:24:05Z</dcterms:created>
  <dcterms:modified xsi:type="dcterms:W3CDTF">2024-06-08T22:57:59Z</dcterms:modified>
</cp:coreProperties>
</file>