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5B74-B872-4E70-94DB-51188897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4F398-0F0A-45F0-81FF-E3859EEA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11973-9CB8-452B-A526-6276EB0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05545-C854-4BBA-8296-24F10AE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BC98B-BC38-4F89-A50D-A2681ECF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8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8E2DD-19D2-423C-B414-F74AE5A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0CE0F-2D65-44C4-9BA8-C30D67FC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C0A4E-7113-40E4-A7E3-3488EA6E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8BF46-24D3-403B-ABAA-4B294EB0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15D1E-B63D-4873-8287-2717B2F2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F008F8-B330-4AC2-BF0F-5F6D7122D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D07D57-A527-44ED-AE4A-EFA760F4C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25318-AB4D-4379-AA19-561C514B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C7C7F-DA9D-4CB5-A353-07E758D9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F3F689-519C-42AC-BDC6-2E821DC5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0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CAE7-6CA1-472B-9311-AEACA8E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B1EB1-70A9-4381-A225-0DD21220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137AD-E855-4FC1-943F-948243DD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26F95-3C71-43F6-9E24-BEC02CC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178F4-BD43-4520-9D09-938EE530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9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9C014-A361-42CC-84EA-47F4ED6F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7968-1C03-40B6-8C46-3BFE855E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352A2F-63B7-4D55-BB90-628EC6E8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8D3DD8-EB3D-4FE9-80F5-B392DE87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D328A0-CE68-4161-BB0A-B851D6E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66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71BD3-528A-4E51-840D-1A59A878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C558B-3802-48C6-AE84-09225645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8A61FD-A520-4FBC-B8C4-9B4DA938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802FCB-BC23-4D95-A4AE-DD3C106C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9C241-7DFE-416C-8DAA-8A546B9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326E89-9B35-4194-824A-630DB3D5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3AD6-2BB7-4B98-A458-B0BC24C5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6A61C8-0FA2-45E1-89E4-21068FB7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DCA939-A105-4335-BE69-EC71386A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EEFFB-17FC-476A-A41D-369CDBF2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4ECD5E-3602-4C65-AC4C-F765756D2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5BCBD8-446A-4DAD-B3BF-A5EAE006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FFF977-52D4-42EA-848F-868FDA0A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670D5D-5B11-4FA8-8B3E-6C26CD0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F30C-4112-4361-A989-241C09E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7274D-A132-4370-BA8B-A5EED475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016454-94CF-4187-8E17-B3AE4A2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AA9C71-479A-44C0-8CA8-B0E87601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1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A2E7E-1DF1-457D-9C3B-0E9B4B0A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15C3E3-813B-45AF-86BF-0EE772F0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398712-0EEE-4B80-BC3F-36E9D58D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4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77E0C-5BC3-4E5B-9EAE-161135DE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E911F-2075-495C-9503-34EBC3A8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879799-1F98-4A5C-ADCA-81992C44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A2C7E-E332-478B-B6A1-3CB1F63F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2762A-5CF2-4AE3-B1C5-CD907564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1DA407-9B57-4176-AB20-0D34408F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3544C-EC2C-4B2A-BAD1-6B4F40EB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1F4518-CC13-4033-BBD4-7F07556EE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1BBEBA-0EEA-4734-B668-F899D326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AC2CB-B212-44F4-9D58-F53EB192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E75C50-474F-407C-A19F-FB1E2ACB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66C217-29A6-4054-9A42-DF758439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2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5CD115-869B-43C8-85B5-C840A05E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4275D-42D8-4F37-AFD7-882B4D7E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4B82A5-A20C-4F37-B624-8AE1E740E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1B1E-AF81-41FF-A98B-FCEC9B98C55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F3A64-D7E4-4C1B-8582-BC36342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B0BA3-B106-4BEA-9C7B-AAF4839AF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4D619-2A4C-4AA0-9E6E-3497409F5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DC10221D-ED37-4AC5-B292-604CC0D3164E}"/>
              </a:ext>
            </a:extLst>
          </p:cNvPr>
          <p:cNvSpPr/>
          <p:nvPr/>
        </p:nvSpPr>
        <p:spPr>
          <a:xfrm>
            <a:off x="7604502" y="2157317"/>
            <a:ext cx="1771972" cy="7685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8AB1D6B1-73AA-42B4-B271-68DF4D5156CA}"/>
              </a:ext>
            </a:extLst>
          </p:cNvPr>
          <p:cNvSpPr/>
          <p:nvPr/>
        </p:nvSpPr>
        <p:spPr>
          <a:xfrm>
            <a:off x="4386990" y="61192"/>
            <a:ext cx="1771972" cy="6044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AA2B83-C2CD-4C62-91AB-44A93AF1E3F7}"/>
              </a:ext>
            </a:extLst>
          </p:cNvPr>
          <p:cNvSpPr txBox="1"/>
          <p:nvPr/>
        </p:nvSpPr>
        <p:spPr>
          <a:xfrm>
            <a:off x="4937073" y="214715"/>
            <a:ext cx="89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BFC6D36E-72B8-4C79-92BC-9BDEB5052155}"/>
              </a:ext>
            </a:extLst>
          </p:cNvPr>
          <p:cNvSpPr/>
          <p:nvPr/>
        </p:nvSpPr>
        <p:spPr>
          <a:xfrm>
            <a:off x="7604502" y="978647"/>
            <a:ext cx="1771972" cy="76859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834A6-5369-4CB4-828C-5BDD060F4A25}"/>
              </a:ext>
            </a:extLst>
          </p:cNvPr>
          <p:cNvSpPr txBox="1"/>
          <p:nvPr/>
        </p:nvSpPr>
        <p:spPr>
          <a:xfrm>
            <a:off x="8210119" y="1224752"/>
            <a:ext cx="9505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a, 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D886C-3526-411F-ABBF-A275A3DF9DFF}"/>
              </a:ext>
            </a:extLst>
          </p:cNvPr>
          <p:cNvSpPr txBox="1"/>
          <p:nvPr/>
        </p:nvSpPr>
        <p:spPr>
          <a:xfrm>
            <a:off x="7604502" y="2264617"/>
            <a:ext cx="1996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Mod1 &lt;- a </a:t>
            </a:r>
            <a:r>
              <a:rPr lang="pt-BR" sz="1500" b="1" dirty="0" err="1">
                <a:solidFill>
                  <a:schemeClr val="bg1"/>
                </a:solidFill>
              </a:rPr>
              <a:t>mod</a:t>
            </a:r>
            <a:r>
              <a:rPr lang="pt-BR" sz="1500" b="1" dirty="0">
                <a:solidFill>
                  <a:schemeClr val="bg1"/>
                </a:solidFill>
              </a:rPr>
              <a:t> b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Mod2 &lt;- b </a:t>
            </a:r>
            <a:r>
              <a:rPr lang="pt-BR" sz="1500" b="1" dirty="0" err="1">
                <a:solidFill>
                  <a:schemeClr val="bg1"/>
                </a:solidFill>
              </a:rPr>
              <a:t>mod</a:t>
            </a:r>
            <a:r>
              <a:rPr lang="pt-BR" sz="1500" b="1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8CEC4306-CD2D-4ECC-B824-0628D6240FEE}"/>
              </a:ext>
            </a:extLst>
          </p:cNvPr>
          <p:cNvSpPr/>
          <p:nvPr/>
        </p:nvSpPr>
        <p:spPr>
          <a:xfrm>
            <a:off x="7490847" y="3266964"/>
            <a:ext cx="1996699" cy="15033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974FAF-528C-4AD3-B06A-BDE155D87A41}"/>
              </a:ext>
            </a:extLst>
          </p:cNvPr>
          <p:cNvSpPr txBox="1"/>
          <p:nvPr/>
        </p:nvSpPr>
        <p:spPr>
          <a:xfrm>
            <a:off x="7836975" y="3741633"/>
            <a:ext cx="1554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dirty="0">
                <a:solidFill>
                  <a:schemeClr val="bg1"/>
                </a:solidFill>
              </a:rPr>
              <a:t>mod1 = 0</a:t>
            </a:r>
          </a:p>
          <a:p>
            <a:pPr algn="just"/>
            <a:r>
              <a:rPr lang="pt-BR" sz="1500" b="1" dirty="0">
                <a:solidFill>
                  <a:schemeClr val="bg1"/>
                </a:solidFill>
              </a:rPr>
              <a:t>E   mod2 =  0 ?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7CE9337-6711-4F27-8CA7-9FE01B9B63B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8490488" y="1747246"/>
            <a:ext cx="0" cy="4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68F45B6-3611-424C-9BE0-FEF2B29D2EF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90488" y="2925916"/>
            <a:ext cx="0" cy="3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uxograma: Exibir 20">
            <a:extLst>
              <a:ext uri="{FF2B5EF4-FFF2-40B4-BE49-F238E27FC236}">
                <a16:creationId xmlns:a16="http://schemas.microsoft.com/office/drawing/2014/main" id="{F8FAA4A1-3E9A-42C6-9DDB-07C581FA3131}"/>
              </a:ext>
            </a:extLst>
          </p:cNvPr>
          <p:cNvSpPr/>
          <p:nvPr/>
        </p:nvSpPr>
        <p:spPr>
          <a:xfrm>
            <a:off x="4871634" y="4923884"/>
            <a:ext cx="2619213" cy="91163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D11E3570-4954-4429-AE50-1B197D20D541}"/>
              </a:ext>
            </a:extLst>
          </p:cNvPr>
          <p:cNvSpPr/>
          <p:nvPr/>
        </p:nvSpPr>
        <p:spPr>
          <a:xfrm>
            <a:off x="9376474" y="4923884"/>
            <a:ext cx="2619213" cy="91163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BFE318-8F70-4DD5-AC77-1F42C42C7200}"/>
              </a:ext>
            </a:extLst>
          </p:cNvPr>
          <p:cNvSpPr txBox="1"/>
          <p:nvPr/>
        </p:nvSpPr>
        <p:spPr>
          <a:xfrm>
            <a:off x="5596126" y="5131534"/>
            <a:ext cx="1554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dirty="0">
                <a:solidFill>
                  <a:schemeClr val="bg1"/>
                </a:solidFill>
              </a:rPr>
              <a:t>“São múltiplos ”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D5E41B2-1A1E-4B93-8F3C-1A837D52065B}"/>
              </a:ext>
            </a:extLst>
          </p:cNvPr>
          <p:cNvSpPr txBox="1"/>
          <p:nvPr/>
        </p:nvSpPr>
        <p:spPr>
          <a:xfrm>
            <a:off x="9792344" y="5131534"/>
            <a:ext cx="1924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dirty="0">
                <a:solidFill>
                  <a:schemeClr val="bg1"/>
                </a:solidFill>
              </a:rPr>
              <a:t>“Não são múltiplos”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49D3026-5CD9-4616-88A6-9616B0F900F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873858" y="4018632"/>
            <a:ext cx="1616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2503DA2-63DB-48FA-ADCF-4501376E9B0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487546" y="4018632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C826816-EA5F-4542-91D0-D4CC25585D3A}"/>
              </a:ext>
            </a:extLst>
          </p:cNvPr>
          <p:cNvCxnSpPr>
            <a:cxnSpLocks/>
          </p:cNvCxnSpPr>
          <p:nvPr/>
        </p:nvCxnSpPr>
        <p:spPr>
          <a:xfrm>
            <a:off x="5873857" y="4018631"/>
            <a:ext cx="2" cy="9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7E13637-02DC-4CDE-8ADE-2428270D2D80}"/>
              </a:ext>
            </a:extLst>
          </p:cNvPr>
          <p:cNvCxnSpPr>
            <a:cxnSpLocks/>
          </p:cNvCxnSpPr>
          <p:nvPr/>
        </p:nvCxnSpPr>
        <p:spPr>
          <a:xfrm>
            <a:off x="11468746" y="4018632"/>
            <a:ext cx="0" cy="90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840E647-E68A-4367-9C5B-E8B79E3EF1B4}"/>
              </a:ext>
            </a:extLst>
          </p:cNvPr>
          <p:cNvSpPr txBox="1"/>
          <p:nvPr/>
        </p:nvSpPr>
        <p:spPr>
          <a:xfrm>
            <a:off x="6446650" y="3636764"/>
            <a:ext cx="696132" cy="38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26405F4-6C73-4020-B68C-8A723B648ADA}"/>
              </a:ext>
            </a:extLst>
          </p:cNvPr>
          <p:cNvSpPr txBox="1"/>
          <p:nvPr/>
        </p:nvSpPr>
        <p:spPr>
          <a:xfrm>
            <a:off x="10259877" y="3636764"/>
            <a:ext cx="147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51" name="Fluxograma: Terminação 50">
            <a:extLst>
              <a:ext uri="{FF2B5EF4-FFF2-40B4-BE49-F238E27FC236}">
                <a16:creationId xmlns:a16="http://schemas.microsoft.com/office/drawing/2014/main" id="{E832C924-31D6-4BEC-A886-ADF6F8D2FC30}"/>
              </a:ext>
            </a:extLst>
          </p:cNvPr>
          <p:cNvSpPr/>
          <p:nvPr/>
        </p:nvSpPr>
        <p:spPr>
          <a:xfrm>
            <a:off x="7604502" y="6002329"/>
            <a:ext cx="1771972" cy="6044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86B3DF4-3F45-4CED-8D64-69B11BD9E042}"/>
              </a:ext>
            </a:extLst>
          </p:cNvPr>
          <p:cNvSpPr txBox="1"/>
          <p:nvPr/>
        </p:nvSpPr>
        <p:spPr>
          <a:xfrm>
            <a:off x="8166207" y="6112517"/>
            <a:ext cx="89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5A16CB7F-2939-4D52-8BB7-0DFA8E62AF10}"/>
              </a:ext>
            </a:extLst>
          </p:cNvPr>
          <p:cNvCxnSpPr>
            <a:stCxn id="21" idx="3"/>
          </p:cNvCxnSpPr>
          <p:nvPr/>
        </p:nvCxnSpPr>
        <p:spPr>
          <a:xfrm flipV="1">
            <a:off x="7490847" y="5379700"/>
            <a:ext cx="6753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0C6436D6-F8C8-4DA8-9C16-8288D3E7139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772040" y="5379700"/>
            <a:ext cx="604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BEC97E0-7D29-4E49-9B32-86E22CAA7F9D}"/>
              </a:ext>
            </a:extLst>
          </p:cNvPr>
          <p:cNvCxnSpPr/>
          <p:nvPr/>
        </p:nvCxnSpPr>
        <p:spPr>
          <a:xfrm>
            <a:off x="8154585" y="5379700"/>
            <a:ext cx="0" cy="62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8BB0D69-ECE2-4E47-85AD-05A475F47738}"/>
              </a:ext>
            </a:extLst>
          </p:cNvPr>
          <p:cNvCxnSpPr/>
          <p:nvPr/>
        </p:nvCxnSpPr>
        <p:spPr>
          <a:xfrm>
            <a:off x="8772040" y="5379700"/>
            <a:ext cx="0" cy="62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4379C15-FF1C-4651-931A-BB2A79AA7570}"/>
              </a:ext>
            </a:extLst>
          </p:cNvPr>
          <p:cNvSpPr txBox="1"/>
          <p:nvPr/>
        </p:nvSpPr>
        <p:spPr>
          <a:xfrm>
            <a:off x="0" y="61192"/>
            <a:ext cx="433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Fluxograma – </a:t>
            </a:r>
            <a:r>
              <a:rPr lang="pt-BR" b="1" dirty="0" err="1"/>
              <a:t>VerificaMultiplosEntreSi</a:t>
            </a:r>
            <a:endParaRPr lang="pt-BR" b="1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558362F4-1E69-4BEF-9326-5C66499A5328}"/>
              </a:ext>
            </a:extLst>
          </p:cNvPr>
          <p:cNvSpPr/>
          <p:nvPr/>
        </p:nvSpPr>
        <p:spPr>
          <a:xfrm>
            <a:off x="3874576" y="0"/>
            <a:ext cx="224727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ados 2">
            <a:extLst>
              <a:ext uri="{FF2B5EF4-FFF2-40B4-BE49-F238E27FC236}">
                <a16:creationId xmlns:a16="http://schemas.microsoft.com/office/drawing/2014/main" id="{E493F6B9-D4F8-44AE-8390-0EDFE1B79AC0}"/>
              </a:ext>
            </a:extLst>
          </p:cNvPr>
          <p:cNvSpPr/>
          <p:nvPr/>
        </p:nvSpPr>
        <p:spPr>
          <a:xfrm>
            <a:off x="7559191" y="60776"/>
            <a:ext cx="2365966" cy="6537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C82F43D-D89E-4B81-A7C7-DF8D75A0AF95}"/>
              </a:ext>
            </a:extLst>
          </p:cNvPr>
          <p:cNvSpPr txBox="1"/>
          <p:nvPr/>
        </p:nvSpPr>
        <p:spPr>
          <a:xfrm>
            <a:off x="8078436" y="105225"/>
            <a:ext cx="1540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a, b, mod1, mod2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C0912BD-4F00-4FE0-A8E2-D6C8EAE928EF}"/>
              </a:ext>
            </a:extLst>
          </p:cNvPr>
          <p:cNvCxnSpPr>
            <a:cxnSpLocks/>
          </p:cNvCxnSpPr>
          <p:nvPr/>
        </p:nvCxnSpPr>
        <p:spPr>
          <a:xfrm>
            <a:off x="8490488" y="714517"/>
            <a:ext cx="0" cy="36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E431D85-669D-435C-AC47-AB04044D1662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6158962" y="363409"/>
            <a:ext cx="1636826" cy="2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1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6831FAA6-BF45-437C-A3EB-465C27F3ED16}"/>
              </a:ext>
            </a:extLst>
          </p:cNvPr>
          <p:cNvSpPr/>
          <p:nvPr/>
        </p:nvSpPr>
        <p:spPr>
          <a:xfrm>
            <a:off x="440737" y="131841"/>
            <a:ext cx="1573075" cy="579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AFC855-A661-4448-8539-7C375763188D}"/>
              </a:ext>
            </a:extLst>
          </p:cNvPr>
          <p:cNvSpPr txBox="1"/>
          <p:nvPr/>
        </p:nvSpPr>
        <p:spPr>
          <a:xfrm>
            <a:off x="810432" y="283048"/>
            <a:ext cx="1049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6" name="Fluxograma: Dados 5">
            <a:extLst>
              <a:ext uri="{FF2B5EF4-FFF2-40B4-BE49-F238E27FC236}">
                <a16:creationId xmlns:a16="http://schemas.microsoft.com/office/drawing/2014/main" id="{7716A32D-E849-4B2C-9EF0-3E81AE87BA74}"/>
              </a:ext>
            </a:extLst>
          </p:cNvPr>
          <p:cNvSpPr/>
          <p:nvPr/>
        </p:nvSpPr>
        <p:spPr>
          <a:xfrm>
            <a:off x="0" y="1363851"/>
            <a:ext cx="2836190" cy="9957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992A92-5E73-4377-A98C-9F46494D7EB7}"/>
              </a:ext>
            </a:extLst>
          </p:cNvPr>
          <p:cNvSpPr txBox="1"/>
          <p:nvPr/>
        </p:nvSpPr>
        <p:spPr>
          <a:xfrm>
            <a:off x="418455" y="1469319"/>
            <a:ext cx="25572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</a:rPr>
              <a:t>valorSalario, valorImposto, calc1, calc2, calc3, 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comando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2DF4BC9B-55C8-4841-91B6-549328C7E17C}"/>
              </a:ext>
            </a:extLst>
          </p:cNvPr>
          <p:cNvSpPr/>
          <p:nvPr/>
        </p:nvSpPr>
        <p:spPr>
          <a:xfrm>
            <a:off x="0" y="2764243"/>
            <a:ext cx="2386739" cy="99576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339DB3-2B82-4422-B6FA-4B94E1ADBE38}"/>
              </a:ext>
            </a:extLst>
          </p:cNvPr>
          <p:cNvSpPr txBox="1"/>
          <p:nvPr/>
        </p:nvSpPr>
        <p:spPr>
          <a:xfrm>
            <a:off x="56503" y="3019444"/>
            <a:ext cx="2557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valorSalario</a:t>
            </a:r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4C698C7-B399-491F-988A-E18AC7E5B463}"/>
              </a:ext>
            </a:extLst>
          </p:cNvPr>
          <p:cNvCxnSpPr>
            <a:stCxn id="4" idx="2"/>
          </p:cNvCxnSpPr>
          <p:nvPr/>
        </p:nvCxnSpPr>
        <p:spPr>
          <a:xfrm flipH="1">
            <a:off x="1208868" y="711252"/>
            <a:ext cx="18407" cy="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F1AE3CF-5E31-457A-9048-74862C3961C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1134476" y="2359617"/>
            <a:ext cx="58894" cy="5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BA4DB86F-14EE-412A-BD29-99F0E90127A1}"/>
              </a:ext>
            </a:extLst>
          </p:cNvPr>
          <p:cNvSpPr/>
          <p:nvPr/>
        </p:nvSpPr>
        <p:spPr>
          <a:xfrm>
            <a:off x="405865" y="4695986"/>
            <a:ext cx="2541722" cy="15963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1A7800-D8BC-4E26-A5DB-AAF3228D6BC3}"/>
              </a:ext>
            </a:extLst>
          </p:cNvPr>
          <p:cNvSpPr txBox="1"/>
          <p:nvPr/>
        </p:nvSpPr>
        <p:spPr>
          <a:xfrm>
            <a:off x="627687" y="5332567"/>
            <a:ext cx="2557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valorSalario</a:t>
            </a:r>
            <a:r>
              <a:rPr lang="pt-BR" sz="1500" b="1" dirty="0">
                <a:solidFill>
                  <a:schemeClr val="bg1"/>
                </a:solidFill>
              </a:rPr>
              <a:t> &lt; 2000.01 ?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A5DED29-F9D2-4265-9645-1AAB29A19AA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676726" y="4291360"/>
            <a:ext cx="0" cy="4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3EA6DB7-BCEF-49E8-9B8F-7C255F40BEA6}"/>
              </a:ext>
            </a:extLst>
          </p:cNvPr>
          <p:cNvCxnSpPr/>
          <p:nvPr/>
        </p:nvCxnSpPr>
        <p:spPr>
          <a:xfrm flipH="1">
            <a:off x="1193370" y="4291360"/>
            <a:ext cx="483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007AECE-89E8-40D3-8854-EC33A20882B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93369" y="3760010"/>
            <a:ext cx="1" cy="53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D64D13A-5310-49AB-9AAD-2A0FDAECD5E8}"/>
              </a:ext>
            </a:extLst>
          </p:cNvPr>
          <p:cNvCxnSpPr>
            <a:stCxn id="15" idx="1"/>
          </p:cNvCxnSpPr>
          <p:nvPr/>
        </p:nvCxnSpPr>
        <p:spPr>
          <a:xfrm flipH="1">
            <a:off x="56503" y="5494149"/>
            <a:ext cx="349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6188226-2FE1-49DC-B264-1CBD58E21A7C}"/>
              </a:ext>
            </a:extLst>
          </p:cNvPr>
          <p:cNvCxnSpPr>
            <a:cxnSpLocks/>
          </p:cNvCxnSpPr>
          <p:nvPr/>
        </p:nvCxnSpPr>
        <p:spPr>
          <a:xfrm>
            <a:off x="56503" y="5494149"/>
            <a:ext cx="0" cy="97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CACB9CF-FB53-4EA3-944C-B225D6BBAF3A}"/>
              </a:ext>
            </a:extLst>
          </p:cNvPr>
          <p:cNvCxnSpPr/>
          <p:nvPr/>
        </p:nvCxnSpPr>
        <p:spPr>
          <a:xfrm>
            <a:off x="2947587" y="5494149"/>
            <a:ext cx="632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79F7E58-C1C6-44F9-9C0D-373B1B600E7D}"/>
              </a:ext>
            </a:extLst>
          </p:cNvPr>
          <p:cNvCxnSpPr>
            <a:cxnSpLocks/>
          </p:cNvCxnSpPr>
          <p:nvPr/>
        </p:nvCxnSpPr>
        <p:spPr>
          <a:xfrm flipV="1">
            <a:off x="3580108" y="606213"/>
            <a:ext cx="0" cy="4887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9B4C1B4-2240-4B24-82BE-8FA476517E4B}"/>
              </a:ext>
            </a:extLst>
          </p:cNvPr>
          <p:cNvCxnSpPr/>
          <p:nvPr/>
        </p:nvCxnSpPr>
        <p:spPr>
          <a:xfrm>
            <a:off x="3580108" y="594793"/>
            <a:ext cx="72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uxograma: Exibir 42">
            <a:extLst>
              <a:ext uri="{FF2B5EF4-FFF2-40B4-BE49-F238E27FC236}">
                <a16:creationId xmlns:a16="http://schemas.microsoft.com/office/drawing/2014/main" id="{FFAC3D83-F2E0-46DA-8411-2ADDFC0B00F1}"/>
              </a:ext>
            </a:extLst>
          </p:cNvPr>
          <p:cNvSpPr/>
          <p:nvPr/>
        </p:nvSpPr>
        <p:spPr>
          <a:xfrm>
            <a:off x="4308529" y="152942"/>
            <a:ext cx="2867186" cy="9065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193BA2-33C9-4467-9766-181A5595BC05}"/>
              </a:ext>
            </a:extLst>
          </p:cNvPr>
          <p:cNvSpPr txBox="1"/>
          <p:nvPr/>
        </p:nvSpPr>
        <p:spPr>
          <a:xfrm>
            <a:off x="4662406" y="329214"/>
            <a:ext cx="2557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"Você está Isento do Imposto de Renda!"</a:t>
            </a:r>
          </a:p>
        </p:txBody>
      </p:sp>
      <p:sp>
        <p:nvSpPr>
          <p:cNvPr id="47" name="Fluxograma: Exibir 46">
            <a:extLst>
              <a:ext uri="{FF2B5EF4-FFF2-40B4-BE49-F238E27FC236}">
                <a16:creationId xmlns:a16="http://schemas.microsoft.com/office/drawing/2014/main" id="{0069B6F0-83FA-4130-B822-DE02475639EF}"/>
              </a:ext>
            </a:extLst>
          </p:cNvPr>
          <p:cNvSpPr/>
          <p:nvPr/>
        </p:nvSpPr>
        <p:spPr>
          <a:xfrm>
            <a:off x="7904135" y="131841"/>
            <a:ext cx="4076055" cy="90654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E4F087D-EAA8-4265-AFFF-3176246EABCA}"/>
              </a:ext>
            </a:extLst>
          </p:cNvPr>
          <p:cNvSpPr txBox="1"/>
          <p:nvPr/>
        </p:nvSpPr>
        <p:spPr>
          <a:xfrm>
            <a:off x="8403633" y="192697"/>
            <a:ext cx="37883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"Os cálculos foram baseados na tabela de Impostos de Renda. Deseja </a:t>
            </a:r>
            <a:r>
              <a:rPr lang="pt-BR" sz="1500" b="1" dirty="0" err="1">
                <a:solidFill>
                  <a:schemeClr val="bg1"/>
                </a:solidFill>
              </a:rPr>
              <a:t>visualiza-lá</a:t>
            </a:r>
            <a:r>
              <a:rPr lang="pt-BR" sz="1500" b="1" dirty="0">
                <a:solidFill>
                  <a:schemeClr val="bg1"/>
                </a:solidFill>
              </a:rPr>
              <a:t>? (sim/não)"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2F2D1E3-F328-4FEB-B2E9-F579F1DB2D6A}"/>
              </a:ext>
            </a:extLst>
          </p:cNvPr>
          <p:cNvCxnSpPr/>
          <p:nvPr/>
        </p:nvCxnSpPr>
        <p:spPr>
          <a:xfrm>
            <a:off x="7175715" y="594793"/>
            <a:ext cx="72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1F9EA85-ECB7-4259-8C7F-4644368CD10C}"/>
              </a:ext>
            </a:extLst>
          </p:cNvPr>
          <p:cNvSpPr txBox="1"/>
          <p:nvPr/>
        </p:nvSpPr>
        <p:spPr>
          <a:xfrm>
            <a:off x="0" y="5140152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7988A8-7DBB-453D-BBFA-0CC07A70D874}"/>
              </a:ext>
            </a:extLst>
          </p:cNvPr>
          <p:cNvSpPr txBox="1"/>
          <p:nvPr/>
        </p:nvSpPr>
        <p:spPr>
          <a:xfrm>
            <a:off x="2927894" y="5204015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A94F9ED6-7684-4994-A1D8-DC8B3F54DAD7}"/>
              </a:ext>
            </a:extLst>
          </p:cNvPr>
          <p:cNvCxnSpPr/>
          <p:nvPr/>
        </p:nvCxnSpPr>
        <p:spPr>
          <a:xfrm>
            <a:off x="56503" y="6469949"/>
            <a:ext cx="352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9A25C6D0-073C-4340-B219-5732D306B134}"/>
              </a:ext>
            </a:extLst>
          </p:cNvPr>
          <p:cNvSpPr/>
          <p:nvPr/>
        </p:nvSpPr>
        <p:spPr>
          <a:xfrm>
            <a:off x="3602878" y="5876176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FF3256A-F958-499C-AAE1-595518E1899C}"/>
              </a:ext>
            </a:extLst>
          </p:cNvPr>
          <p:cNvSpPr txBox="1"/>
          <p:nvPr/>
        </p:nvSpPr>
        <p:spPr>
          <a:xfrm>
            <a:off x="3960942" y="5761353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3" name="Fluxograma: Conector fora de Página 112">
            <a:extLst>
              <a:ext uri="{FF2B5EF4-FFF2-40B4-BE49-F238E27FC236}">
                <a16:creationId xmlns:a16="http://schemas.microsoft.com/office/drawing/2014/main" id="{2B35A1FF-CCCB-410B-B45C-E14646263847}"/>
              </a:ext>
            </a:extLst>
          </p:cNvPr>
          <p:cNvSpPr/>
          <p:nvPr/>
        </p:nvSpPr>
        <p:spPr>
          <a:xfrm>
            <a:off x="9335921" y="1701720"/>
            <a:ext cx="1534325" cy="10046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A7ACB32-C48E-4EA2-8D73-39299EF793B8}"/>
              </a:ext>
            </a:extLst>
          </p:cNvPr>
          <p:cNvSpPr txBox="1"/>
          <p:nvPr/>
        </p:nvSpPr>
        <p:spPr>
          <a:xfrm>
            <a:off x="9642980" y="1567570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8E0DEAFB-DFB3-4709-A25A-1DFB38572BFE}"/>
              </a:ext>
            </a:extLst>
          </p:cNvPr>
          <p:cNvCxnSpPr/>
          <p:nvPr/>
        </p:nvCxnSpPr>
        <p:spPr>
          <a:xfrm>
            <a:off x="10058400" y="1059484"/>
            <a:ext cx="0" cy="6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8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sango 6">
            <a:extLst>
              <a:ext uri="{FF2B5EF4-FFF2-40B4-BE49-F238E27FC236}">
                <a16:creationId xmlns:a16="http://schemas.microsoft.com/office/drawing/2014/main" id="{6B074103-745A-4C27-A2C5-132162514221}"/>
              </a:ext>
            </a:extLst>
          </p:cNvPr>
          <p:cNvSpPr/>
          <p:nvPr/>
        </p:nvSpPr>
        <p:spPr>
          <a:xfrm>
            <a:off x="309965" y="2092270"/>
            <a:ext cx="3230919" cy="18597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8F10F42F-E854-454A-80F0-CD5BBD47DD77}"/>
              </a:ext>
            </a:extLst>
          </p:cNvPr>
          <p:cNvSpPr/>
          <p:nvPr/>
        </p:nvSpPr>
        <p:spPr>
          <a:xfrm>
            <a:off x="193251" y="234792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CB6746-8A0D-4A6D-91AE-8D37389D72E2}"/>
              </a:ext>
            </a:extLst>
          </p:cNvPr>
          <p:cNvSpPr txBox="1"/>
          <p:nvPr/>
        </p:nvSpPr>
        <p:spPr>
          <a:xfrm>
            <a:off x="551315" y="119969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ED7F2-1185-4E13-98B2-C6F7554E0BCD}"/>
              </a:ext>
            </a:extLst>
          </p:cNvPr>
          <p:cNvSpPr txBox="1"/>
          <p:nvPr/>
        </p:nvSpPr>
        <p:spPr>
          <a:xfrm>
            <a:off x="867905" y="2690925"/>
            <a:ext cx="257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</a:rPr>
              <a:t>(valorsalario &gt; 2000.00)e (valorSalario &lt; 3000.01) ?</a:t>
            </a:r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48952-2228-4FD3-8986-B58F9ABB2433}"/>
              </a:ext>
            </a:extLst>
          </p:cNvPr>
          <p:cNvCxnSpPr/>
          <p:nvPr/>
        </p:nvCxnSpPr>
        <p:spPr>
          <a:xfrm>
            <a:off x="867905" y="1216616"/>
            <a:ext cx="0" cy="379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B9F1126-E45F-409E-AE35-37D41ED5AC2B}"/>
              </a:ext>
            </a:extLst>
          </p:cNvPr>
          <p:cNvCxnSpPr>
            <a:cxnSpLocks/>
          </p:cNvCxnSpPr>
          <p:nvPr/>
        </p:nvCxnSpPr>
        <p:spPr>
          <a:xfrm>
            <a:off x="867905" y="1596325"/>
            <a:ext cx="1057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99921DD-2E99-4DA3-89CA-2D7503A52F7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925424" y="1596325"/>
            <a:ext cx="1" cy="49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FB34890-EA5A-4064-ABE2-0BBD6256ED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40884" y="3022169"/>
            <a:ext cx="41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51E78B9D-F97A-4660-88EB-83EFF597D023}"/>
              </a:ext>
            </a:extLst>
          </p:cNvPr>
          <p:cNvSpPr/>
          <p:nvPr/>
        </p:nvSpPr>
        <p:spPr>
          <a:xfrm>
            <a:off x="4303293" y="119969"/>
            <a:ext cx="3265861" cy="794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620D8C-5113-445C-8171-77308DE062A6}"/>
              </a:ext>
            </a:extLst>
          </p:cNvPr>
          <p:cNvSpPr txBox="1"/>
          <p:nvPr/>
        </p:nvSpPr>
        <p:spPr>
          <a:xfrm>
            <a:off x="4343727" y="240381"/>
            <a:ext cx="3265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</a:rPr>
              <a:t>valorImposto &lt;- valorSalario - 2000.00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valorImposto &lt;- (valorImposto/100)* 8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38" name="Fluxograma: Exibir 37">
            <a:extLst>
              <a:ext uri="{FF2B5EF4-FFF2-40B4-BE49-F238E27FC236}">
                <a16:creationId xmlns:a16="http://schemas.microsoft.com/office/drawing/2014/main" id="{899BAD31-537C-460E-8C6B-3E1C3281BE62}"/>
              </a:ext>
            </a:extLst>
          </p:cNvPr>
          <p:cNvSpPr/>
          <p:nvPr/>
        </p:nvSpPr>
        <p:spPr>
          <a:xfrm>
            <a:off x="4343727" y="1484922"/>
            <a:ext cx="3611101" cy="77184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A9A88E-AC62-4DC5-8349-18EBE82E13E1}"/>
              </a:ext>
            </a:extLst>
          </p:cNvPr>
          <p:cNvSpPr txBox="1"/>
          <p:nvPr/>
        </p:nvSpPr>
        <p:spPr>
          <a:xfrm>
            <a:off x="4688967" y="1583690"/>
            <a:ext cx="3265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"Você Não está Isento! O seu Imposto de Renda é R$ ", valorImposto:2:2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3BC1B6A-C4DC-4C4E-A71A-AF50BC5E7FB4}"/>
              </a:ext>
            </a:extLst>
          </p:cNvPr>
          <p:cNvCxnSpPr>
            <a:cxnSpLocks/>
          </p:cNvCxnSpPr>
          <p:nvPr/>
        </p:nvCxnSpPr>
        <p:spPr>
          <a:xfrm flipV="1">
            <a:off x="3958053" y="240382"/>
            <a:ext cx="11938" cy="278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9D45EA0-6140-4FBB-B8DF-55AC4D1F83A6}"/>
              </a:ext>
            </a:extLst>
          </p:cNvPr>
          <p:cNvCxnSpPr/>
          <p:nvPr/>
        </p:nvCxnSpPr>
        <p:spPr>
          <a:xfrm>
            <a:off x="3958053" y="270586"/>
            <a:ext cx="34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228E08F-9801-49DD-A54F-86A2C3E40DD9}"/>
              </a:ext>
            </a:extLst>
          </p:cNvPr>
          <p:cNvCxnSpPr>
            <a:stCxn id="39" idx="3"/>
          </p:cNvCxnSpPr>
          <p:nvPr/>
        </p:nvCxnSpPr>
        <p:spPr>
          <a:xfrm>
            <a:off x="7954828" y="1860689"/>
            <a:ext cx="770718" cy="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uxograma: Conector fora de Página 61">
            <a:extLst>
              <a:ext uri="{FF2B5EF4-FFF2-40B4-BE49-F238E27FC236}">
                <a16:creationId xmlns:a16="http://schemas.microsoft.com/office/drawing/2014/main" id="{0A151E24-BC5D-4774-AEF9-40C039D0ABBF}"/>
              </a:ext>
            </a:extLst>
          </p:cNvPr>
          <p:cNvSpPr/>
          <p:nvPr/>
        </p:nvSpPr>
        <p:spPr>
          <a:xfrm>
            <a:off x="8779878" y="1483839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E60C315-8F04-4EC4-9521-C7533B5781EF}"/>
              </a:ext>
            </a:extLst>
          </p:cNvPr>
          <p:cNvSpPr txBox="1"/>
          <p:nvPr/>
        </p:nvSpPr>
        <p:spPr>
          <a:xfrm>
            <a:off x="8944668" y="1296112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0C25C64F-BE36-49EA-8DBC-BDE79DF4B78A}"/>
              </a:ext>
            </a:extLst>
          </p:cNvPr>
          <p:cNvCxnSpPr>
            <a:cxnSpLocks/>
          </p:cNvCxnSpPr>
          <p:nvPr/>
        </p:nvCxnSpPr>
        <p:spPr>
          <a:xfrm>
            <a:off x="193251" y="3022168"/>
            <a:ext cx="0" cy="158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Losango 72">
            <a:extLst>
              <a:ext uri="{FF2B5EF4-FFF2-40B4-BE49-F238E27FC236}">
                <a16:creationId xmlns:a16="http://schemas.microsoft.com/office/drawing/2014/main" id="{0AE95329-64CF-4635-BA77-F51AAC2D8242}"/>
              </a:ext>
            </a:extLst>
          </p:cNvPr>
          <p:cNvSpPr/>
          <p:nvPr/>
        </p:nvSpPr>
        <p:spPr>
          <a:xfrm>
            <a:off x="209703" y="4602997"/>
            <a:ext cx="3230919" cy="18597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C99C569-7534-4ABE-8794-C41E7AFA7D84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93251" y="4602997"/>
            <a:ext cx="1631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0DF89-8AB4-41F8-972A-210869BE3DFD}"/>
              </a:ext>
            </a:extLst>
          </p:cNvPr>
          <p:cNvSpPr txBox="1"/>
          <p:nvPr/>
        </p:nvSpPr>
        <p:spPr>
          <a:xfrm>
            <a:off x="616899" y="5255896"/>
            <a:ext cx="2697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</a:rPr>
              <a:t>(valorSalario &gt; 3000.00)e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(valorSalario &lt;4500.00) ?</a:t>
            </a:r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FA34C3E-228A-4A2D-9834-A2461273402E}"/>
              </a:ext>
            </a:extLst>
          </p:cNvPr>
          <p:cNvCxnSpPr>
            <a:cxnSpLocks/>
            <a:stCxn id="73" idx="3"/>
            <a:endCxn id="94" idx="2"/>
          </p:cNvCxnSpPr>
          <p:nvPr/>
        </p:nvCxnSpPr>
        <p:spPr>
          <a:xfrm flipV="1">
            <a:off x="3440622" y="5525419"/>
            <a:ext cx="564514" cy="7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08F2A31-6798-473C-A748-706387CDF2B1}"/>
              </a:ext>
            </a:extLst>
          </p:cNvPr>
          <p:cNvCxnSpPr/>
          <p:nvPr/>
        </p:nvCxnSpPr>
        <p:spPr>
          <a:xfrm flipH="1" flipV="1">
            <a:off x="3958053" y="3429000"/>
            <a:ext cx="11938" cy="2103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712001D0-2CC8-4897-9F4E-6CBAB83CDB82}"/>
              </a:ext>
            </a:extLst>
          </p:cNvPr>
          <p:cNvCxnSpPr/>
          <p:nvPr/>
        </p:nvCxnSpPr>
        <p:spPr>
          <a:xfrm>
            <a:off x="3958053" y="3429000"/>
            <a:ext cx="38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Fluxograma: Processo 83">
            <a:extLst>
              <a:ext uri="{FF2B5EF4-FFF2-40B4-BE49-F238E27FC236}">
                <a16:creationId xmlns:a16="http://schemas.microsoft.com/office/drawing/2014/main" id="{7CEE5B17-37B7-4957-92B8-6BBE093BAFFA}"/>
              </a:ext>
            </a:extLst>
          </p:cNvPr>
          <p:cNvSpPr/>
          <p:nvPr/>
        </p:nvSpPr>
        <p:spPr>
          <a:xfrm>
            <a:off x="4343727" y="2947310"/>
            <a:ext cx="3265861" cy="12527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6E03955-46D5-449C-9820-21788F25B1CF}"/>
              </a:ext>
            </a:extLst>
          </p:cNvPr>
          <p:cNvSpPr txBox="1"/>
          <p:nvPr/>
        </p:nvSpPr>
        <p:spPr>
          <a:xfrm>
            <a:off x="4387160" y="3022168"/>
            <a:ext cx="361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calc1 &lt;- </a:t>
            </a:r>
            <a:r>
              <a:rPr lang="pt-BR" sz="1500" b="1" dirty="0" err="1">
                <a:solidFill>
                  <a:schemeClr val="bg1"/>
                </a:solidFill>
              </a:rPr>
              <a:t>valorSalario</a:t>
            </a:r>
            <a:r>
              <a:rPr lang="pt-BR" sz="1500" b="1" dirty="0">
                <a:solidFill>
                  <a:schemeClr val="bg1"/>
                </a:solidFill>
              </a:rPr>
              <a:t> - 2000.00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calc1 &lt;- ((</a:t>
            </a:r>
            <a:r>
              <a:rPr lang="pt-BR" sz="1500" b="1" dirty="0" err="1">
                <a:solidFill>
                  <a:schemeClr val="bg1"/>
                </a:solidFill>
              </a:rPr>
              <a:t>valorSalario</a:t>
            </a:r>
            <a:r>
              <a:rPr lang="pt-BR" sz="1500" b="1" dirty="0">
                <a:solidFill>
                  <a:schemeClr val="bg1"/>
                </a:solidFill>
              </a:rPr>
              <a:t> - 1000)/100)*8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calc2 &lt;- (</a:t>
            </a:r>
            <a:r>
              <a:rPr lang="pt-BR" sz="1500" b="1" dirty="0" err="1">
                <a:solidFill>
                  <a:schemeClr val="bg1"/>
                </a:solidFill>
              </a:rPr>
              <a:t>valorSalario</a:t>
            </a:r>
            <a:r>
              <a:rPr lang="pt-BR" sz="1500" b="1" dirty="0">
                <a:solidFill>
                  <a:schemeClr val="bg1"/>
                </a:solidFill>
              </a:rPr>
              <a:t> - 3000.00)*18</a:t>
            </a:r>
          </a:p>
          <a:p>
            <a:r>
              <a:rPr lang="pt-BR" sz="1500" b="1" dirty="0" err="1">
                <a:solidFill>
                  <a:schemeClr val="bg1"/>
                </a:solidFill>
              </a:rPr>
              <a:t>valorImposto</a:t>
            </a:r>
            <a:r>
              <a:rPr lang="pt-BR" sz="1500" b="1" dirty="0">
                <a:solidFill>
                  <a:schemeClr val="bg1"/>
                </a:solidFill>
              </a:rPr>
              <a:t> &lt;- calc1 + calc2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C23CED89-1E44-4C94-8328-F7BEBDF0439D}"/>
              </a:ext>
            </a:extLst>
          </p:cNvPr>
          <p:cNvCxnSpPr>
            <a:cxnSpLocks/>
          </p:cNvCxnSpPr>
          <p:nvPr/>
        </p:nvCxnSpPr>
        <p:spPr>
          <a:xfrm>
            <a:off x="5936224" y="914791"/>
            <a:ext cx="0" cy="57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8889A6B2-BFFA-4709-8286-EC582651A2F8}"/>
              </a:ext>
            </a:extLst>
          </p:cNvPr>
          <p:cNvCxnSpPr>
            <a:cxnSpLocks/>
          </p:cNvCxnSpPr>
          <p:nvPr/>
        </p:nvCxnSpPr>
        <p:spPr>
          <a:xfrm>
            <a:off x="5918516" y="4200034"/>
            <a:ext cx="0" cy="57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uxograma: Exibir 87">
            <a:extLst>
              <a:ext uri="{FF2B5EF4-FFF2-40B4-BE49-F238E27FC236}">
                <a16:creationId xmlns:a16="http://schemas.microsoft.com/office/drawing/2014/main" id="{2318C145-8EC8-4934-929C-92F8F2507167}"/>
              </a:ext>
            </a:extLst>
          </p:cNvPr>
          <p:cNvSpPr/>
          <p:nvPr/>
        </p:nvSpPr>
        <p:spPr>
          <a:xfrm>
            <a:off x="4303293" y="4770165"/>
            <a:ext cx="3611101" cy="77184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0BE3F4F-E634-467F-83F9-66FC8CB484E0}"/>
              </a:ext>
            </a:extLst>
          </p:cNvPr>
          <p:cNvSpPr txBox="1"/>
          <p:nvPr/>
        </p:nvSpPr>
        <p:spPr>
          <a:xfrm>
            <a:off x="4648533" y="4868933"/>
            <a:ext cx="3265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"Você Não está Isento! O seu Imposto de Renda é R$ ", valorImposto:2:2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A10ADF1A-FE74-4522-9D51-E18B95E353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93251" y="3022168"/>
            <a:ext cx="1167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842646F-0A34-472D-BD04-4C9A6E35522F}"/>
              </a:ext>
            </a:extLst>
          </p:cNvPr>
          <p:cNvSpPr txBox="1"/>
          <p:nvPr/>
        </p:nvSpPr>
        <p:spPr>
          <a:xfrm>
            <a:off x="3408506" y="2661898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55ABFA7-ADFF-4AEC-87AB-3406B7E2789C}"/>
              </a:ext>
            </a:extLst>
          </p:cNvPr>
          <p:cNvSpPr txBox="1"/>
          <p:nvPr/>
        </p:nvSpPr>
        <p:spPr>
          <a:xfrm>
            <a:off x="3314818" y="5156087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B19E3AB-C859-4770-AE1C-F37BC8B0AAC7}"/>
              </a:ext>
            </a:extLst>
          </p:cNvPr>
          <p:cNvSpPr txBox="1"/>
          <p:nvPr/>
        </p:nvSpPr>
        <p:spPr>
          <a:xfrm>
            <a:off x="61638" y="2641551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B11624DF-7A41-4805-8408-B775E56ADBB7}"/>
              </a:ext>
            </a:extLst>
          </p:cNvPr>
          <p:cNvSpPr txBox="1"/>
          <p:nvPr/>
        </p:nvSpPr>
        <p:spPr>
          <a:xfrm>
            <a:off x="43106" y="5077009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6818948A-E4B7-479F-BF18-4358A7435C83}"/>
              </a:ext>
            </a:extLst>
          </p:cNvPr>
          <p:cNvCxnSpPr>
            <a:cxnSpLocks/>
            <a:stCxn id="73" idx="1"/>
          </p:cNvCxnSpPr>
          <p:nvPr/>
        </p:nvCxnSpPr>
        <p:spPr>
          <a:xfrm>
            <a:off x="209703" y="5532896"/>
            <a:ext cx="0" cy="108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D2B97D90-82F0-4D1C-B7D5-FEC36C204EB2}"/>
              </a:ext>
            </a:extLst>
          </p:cNvPr>
          <p:cNvCxnSpPr/>
          <p:nvPr/>
        </p:nvCxnSpPr>
        <p:spPr>
          <a:xfrm>
            <a:off x="193251" y="6617776"/>
            <a:ext cx="770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uxograma: Conector fora de Página 106">
            <a:extLst>
              <a:ext uri="{FF2B5EF4-FFF2-40B4-BE49-F238E27FC236}">
                <a16:creationId xmlns:a16="http://schemas.microsoft.com/office/drawing/2014/main" id="{CB4BE895-BBF2-40E5-8E97-4A9DFCF9A648}"/>
              </a:ext>
            </a:extLst>
          </p:cNvPr>
          <p:cNvSpPr/>
          <p:nvPr/>
        </p:nvSpPr>
        <p:spPr>
          <a:xfrm>
            <a:off x="7954828" y="5809894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BE64700-1655-4451-BB8E-D15B424E4C04}"/>
              </a:ext>
            </a:extLst>
          </p:cNvPr>
          <p:cNvSpPr txBox="1"/>
          <p:nvPr/>
        </p:nvSpPr>
        <p:spPr>
          <a:xfrm>
            <a:off x="8305137" y="5622167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1E2D3AF-0A17-42CE-9648-099D23CCFA65}"/>
              </a:ext>
            </a:extLst>
          </p:cNvPr>
          <p:cNvCxnSpPr>
            <a:cxnSpLocks/>
          </p:cNvCxnSpPr>
          <p:nvPr/>
        </p:nvCxnSpPr>
        <p:spPr>
          <a:xfrm>
            <a:off x="7653021" y="3579421"/>
            <a:ext cx="1072525" cy="1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uxograma: Conector fora de Página 109">
            <a:extLst>
              <a:ext uri="{FF2B5EF4-FFF2-40B4-BE49-F238E27FC236}">
                <a16:creationId xmlns:a16="http://schemas.microsoft.com/office/drawing/2014/main" id="{C361763F-0066-46DF-AB85-584F15B755FE}"/>
              </a:ext>
            </a:extLst>
          </p:cNvPr>
          <p:cNvSpPr/>
          <p:nvPr/>
        </p:nvSpPr>
        <p:spPr>
          <a:xfrm>
            <a:off x="8779878" y="3198610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F889040-D75C-4582-BCEF-4F35E32790BE}"/>
              </a:ext>
            </a:extLst>
          </p:cNvPr>
          <p:cNvSpPr txBox="1"/>
          <p:nvPr/>
        </p:nvSpPr>
        <p:spPr>
          <a:xfrm>
            <a:off x="8944668" y="3010883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42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B90B4C34-1009-444B-B506-5FD1EA368BB5}"/>
              </a:ext>
            </a:extLst>
          </p:cNvPr>
          <p:cNvSpPr/>
          <p:nvPr/>
        </p:nvSpPr>
        <p:spPr>
          <a:xfrm>
            <a:off x="190177" y="187727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46E199-8A39-47F6-9166-7799D2E1114B}"/>
              </a:ext>
            </a:extLst>
          </p:cNvPr>
          <p:cNvSpPr txBox="1"/>
          <p:nvPr/>
        </p:nvSpPr>
        <p:spPr>
          <a:xfrm>
            <a:off x="540947" y="0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0C3B065-08D3-4DF1-9BF8-175423E1A3AD}"/>
              </a:ext>
            </a:extLst>
          </p:cNvPr>
          <p:cNvCxnSpPr>
            <a:cxnSpLocks/>
          </p:cNvCxnSpPr>
          <p:nvPr/>
        </p:nvCxnSpPr>
        <p:spPr>
          <a:xfrm>
            <a:off x="1570812" y="759416"/>
            <a:ext cx="295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osango 10">
            <a:extLst>
              <a:ext uri="{FF2B5EF4-FFF2-40B4-BE49-F238E27FC236}">
                <a16:creationId xmlns:a16="http://schemas.microsoft.com/office/drawing/2014/main" id="{23BDA4B3-7D5A-460D-B05F-1672C21D5E2B}"/>
              </a:ext>
            </a:extLst>
          </p:cNvPr>
          <p:cNvSpPr/>
          <p:nvPr/>
        </p:nvSpPr>
        <p:spPr>
          <a:xfrm>
            <a:off x="3208149" y="759416"/>
            <a:ext cx="2887851" cy="15472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9E4E63-A65C-4432-80A0-279599D8B31C}"/>
              </a:ext>
            </a:extLst>
          </p:cNvPr>
          <p:cNvSpPr txBox="1"/>
          <p:nvPr/>
        </p:nvSpPr>
        <p:spPr>
          <a:xfrm>
            <a:off x="3517797" y="1358379"/>
            <a:ext cx="2655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(</a:t>
            </a:r>
            <a:r>
              <a:rPr lang="pt-BR" sz="1500" b="1" dirty="0" err="1">
                <a:solidFill>
                  <a:schemeClr val="bg1"/>
                </a:solidFill>
              </a:rPr>
              <a:t>valorSalario</a:t>
            </a:r>
            <a:r>
              <a:rPr lang="pt-BR" sz="1500" b="1" dirty="0">
                <a:solidFill>
                  <a:schemeClr val="bg1"/>
                </a:solidFill>
              </a:rPr>
              <a:t> &gt; 4500.00) ?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5404BE5-9235-462C-9D24-3D8E7F238212}"/>
              </a:ext>
            </a:extLst>
          </p:cNvPr>
          <p:cNvCxnSpPr/>
          <p:nvPr/>
        </p:nvCxnSpPr>
        <p:spPr>
          <a:xfrm flipH="1">
            <a:off x="1766807" y="1542059"/>
            <a:ext cx="1441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5C9A0A3-564D-4208-A64E-5A874A4BFACC}"/>
              </a:ext>
            </a:extLst>
          </p:cNvPr>
          <p:cNvCxnSpPr/>
          <p:nvPr/>
        </p:nvCxnSpPr>
        <p:spPr>
          <a:xfrm>
            <a:off x="1751308" y="1534332"/>
            <a:ext cx="0" cy="11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BC1393-E528-4102-8A0C-DB8BDA1A98E2}"/>
              </a:ext>
            </a:extLst>
          </p:cNvPr>
          <p:cNvCxnSpPr/>
          <p:nvPr/>
        </p:nvCxnSpPr>
        <p:spPr>
          <a:xfrm flipH="1">
            <a:off x="6096000" y="1534332"/>
            <a:ext cx="1441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B03191-4C98-4AB0-98A0-19D3A8C22FA9}"/>
              </a:ext>
            </a:extLst>
          </p:cNvPr>
          <p:cNvCxnSpPr/>
          <p:nvPr/>
        </p:nvCxnSpPr>
        <p:spPr>
          <a:xfrm>
            <a:off x="7550257" y="1534332"/>
            <a:ext cx="0" cy="11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029B81C7-3974-467A-BAF9-762FBAC83204}"/>
              </a:ext>
            </a:extLst>
          </p:cNvPr>
          <p:cNvSpPr/>
          <p:nvPr/>
        </p:nvSpPr>
        <p:spPr>
          <a:xfrm>
            <a:off x="5917326" y="2727702"/>
            <a:ext cx="4311551" cy="14025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A822FA-D5B4-4A98-A1F0-0ECB9436EC00}"/>
              </a:ext>
            </a:extLst>
          </p:cNvPr>
          <p:cNvSpPr txBox="1"/>
          <p:nvPr/>
        </p:nvSpPr>
        <p:spPr>
          <a:xfrm>
            <a:off x="5957760" y="2848114"/>
            <a:ext cx="42711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</a:rPr>
              <a:t>calc1 &lt;- valorSalario - 2000.00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calc1 &lt;- ((valorSalario - 1000)/100)*8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calc2 &lt;- ((valorSalario - 3000.00)/100)*18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calc3 &lt;- ((valorSalario - 4500.00)/100)*28</a:t>
            </a:r>
          </a:p>
          <a:p>
            <a:r>
              <a:rPr lang="it-IT" sz="1500" b="1" dirty="0">
                <a:solidFill>
                  <a:schemeClr val="bg1"/>
                </a:solidFill>
              </a:rPr>
              <a:t>valorImposto &lt;- calc1 + calc2 + calc3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24" name="Fluxograma: Exibir 23">
            <a:extLst>
              <a:ext uri="{FF2B5EF4-FFF2-40B4-BE49-F238E27FC236}">
                <a16:creationId xmlns:a16="http://schemas.microsoft.com/office/drawing/2014/main" id="{4D316B04-19F5-4BD2-BFBB-D77801237C02}"/>
              </a:ext>
            </a:extLst>
          </p:cNvPr>
          <p:cNvSpPr/>
          <p:nvPr/>
        </p:nvSpPr>
        <p:spPr>
          <a:xfrm>
            <a:off x="5917326" y="4747176"/>
            <a:ext cx="3611101" cy="77184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E66F286-4CDD-44AE-8A2A-E5735DD437B4}"/>
              </a:ext>
            </a:extLst>
          </p:cNvPr>
          <p:cNvSpPr txBox="1"/>
          <p:nvPr/>
        </p:nvSpPr>
        <p:spPr>
          <a:xfrm>
            <a:off x="6262566" y="4845944"/>
            <a:ext cx="3265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"Você Não está Isento! O seu Imposto de Renda é R$ ", valorImposto:2:2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53C784-AC71-4DAA-9DD7-4D4ED90C6296}"/>
              </a:ext>
            </a:extLst>
          </p:cNvPr>
          <p:cNvCxnSpPr>
            <a:cxnSpLocks/>
          </p:cNvCxnSpPr>
          <p:nvPr/>
        </p:nvCxnSpPr>
        <p:spPr>
          <a:xfrm>
            <a:off x="7550257" y="4130300"/>
            <a:ext cx="0" cy="5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37665E97-C7EC-421A-9404-CAE73C674A65}"/>
              </a:ext>
            </a:extLst>
          </p:cNvPr>
          <p:cNvSpPr/>
          <p:nvPr/>
        </p:nvSpPr>
        <p:spPr>
          <a:xfrm>
            <a:off x="1076489" y="2732309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61D9D8-FC61-46C7-AF46-9DF2781A183E}"/>
              </a:ext>
            </a:extLst>
          </p:cNvPr>
          <p:cNvSpPr txBox="1"/>
          <p:nvPr/>
        </p:nvSpPr>
        <p:spPr>
          <a:xfrm>
            <a:off x="1241279" y="2544582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C81B9F6-103E-472C-B278-DFB489968F2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45437" y="5133099"/>
            <a:ext cx="77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uxograma: Conector fora de Página 33">
            <a:extLst>
              <a:ext uri="{FF2B5EF4-FFF2-40B4-BE49-F238E27FC236}">
                <a16:creationId xmlns:a16="http://schemas.microsoft.com/office/drawing/2014/main" id="{B72C554D-FA80-4003-B993-CDA4D3A6FF6A}"/>
              </a:ext>
            </a:extLst>
          </p:cNvPr>
          <p:cNvSpPr/>
          <p:nvPr/>
        </p:nvSpPr>
        <p:spPr>
          <a:xfrm>
            <a:off x="3764802" y="4720032"/>
            <a:ext cx="1380635" cy="981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0F4882-0B21-4001-B9E7-921CC9B768C6}"/>
              </a:ext>
            </a:extLst>
          </p:cNvPr>
          <p:cNvSpPr txBox="1"/>
          <p:nvPr/>
        </p:nvSpPr>
        <p:spPr>
          <a:xfrm>
            <a:off x="3929592" y="4532305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2309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xibir 3">
            <a:extLst>
              <a:ext uri="{FF2B5EF4-FFF2-40B4-BE49-F238E27FC236}">
                <a16:creationId xmlns:a16="http://schemas.microsoft.com/office/drawing/2014/main" id="{64B03E0F-963D-44E3-81E9-A19B6580A6DD}"/>
              </a:ext>
            </a:extLst>
          </p:cNvPr>
          <p:cNvSpPr/>
          <p:nvPr/>
        </p:nvSpPr>
        <p:spPr>
          <a:xfrm>
            <a:off x="6165750" y="4615798"/>
            <a:ext cx="4610738" cy="171448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2CDB6645-20FE-4883-8211-2CF799B89493}"/>
              </a:ext>
            </a:extLst>
          </p:cNvPr>
          <p:cNvSpPr/>
          <p:nvPr/>
        </p:nvSpPr>
        <p:spPr>
          <a:xfrm>
            <a:off x="9583118" y="1422822"/>
            <a:ext cx="2386739" cy="99576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EE8E13-0D2E-435E-9B47-B86A1CE3AF01}"/>
              </a:ext>
            </a:extLst>
          </p:cNvPr>
          <p:cNvSpPr txBox="1"/>
          <p:nvPr/>
        </p:nvSpPr>
        <p:spPr>
          <a:xfrm>
            <a:off x="10234047" y="1709593"/>
            <a:ext cx="2557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comando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550573B-AEE6-4184-A5D4-436D526D118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776487" y="1129412"/>
            <a:ext cx="1" cy="39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osango 7">
            <a:extLst>
              <a:ext uri="{FF2B5EF4-FFF2-40B4-BE49-F238E27FC236}">
                <a16:creationId xmlns:a16="http://schemas.microsoft.com/office/drawing/2014/main" id="{C77E8215-9939-4CB8-80BD-247ED4D7A181}"/>
              </a:ext>
            </a:extLst>
          </p:cNvPr>
          <p:cNvSpPr/>
          <p:nvPr/>
        </p:nvSpPr>
        <p:spPr>
          <a:xfrm>
            <a:off x="5277011" y="1336450"/>
            <a:ext cx="2472948" cy="1959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482BE87-BC97-4899-A8E1-6D934710F33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8915722" y="1920705"/>
            <a:ext cx="6673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B5F90D-91E9-4137-911C-7EAEAF5B9FB9}"/>
              </a:ext>
            </a:extLst>
          </p:cNvPr>
          <p:cNvSpPr txBox="1"/>
          <p:nvPr/>
        </p:nvSpPr>
        <p:spPr>
          <a:xfrm>
            <a:off x="5642189" y="2124469"/>
            <a:ext cx="2557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Comando = “sim” ?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5BCBDD1-66F7-4D17-8C2E-82548EE28411}"/>
              </a:ext>
            </a:extLst>
          </p:cNvPr>
          <p:cNvCxnSpPr/>
          <p:nvPr/>
        </p:nvCxnSpPr>
        <p:spPr>
          <a:xfrm flipV="1">
            <a:off x="8915722" y="1336450"/>
            <a:ext cx="0" cy="584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D5D9532-2B29-48C8-BE2B-7F4D773505EE}"/>
              </a:ext>
            </a:extLst>
          </p:cNvPr>
          <p:cNvCxnSpPr>
            <a:endCxn id="8" idx="0"/>
          </p:cNvCxnSpPr>
          <p:nvPr/>
        </p:nvCxnSpPr>
        <p:spPr>
          <a:xfrm flipH="1">
            <a:off x="6513485" y="1336450"/>
            <a:ext cx="2402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7FBCD1E-83EC-4ED5-999C-3FD1EC6704F7}"/>
              </a:ext>
            </a:extLst>
          </p:cNvPr>
          <p:cNvCxnSpPr/>
          <p:nvPr/>
        </p:nvCxnSpPr>
        <p:spPr>
          <a:xfrm>
            <a:off x="8621254" y="2286051"/>
            <a:ext cx="0" cy="109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02F7CE6F-B735-4FFD-8BFB-A918E9300467}"/>
              </a:ext>
            </a:extLst>
          </p:cNvPr>
          <p:cNvSpPr/>
          <p:nvPr/>
        </p:nvSpPr>
        <p:spPr>
          <a:xfrm>
            <a:off x="7571254" y="3409949"/>
            <a:ext cx="2099999" cy="84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BBAF56-4F2E-4223-A1B6-E613D4C2B11C}"/>
              </a:ext>
            </a:extLst>
          </p:cNvPr>
          <p:cNvSpPr txBox="1"/>
          <p:nvPr/>
        </p:nvSpPr>
        <p:spPr>
          <a:xfrm>
            <a:off x="8168574" y="3671038"/>
            <a:ext cx="1414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limpatela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27FA64-96B5-48EA-977A-1E21360F3992}"/>
              </a:ext>
            </a:extLst>
          </p:cNvPr>
          <p:cNvSpPr txBox="1"/>
          <p:nvPr/>
        </p:nvSpPr>
        <p:spPr>
          <a:xfrm>
            <a:off x="6814090" y="4785831"/>
            <a:ext cx="5377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"Renda                             Imposto"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" "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"de 0.00 a R$ 2000.00              Isento"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"de R$ 2000.01 até R$ 3000.00      8%"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"de R$ 3000.01 até R$ 4500.00      18%"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"acima de R$ 4500.00               28%"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1999F29-3950-4003-A038-23DA0DA8ED6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21254" y="4252374"/>
            <a:ext cx="0" cy="32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FCCC2CA-E96B-4CA4-9222-7AFA21637FE9}"/>
              </a:ext>
            </a:extLst>
          </p:cNvPr>
          <p:cNvSpPr txBox="1"/>
          <p:nvPr/>
        </p:nvSpPr>
        <p:spPr>
          <a:xfrm>
            <a:off x="4654658" y="2010632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E0B7B30-5BC9-4856-8FA0-2E24ECBEE408}"/>
              </a:ext>
            </a:extLst>
          </p:cNvPr>
          <p:cNvSpPr txBox="1"/>
          <p:nvPr/>
        </p:nvSpPr>
        <p:spPr>
          <a:xfrm>
            <a:off x="7780638" y="1979207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723A28B-FA75-49AA-9272-64714301510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514204" y="2286051"/>
            <a:ext cx="0" cy="15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uxograma: Exibir 20">
            <a:extLst>
              <a:ext uri="{FF2B5EF4-FFF2-40B4-BE49-F238E27FC236}">
                <a16:creationId xmlns:a16="http://schemas.microsoft.com/office/drawing/2014/main" id="{A1C9B61E-6088-4224-B83A-A11AE484FCC4}"/>
              </a:ext>
            </a:extLst>
          </p:cNvPr>
          <p:cNvSpPr/>
          <p:nvPr/>
        </p:nvSpPr>
        <p:spPr>
          <a:xfrm>
            <a:off x="4514204" y="3600632"/>
            <a:ext cx="2743856" cy="57035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F853B4-E1CB-46F7-A051-A7082AF1D425}"/>
              </a:ext>
            </a:extLst>
          </p:cNvPr>
          <p:cNvSpPr txBox="1"/>
          <p:nvPr/>
        </p:nvSpPr>
        <p:spPr>
          <a:xfrm>
            <a:off x="4857436" y="3627830"/>
            <a:ext cx="2557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"Obrigado! O Processo será encerrado!"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A0C2F1-8583-49FD-B908-1AE5850CC180}"/>
              </a:ext>
            </a:extLst>
          </p:cNvPr>
          <p:cNvSpPr txBox="1"/>
          <p:nvPr/>
        </p:nvSpPr>
        <p:spPr>
          <a:xfrm>
            <a:off x="5128327" y="4574275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4607A1D-B29E-4A60-A003-34356A9F8267}"/>
              </a:ext>
            </a:extLst>
          </p:cNvPr>
          <p:cNvCxnSpPr/>
          <p:nvPr/>
        </p:nvCxnSpPr>
        <p:spPr>
          <a:xfrm>
            <a:off x="7749959" y="2313120"/>
            <a:ext cx="871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8A5BA10-61B7-4E28-A800-E2E21FFC9132}"/>
              </a:ext>
            </a:extLst>
          </p:cNvPr>
          <p:cNvCxnSpPr/>
          <p:nvPr/>
        </p:nvCxnSpPr>
        <p:spPr>
          <a:xfrm flipH="1">
            <a:off x="4514204" y="2286051"/>
            <a:ext cx="7628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5197B47E-07D7-4D37-A99D-D172690C19CE}"/>
              </a:ext>
            </a:extLst>
          </p:cNvPr>
          <p:cNvSpPr/>
          <p:nvPr/>
        </p:nvSpPr>
        <p:spPr>
          <a:xfrm>
            <a:off x="469631" y="94011"/>
            <a:ext cx="1534325" cy="10046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2CA8167-55C1-49FD-B7ED-5ACB4D54848F}"/>
              </a:ext>
            </a:extLst>
          </p:cNvPr>
          <p:cNvSpPr txBox="1"/>
          <p:nvPr/>
        </p:nvSpPr>
        <p:spPr>
          <a:xfrm>
            <a:off x="776690" y="-40139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Fluxograma: Conector fora de Página 30">
            <a:extLst>
              <a:ext uri="{FF2B5EF4-FFF2-40B4-BE49-F238E27FC236}">
                <a16:creationId xmlns:a16="http://schemas.microsoft.com/office/drawing/2014/main" id="{9626464E-8B3E-4DCF-BE45-2E1247F94D32}"/>
              </a:ext>
            </a:extLst>
          </p:cNvPr>
          <p:cNvSpPr/>
          <p:nvPr/>
        </p:nvSpPr>
        <p:spPr>
          <a:xfrm>
            <a:off x="469631" y="1605208"/>
            <a:ext cx="1534325" cy="10046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A8C0A26-C23F-47C1-B24E-123C3BE7AD64}"/>
              </a:ext>
            </a:extLst>
          </p:cNvPr>
          <p:cNvSpPr txBox="1"/>
          <p:nvPr/>
        </p:nvSpPr>
        <p:spPr>
          <a:xfrm>
            <a:off x="776690" y="1471058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3" name="Fluxograma: Conector fora de Página 32">
            <a:extLst>
              <a:ext uri="{FF2B5EF4-FFF2-40B4-BE49-F238E27FC236}">
                <a16:creationId xmlns:a16="http://schemas.microsoft.com/office/drawing/2014/main" id="{EF89161B-EF06-42A5-ACB4-714D74127079}"/>
              </a:ext>
            </a:extLst>
          </p:cNvPr>
          <p:cNvSpPr/>
          <p:nvPr/>
        </p:nvSpPr>
        <p:spPr>
          <a:xfrm>
            <a:off x="469631" y="2976626"/>
            <a:ext cx="1534325" cy="10046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21828F-9B41-42A3-A578-2A14AC88AC50}"/>
              </a:ext>
            </a:extLst>
          </p:cNvPr>
          <p:cNvSpPr txBox="1"/>
          <p:nvPr/>
        </p:nvSpPr>
        <p:spPr>
          <a:xfrm>
            <a:off x="776690" y="2844224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5" name="Fluxograma: Conector fora de Página 34">
            <a:extLst>
              <a:ext uri="{FF2B5EF4-FFF2-40B4-BE49-F238E27FC236}">
                <a16:creationId xmlns:a16="http://schemas.microsoft.com/office/drawing/2014/main" id="{A9A4D346-7731-4912-B3EC-3E6ED41E69CB}"/>
              </a:ext>
            </a:extLst>
          </p:cNvPr>
          <p:cNvSpPr/>
          <p:nvPr/>
        </p:nvSpPr>
        <p:spPr>
          <a:xfrm>
            <a:off x="447537" y="4317307"/>
            <a:ext cx="1534325" cy="10046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9587379-56E3-4724-A794-5278E674CC9E}"/>
              </a:ext>
            </a:extLst>
          </p:cNvPr>
          <p:cNvSpPr txBox="1"/>
          <p:nvPr/>
        </p:nvSpPr>
        <p:spPr>
          <a:xfrm>
            <a:off x="754596" y="4183157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7" name="Fluxograma: Conector fora de Página 36">
            <a:extLst>
              <a:ext uri="{FF2B5EF4-FFF2-40B4-BE49-F238E27FC236}">
                <a16:creationId xmlns:a16="http://schemas.microsoft.com/office/drawing/2014/main" id="{26C95C98-EF5E-494B-AA8C-A3BA51B5FABD}"/>
              </a:ext>
            </a:extLst>
          </p:cNvPr>
          <p:cNvSpPr/>
          <p:nvPr/>
        </p:nvSpPr>
        <p:spPr>
          <a:xfrm>
            <a:off x="447537" y="5722543"/>
            <a:ext cx="1534325" cy="10046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A1DCAAF-BB7B-468A-B942-65E0210CE10F}"/>
              </a:ext>
            </a:extLst>
          </p:cNvPr>
          <p:cNvSpPr txBox="1"/>
          <p:nvPr/>
        </p:nvSpPr>
        <p:spPr>
          <a:xfrm>
            <a:off x="754596" y="5588393"/>
            <a:ext cx="1414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9" name="Fluxograma: Terminação 38">
            <a:extLst>
              <a:ext uri="{FF2B5EF4-FFF2-40B4-BE49-F238E27FC236}">
                <a16:creationId xmlns:a16="http://schemas.microsoft.com/office/drawing/2014/main" id="{43C7D7F7-9D33-4E74-9D92-16B79AB4195C}"/>
              </a:ext>
            </a:extLst>
          </p:cNvPr>
          <p:cNvSpPr/>
          <p:nvPr/>
        </p:nvSpPr>
        <p:spPr>
          <a:xfrm>
            <a:off x="10268573" y="3591578"/>
            <a:ext cx="1573075" cy="579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0C44624-F127-483B-AB42-4A291D22D6C2}"/>
              </a:ext>
            </a:extLst>
          </p:cNvPr>
          <p:cNvSpPr txBox="1"/>
          <p:nvPr/>
        </p:nvSpPr>
        <p:spPr>
          <a:xfrm>
            <a:off x="10638268" y="3742785"/>
            <a:ext cx="1049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DE9E21-3D85-44E4-8795-2AF8B427E1FF}"/>
              </a:ext>
            </a:extLst>
          </p:cNvPr>
          <p:cNvCxnSpPr>
            <a:cxnSpLocks/>
          </p:cNvCxnSpPr>
          <p:nvPr/>
        </p:nvCxnSpPr>
        <p:spPr>
          <a:xfrm>
            <a:off x="10776488" y="5743826"/>
            <a:ext cx="50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3754782-8912-4D8A-BF96-ECB3A3FA72CA}"/>
              </a:ext>
            </a:extLst>
          </p:cNvPr>
          <p:cNvCxnSpPr/>
          <p:nvPr/>
        </p:nvCxnSpPr>
        <p:spPr>
          <a:xfrm flipV="1">
            <a:off x="11282766" y="4252374"/>
            <a:ext cx="0" cy="149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5E3BA49-44D1-4E11-BED2-65B9AE5D576F}"/>
              </a:ext>
            </a:extLst>
          </p:cNvPr>
          <p:cNvCxnSpPr>
            <a:cxnSpLocks/>
          </p:cNvCxnSpPr>
          <p:nvPr/>
        </p:nvCxnSpPr>
        <p:spPr>
          <a:xfrm>
            <a:off x="5642189" y="4181828"/>
            <a:ext cx="0" cy="254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93F7CB4-7BAD-40B9-89C7-29927A25EED2}"/>
              </a:ext>
            </a:extLst>
          </p:cNvPr>
          <p:cNvCxnSpPr/>
          <p:nvPr/>
        </p:nvCxnSpPr>
        <p:spPr>
          <a:xfrm>
            <a:off x="5642189" y="6727207"/>
            <a:ext cx="5870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44EB60B-F8C7-4B84-9243-35C4FD0E7692}"/>
              </a:ext>
            </a:extLst>
          </p:cNvPr>
          <p:cNvCxnSpPr/>
          <p:nvPr/>
        </p:nvCxnSpPr>
        <p:spPr>
          <a:xfrm flipV="1">
            <a:off x="11512657" y="4252374"/>
            <a:ext cx="0" cy="247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EEDBA7B-6012-49D6-9B81-21A2A8003AEC}"/>
              </a:ext>
            </a:extLst>
          </p:cNvPr>
          <p:cNvCxnSpPr/>
          <p:nvPr/>
        </p:nvCxnSpPr>
        <p:spPr>
          <a:xfrm>
            <a:off x="2003956" y="6173168"/>
            <a:ext cx="21185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E54F5726-A170-4CDE-AB29-B4BF9B345B8C}"/>
              </a:ext>
            </a:extLst>
          </p:cNvPr>
          <p:cNvCxnSpPr/>
          <p:nvPr/>
        </p:nvCxnSpPr>
        <p:spPr>
          <a:xfrm flipV="1">
            <a:off x="4122549" y="1129412"/>
            <a:ext cx="0" cy="504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FAB20F5-A6C3-4253-A63C-B12C5CED4A9E}"/>
              </a:ext>
            </a:extLst>
          </p:cNvPr>
          <p:cNvCxnSpPr/>
          <p:nvPr/>
        </p:nvCxnSpPr>
        <p:spPr>
          <a:xfrm>
            <a:off x="4122549" y="1129412"/>
            <a:ext cx="6653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16F914D-0C4B-4990-A9D1-6DEF8EC3B5A0}"/>
              </a:ext>
            </a:extLst>
          </p:cNvPr>
          <p:cNvCxnSpPr>
            <a:cxnSpLocks/>
          </p:cNvCxnSpPr>
          <p:nvPr/>
        </p:nvCxnSpPr>
        <p:spPr>
          <a:xfrm>
            <a:off x="2003955" y="4739195"/>
            <a:ext cx="1948113" cy="28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60F556E2-EFBF-4F8E-839B-206DE2E3E037}"/>
              </a:ext>
            </a:extLst>
          </p:cNvPr>
          <p:cNvCxnSpPr/>
          <p:nvPr/>
        </p:nvCxnSpPr>
        <p:spPr>
          <a:xfrm flipV="1">
            <a:off x="3935271" y="1020433"/>
            <a:ext cx="7768" cy="3747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845B2F5-FE18-4D35-BCCE-D82C868E6810}"/>
              </a:ext>
            </a:extLst>
          </p:cNvPr>
          <p:cNvCxnSpPr/>
          <p:nvPr/>
        </p:nvCxnSpPr>
        <p:spPr>
          <a:xfrm>
            <a:off x="3964591" y="1020433"/>
            <a:ext cx="7065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0117DAD6-D11E-4EE6-B566-7E7D7D21B0C5}"/>
              </a:ext>
            </a:extLst>
          </p:cNvPr>
          <p:cNvCxnSpPr/>
          <p:nvPr/>
        </p:nvCxnSpPr>
        <p:spPr>
          <a:xfrm>
            <a:off x="11029627" y="1020433"/>
            <a:ext cx="0" cy="45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9BBB6B5D-1082-4ABE-B90D-4499D862623B}"/>
              </a:ext>
            </a:extLst>
          </p:cNvPr>
          <p:cNvCxnSpPr>
            <a:cxnSpLocks/>
          </p:cNvCxnSpPr>
          <p:nvPr/>
        </p:nvCxnSpPr>
        <p:spPr>
          <a:xfrm>
            <a:off x="2003955" y="3428999"/>
            <a:ext cx="180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32E30F9C-14CF-45ED-BC79-D68C80DA7DAD}"/>
              </a:ext>
            </a:extLst>
          </p:cNvPr>
          <p:cNvCxnSpPr>
            <a:cxnSpLocks/>
          </p:cNvCxnSpPr>
          <p:nvPr/>
        </p:nvCxnSpPr>
        <p:spPr>
          <a:xfrm flipV="1">
            <a:off x="3800785" y="821410"/>
            <a:ext cx="11798" cy="2657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8B83A2A-CB92-42E3-93F2-A4825EF13D4C}"/>
              </a:ext>
            </a:extLst>
          </p:cNvPr>
          <p:cNvCxnSpPr/>
          <p:nvPr/>
        </p:nvCxnSpPr>
        <p:spPr>
          <a:xfrm>
            <a:off x="3781586" y="821410"/>
            <a:ext cx="7501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C4CD127-E7F2-4B45-9265-907A0C723705}"/>
              </a:ext>
            </a:extLst>
          </p:cNvPr>
          <p:cNvCxnSpPr>
            <a:cxnSpLocks/>
          </p:cNvCxnSpPr>
          <p:nvPr/>
        </p:nvCxnSpPr>
        <p:spPr>
          <a:xfrm>
            <a:off x="11282766" y="821410"/>
            <a:ext cx="0" cy="60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9D6B5A8F-FF87-426A-B184-C7223500B9DD}"/>
              </a:ext>
            </a:extLst>
          </p:cNvPr>
          <p:cNvCxnSpPr/>
          <p:nvPr/>
        </p:nvCxnSpPr>
        <p:spPr>
          <a:xfrm>
            <a:off x="2003955" y="2055833"/>
            <a:ext cx="162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47A5599-EA51-4B31-B5B3-514CB74C9ED3}"/>
              </a:ext>
            </a:extLst>
          </p:cNvPr>
          <p:cNvCxnSpPr/>
          <p:nvPr/>
        </p:nvCxnSpPr>
        <p:spPr>
          <a:xfrm flipV="1">
            <a:off x="3626603" y="596343"/>
            <a:ext cx="0" cy="1459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733A2ECD-A39F-4E82-8349-3C46D2395C80}"/>
              </a:ext>
            </a:extLst>
          </p:cNvPr>
          <p:cNvCxnSpPr/>
          <p:nvPr/>
        </p:nvCxnSpPr>
        <p:spPr>
          <a:xfrm>
            <a:off x="3626603" y="596343"/>
            <a:ext cx="7788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423274C0-3DB7-4D56-AB1B-162F61C271E3}"/>
              </a:ext>
            </a:extLst>
          </p:cNvPr>
          <p:cNvCxnSpPr>
            <a:cxnSpLocks/>
          </p:cNvCxnSpPr>
          <p:nvPr/>
        </p:nvCxnSpPr>
        <p:spPr>
          <a:xfrm>
            <a:off x="11415310" y="596343"/>
            <a:ext cx="0" cy="8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1B852E2A-EBE5-46DB-B723-913AA1E5F4A2}"/>
              </a:ext>
            </a:extLst>
          </p:cNvPr>
          <p:cNvCxnSpPr/>
          <p:nvPr/>
        </p:nvCxnSpPr>
        <p:spPr>
          <a:xfrm>
            <a:off x="2003955" y="418454"/>
            <a:ext cx="9683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82A2FEDC-DB9E-42A2-8D15-BF7C7E0C3290}"/>
              </a:ext>
            </a:extLst>
          </p:cNvPr>
          <p:cNvCxnSpPr/>
          <p:nvPr/>
        </p:nvCxnSpPr>
        <p:spPr>
          <a:xfrm>
            <a:off x="11687632" y="418454"/>
            <a:ext cx="0" cy="100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55FE74D2-1A95-4BCB-8EB3-D47F2637D09D}"/>
              </a:ext>
            </a:extLst>
          </p:cNvPr>
          <p:cNvSpPr/>
          <p:nvPr/>
        </p:nvSpPr>
        <p:spPr>
          <a:xfrm>
            <a:off x="718469" y="3973313"/>
            <a:ext cx="2595967" cy="20821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26717666-A60C-419E-9763-DC15EF282097}"/>
              </a:ext>
            </a:extLst>
          </p:cNvPr>
          <p:cNvSpPr/>
          <p:nvPr/>
        </p:nvSpPr>
        <p:spPr>
          <a:xfrm>
            <a:off x="1229915" y="37931"/>
            <a:ext cx="1573075" cy="579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E98DC2-54AA-4946-A000-1866E740A410}"/>
              </a:ext>
            </a:extLst>
          </p:cNvPr>
          <p:cNvSpPr txBox="1"/>
          <p:nvPr/>
        </p:nvSpPr>
        <p:spPr>
          <a:xfrm>
            <a:off x="1644492" y="121992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FE39F8B0-B5DB-43AE-B9E3-F2D09D1B9613}"/>
              </a:ext>
            </a:extLst>
          </p:cNvPr>
          <p:cNvSpPr/>
          <p:nvPr/>
        </p:nvSpPr>
        <p:spPr>
          <a:xfrm>
            <a:off x="1129176" y="1784825"/>
            <a:ext cx="2030278" cy="74057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249B40-C605-423F-BCC7-EF0B0C82ADDB}"/>
              </a:ext>
            </a:extLst>
          </p:cNvPr>
          <p:cNvSpPr txBox="1"/>
          <p:nvPr/>
        </p:nvSpPr>
        <p:spPr>
          <a:xfrm>
            <a:off x="1391865" y="2050763"/>
            <a:ext cx="20302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a, b, c, medida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2B3F2D86-6F9F-4534-9DFC-70C88E7F06C3}"/>
              </a:ext>
            </a:extLst>
          </p:cNvPr>
          <p:cNvSpPr/>
          <p:nvPr/>
        </p:nvSpPr>
        <p:spPr>
          <a:xfrm>
            <a:off x="1129176" y="2875002"/>
            <a:ext cx="2030278" cy="5539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835FC2-968A-40B3-8393-2A88169638DA}"/>
              </a:ext>
            </a:extLst>
          </p:cNvPr>
          <p:cNvSpPr txBox="1"/>
          <p:nvPr/>
        </p:nvSpPr>
        <p:spPr>
          <a:xfrm>
            <a:off x="1229915" y="2968647"/>
            <a:ext cx="2205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perimetro</a:t>
            </a:r>
            <a:r>
              <a:rPr lang="pt-BR" sz="1500" b="1" dirty="0">
                <a:solidFill>
                  <a:schemeClr val="bg1"/>
                </a:solidFill>
              </a:rPr>
              <a:t> &lt;- </a:t>
            </a:r>
            <a:r>
              <a:rPr lang="pt-BR" sz="1500" b="1" dirty="0" err="1">
                <a:solidFill>
                  <a:schemeClr val="bg1"/>
                </a:solidFill>
              </a:rPr>
              <a:t>a+b+c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2BAA50-6EDF-4CD1-98DD-7805C1D73D28}"/>
              </a:ext>
            </a:extLst>
          </p:cNvPr>
          <p:cNvSpPr txBox="1"/>
          <p:nvPr/>
        </p:nvSpPr>
        <p:spPr>
          <a:xfrm>
            <a:off x="1213635" y="4513725"/>
            <a:ext cx="172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((a=b) ou (b=c))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ou ((a=b)ou(b=c))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E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((a&lt;&gt;b)ou(b&lt;&gt;c)) ?</a:t>
            </a:r>
          </a:p>
        </p:txBody>
      </p:sp>
      <p:sp>
        <p:nvSpPr>
          <p:cNvPr id="12" name="Fluxograma: Exibir 11">
            <a:extLst>
              <a:ext uri="{FF2B5EF4-FFF2-40B4-BE49-F238E27FC236}">
                <a16:creationId xmlns:a16="http://schemas.microsoft.com/office/drawing/2014/main" id="{09387E69-D5AF-4EBB-963C-6D46CA9586F7}"/>
              </a:ext>
            </a:extLst>
          </p:cNvPr>
          <p:cNvSpPr/>
          <p:nvPr/>
        </p:nvSpPr>
        <p:spPr>
          <a:xfrm>
            <a:off x="5708926" y="928903"/>
            <a:ext cx="3691182" cy="74057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E5CCA8-1CAD-497B-8C1F-6EB143CC0BA7}"/>
              </a:ext>
            </a:extLst>
          </p:cNvPr>
          <p:cNvSpPr txBox="1"/>
          <p:nvPr/>
        </p:nvSpPr>
        <p:spPr>
          <a:xfrm>
            <a:off x="6189374" y="989823"/>
            <a:ext cx="3099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"Se trata de um Triângulo! Seu cujo </a:t>
            </a:r>
            <a:r>
              <a:rPr lang="pt-BR" sz="1500" b="1" dirty="0" err="1">
                <a:solidFill>
                  <a:schemeClr val="bg1"/>
                </a:solidFill>
              </a:rPr>
              <a:t>perimetro</a:t>
            </a:r>
            <a:r>
              <a:rPr lang="pt-BR" sz="1500" b="1" dirty="0">
                <a:solidFill>
                  <a:schemeClr val="bg1"/>
                </a:solidFill>
              </a:rPr>
              <a:t> é", </a:t>
            </a:r>
            <a:r>
              <a:rPr lang="pt-BR" sz="1500" b="1" dirty="0" err="1">
                <a:solidFill>
                  <a:schemeClr val="bg1"/>
                </a:solidFill>
              </a:rPr>
              <a:t>perimetro</a:t>
            </a:r>
            <a:r>
              <a:rPr lang="pt-BR" sz="1500" b="1" dirty="0">
                <a:solidFill>
                  <a:schemeClr val="bg1"/>
                </a:solidFill>
              </a:rPr>
              <a:t>, " ",medida</a:t>
            </a:r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E37B9C14-7ED7-44FA-A56E-168AE4FB6981}"/>
              </a:ext>
            </a:extLst>
          </p:cNvPr>
          <p:cNvSpPr/>
          <p:nvPr/>
        </p:nvSpPr>
        <p:spPr>
          <a:xfrm>
            <a:off x="5696522" y="3792140"/>
            <a:ext cx="3691182" cy="74057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59A0D9-C3FC-471E-9480-B71D046FB381}"/>
              </a:ext>
            </a:extLst>
          </p:cNvPr>
          <p:cNvSpPr txBox="1"/>
          <p:nvPr/>
        </p:nvSpPr>
        <p:spPr>
          <a:xfrm>
            <a:off x="6176970" y="3848878"/>
            <a:ext cx="3099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"Se trata de um Trapézio de cuja Área de ",</a:t>
            </a:r>
            <a:r>
              <a:rPr lang="pt-BR" sz="1500" b="1" dirty="0" err="1">
                <a:solidFill>
                  <a:schemeClr val="bg1"/>
                </a:solidFill>
              </a:rPr>
              <a:t>area</a:t>
            </a:r>
            <a:r>
              <a:rPr lang="pt-BR" sz="1500" b="1" dirty="0">
                <a:solidFill>
                  <a:schemeClr val="bg1"/>
                </a:solidFill>
              </a:rPr>
              <a:t>," ",medida, "²"</a:t>
            </a:r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820700CA-AF52-4273-A9A0-435C99157828}"/>
              </a:ext>
            </a:extLst>
          </p:cNvPr>
          <p:cNvSpPr/>
          <p:nvPr/>
        </p:nvSpPr>
        <p:spPr>
          <a:xfrm>
            <a:off x="5708926" y="2875002"/>
            <a:ext cx="3678777" cy="5539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460472-C948-47AE-A573-C7A0A5AD62ED}"/>
              </a:ext>
            </a:extLst>
          </p:cNvPr>
          <p:cNvSpPr txBox="1"/>
          <p:nvPr/>
        </p:nvSpPr>
        <p:spPr>
          <a:xfrm>
            <a:off x="6488623" y="3009619"/>
            <a:ext cx="2075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area &lt;- ((</a:t>
            </a:r>
            <a:r>
              <a:rPr lang="en-US" sz="1500" b="1" dirty="0" err="1">
                <a:solidFill>
                  <a:schemeClr val="bg1"/>
                </a:solidFill>
              </a:rPr>
              <a:t>a+b</a:t>
            </a:r>
            <a:r>
              <a:rPr lang="en-US" sz="1500" b="1" dirty="0">
                <a:solidFill>
                  <a:schemeClr val="bg1"/>
                </a:solidFill>
              </a:rPr>
              <a:t>)/2)*c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19" name="Fluxograma: Terminação 18">
            <a:extLst>
              <a:ext uri="{FF2B5EF4-FFF2-40B4-BE49-F238E27FC236}">
                <a16:creationId xmlns:a16="http://schemas.microsoft.com/office/drawing/2014/main" id="{8493255B-220D-4C0F-95B5-98632713D4DF}"/>
              </a:ext>
            </a:extLst>
          </p:cNvPr>
          <p:cNvSpPr/>
          <p:nvPr/>
        </p:nvSpPr>
        <p:spPr>
          <a:xfrm>
            <a:off x="6729230" y="5440917"/>
            <a:ext cx="1552414" cy="6145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7B9EC5-075D-4623-A03D-61A63C87CE40}"/>
              </a:ext>
            </a:extLst>
          </p:cNvPr>
          <p:cNvSpPr txBox="1"/>
          <p:nvPr/>
        </p:nvSpPr>
        <p:spPr>
          <a:xfrm>
            <a:off x="7182557" y="5526120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C89387B-4697-4B50-8CA4-C2C41C417C9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16453" y="617342"/>
            <a:ext cx="0" cy="2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848DCDA-AD8C-460D-94AC-7189BE823669}"/>
              </a:ext>
            </a:extLst>
          </p:cNvPr>
          <p:cNvCxnSpPr>
            <a:cxnSpLocks/>
          </p:cNvCxnSpPr>
          <p:nvPr/>
        </p:nvCxnSpPr>
        <p:spPr>
          <a:xfrm>
            <a:off x="2016453" y="2541722"/>
            <a:ext cx="0" cy="31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C4BF982-CA96-487D-974C-382F0DA6FDD9}"/>
              </a:ext>
            </a:extLst>
          </p:cNvPr>
          <p:cNvCxnSpPr>
            <a:cxnSpLocks/>
          </p:cNvCxnSpPr>
          <p:nvPr/>
        </p:nvCxnSpPr>
        <p:spPr>
          <a:xfrm>
            <a:off x="2016453" y="3429000"/>
            <a:ext cx="0" cy="46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50D7D63-A6C0-4A69-8745-ACB82DD71C4B}"/>
              </a:ext>
            </a:extLst>
          </p:cNvPr>
          <p:cNvCxnSpPr>
            <a:stCxn id="11" idx="3"/>
          </p:cNvCxnSpPr>
          <p:nvPr/>
        </p:nvCxnSpPr>
        <p:spPr>
          <a:xfrm>
            <a:off x="3314436" y="5014405"/>
            <a:ext cx="1077133" cy="1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C5DF8BC-8A62-445B-BB50-9FF089482192}"/>
              </a:ext>
            </a:extLst>
          </p:cNvPr>
          <p:cNvCxnSpPr>
            <a:cxnSpLocks/>
          </p:cNvCxnSpPr>
          <p:nvPr/>
        </p:nvCxnSpPr>
        <p:spPr>
          <a:xfrm flipV="1">
            <a:off x="4391569" y="1299191"/>
            <a:ext cx="0" cy="373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981EB0E-70DE-49EB-9CC4-5DAB2DF94E1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91569" y="1299191"/>
            <a:ext cx="131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F7F302D-6978-4655-9F5B-5FCAB403E38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400108" y="1299191"/>
            <a:ext cx="1158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9131397-0922-4847-B158-41A397AB63E7}"/>
              </a:ext>
            </a:extLst>
          </p:cNvPr>
          <p:cNvCxnSpPr>
            <a:cxnSpLocks/>
          </p:cNvCxnSpPr>
          <p:nvPr/>
        </p:nvCxnSpPr>
        <p:spPr>
          <a:xfrm>
            <a:off x="10558606" y="1299191"/>
            <a:ext cx="0" cy="443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89D17C27-7499-465D-AAA7-9C260C0A170C}"/>
              </a:ext>
            </a:extLst>
          </p:cNvPr>
          <p:cNvCxnSpPr>
            <a:endCxn id="19" idx="3"/>
          </p:cNvCxnSpPr>
          <p:nvPr/>
        </p:nvCxnSpPr>
        <p:spPr>
          <a:xfrm flipH="1">
            <a:off x="8281644" y="5730032"/>
            <a:ext cx="2276962" cy="1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98F0FAC-4C34-4465-BB14-F40DF919DE59}"/>
              </a:ext>
            </a:extLst>
          </p:cNvPr>
          <p:cNvCxnSpPr>
            <a:stCxn id="11" idx="1"/>
          </p:cNvCxnSpPr>
          <p:nvPr/>
        </p:nvCxnSpPr>
        <p:spPr>
          <a:xfrm flipH="1">
            <a:off x="377508" y="5014405"/>
            <a:ext cx="34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08765DC-B29D-4F37-A718-8B4393AB616C}"/>
              </a:ext>
            </a:extLst>
          </p:cNvPr>
          <p:cNvCxnSpPr>
            <a:cxnSpLocks/>
          </p:cNvCxnSpPr>
          <p:nvPr/>
        </p:nvCxnSpPr>
        <p:spPr>
          <a:xfrm>
            <a:off x="377508" y="5032609"/>
            <a:ext cx="0" cy="1704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6812DA1-7EF5-42C9-A3EE-AE5240622097}"/>
              </a:ext>
            </a:extLst>
          </p:cNvPr>
          <p:cNvCxnSpPr>
            <a:cxnSpLocks/>
          </p:cNvCxnSpPr>
          <p:nvPr/>
        </p:nvCxnSpPr>
        <p:spPr>
          <a:xfrm>
            <a:off x="377508" y="6737422"/>
            <a:ext cx="4602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84F5C31-0DFD-43AA-8FBC-7F747433E9FA}"/>
              </a:ext>
            </a:extLst>
          </p:cNvPr>
          <p:cNvCxnSpPr>
            <a:cxnSpLocks/>
          </p:cNvCxnSpPr>
          <p:nvPr/>
        </p:nvCxnSpPr>
        <p:spPr>
          <a:xfrm flipV="1">
            <a:off x="4946146" y="3152002"/>
            <a:ext cx="34359" cy="358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13BF44D-01B2-4515-9A74-BA9D47ABA81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65007" y="3152001"/>
            <a:ext cx="74391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5F199034-4B04-421E-93DC-992922B70A53}"/>
              </a:ext>
            </a:extLst>
          </p:cNvPr>
          <p:cNvCxnSpPr>
            <a:stCxn id="16" idx="2"/>
          </p:cNvCxnSpPr>
          <p:nvPr/>
        </p:nvCxnSpPr>
        <p:spPr>
          <a:xfrm>
            <a:off x="7548315" y="3429000"/>
            <a:ext cx="4909" cy="36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CFD13266-4020-40A2-8B99-9729C6C9B8D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542113" y="4532715"/>
            <a:ext cx="6202" cy="83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AF1A1BA-D644-4042-8EDA-B6230C4169FA}"/>
              </a:ext>
            </a:extLst>
          </p:cNvPr>
          <p:cNvSpPr txBox="1"/>
          <p:nvPr/>
        </p:nvSpPr>
        <p:spPr>
          <a:xfrm>
            <a:off x="6486749" y="6366677"/>
            <a:ext cx="533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Fluxograma - </a:t>
            </a:r>
            <a:r>
              <a:rPr lang="pt-BR" sz="2000" b="1" dirty="0" err="1"/>
              <a:t>VerificaSeTrianguloOuTrapezio</a:t>
            </a:r>
            <a:endParaRPr lang="pt-BR" sz="2000" b="1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01D3060-0109-4AB8-A672-E4F4E68D696E}"/>
              </a:ext>
            </a:extLst>
          </p:cNvPr>
          <p:cNvSpPr txBox="1"/>
          <p:nvPr/>
        </p:nvSpPr>
        <p:spPr>
          <a:xfrm>
            <a:off x="3422143" y="4663277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8ED674D-405C-45E4-AB47-674D72CB58F0}"/>
              </a:ext>
            </a:extLst>
          </p:cNvPr>
          <p:cNvSpPr txBox="1"/>
          <p:nvPr/>
        </p:nvSpPr>
        <p:spPr>
          <a:xfrm>
            <a:off x="3393744" y="6404074"/>
            <a:ext cx="11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2" name="Fluxograma: Dados 41">
            <a:extLst>
              <a:ext uri="{FF2B5EF4-FFF2-40B4-BE49-F238E27FC236}">
                <a16:creationId xmlns:a16="http://schemas.microsoft.com/office/drawing/2014/main" id="{6EAB0679-E373-4032-8EE1-12790A75577E}"/>
              </a:ext>
            </a:extLst>
          </p:cNvPr>
          <p:cNvSpPr/>
          <p:nvPr/>
        </p:nvSpPr>
        <p:spPr>
          <a:xfrm>
            <a:off x="887122" y="913089"/>
            <a:ext cx="2365966" cy="6537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0FFB3B6-126A-48FA-8D70-DC8E72BB8919}"/>
              </a:ext>
            </a:extLst>
          </p:cNvPr>
          <p:cNvSpPr txBox="1"/>
          <p:nvPr/>
        </p:nvSpPr>
        <p:spPr>
          <a:xfrm>
            <a:off x="1398702" y="848782"/>
            <a:ext cx="1540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a, b, c, perímetro, área, medida</a:t>
            </a:r>
          </a:p>
        </p:txBody>
      </p:sp>
    </p:spTree>
    <p:extLst>
      <p:ext uri="{BB962C8B-B14F-4D97-AF65-F5344CB8AC3E}">
        <p14:creationId xmlns:p14="http://schemas.microsoft.com/office/powerpoint/2010/main" val="161825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7D68F26D-595A-439D-A15F-94351225B6D8}"/>
              </a:ext>
            </a:extLst>
          </p:cNvPr>
          <p:cNvSpPr/>
          <p:nvPr/>
        </p:nvSpPr>
        <p:spPr>
          <a:xfrm>
            <a:off x="6396282" y="168318"/>
            <a:ext cx="1573075" cy="579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D3D5D1-38F4-49F7-93F0-DF5694C1CB85}"/>
              </a:ext>
            </a:extLst>
          </p:cNvPr>
          <p:cNvSpPr txBox="1"/>
          <p:nvPr/>
        </p:nvSpPr>
        <p:spPr>
          <a:xfrm>
            <a:off x="6810859" y="252379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8299F1B8-B894-4CB2-9550-1E2589E448D6}"/>
              </a:ext>
            </a:extLst>
          </p:cNvPr>
          <p:cNvSpPr/>
          <p:nvPr/>
        </p:nvSpPr>
        <p:spPr>
          <a:xfrm>
            <a:off x="123987" y="991891"/>
            <a:ext cx="1642818" cy="85240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2B54F7-AD94-43BC-9963-9F164E997A8B}"/>
              </a:ext>
            </a:extLst>
          </p:cNvPr>
          <p:cNvSpPr txBox="1"/>
          <p:nvPr/>
        </p:nvSpPr>
        <p:spPr>
          <a:xfrm>
            <a:off x="646078" y="1265238"/>
            <a:ext cx="12708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dirty="0">
                <a:solidFill>
                  <a:schemeClr val="bg1"/>
                </a:solidFill>
              </a:rPr>
              <a:t>num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20F59349-E4B3-4CFF-A905-D12E0C2E1BA2}"/>
              </a:ext>
            </a:extLst>
          </p:cNvPr>
          <p:cNvSpPr/>
          <p:nvPr/>
        </p:nvSpPr>
        <p:spPr>
          <a:xfrm>
            <a:off x="278963" y="2371241"/>
            <a:ext cx="1418099" cy="8524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D312FE-A5F0-4C50-9267-63DC172B845B}"/>
              </a:ext>
            </a:extLst>
          </p:cNvPr>
          <p:cNvSpPr txBox="1"/>
          <p:nvPr/>
        </p:nvSpPr>
        <p:spPr>
          <a:xfrm>
            <a:off x="325949" y="2651250"/>
            <a:ext cx="15130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b="1" dirty="0">
                <a:solidFill>
                  <a:schemeClr val="bg1"/>
                </a:solidFill>
              </a:rPr>
              <a:t>num </a:t>
            </a:r>
            <a:r>
              <a:rPr lang="pt-BR" sz="1300" b="1" dirty="0" err="1">
                <a:solidFill>
                  <a:schemeClr val="bg1"/>
                </a:solidFill>
              </a:rPr>
              <a:t>mod</a:t>
            </a:r>
            <a:r>
              <a:rPr lang="pt-BR" sz="1300" b="1" dirty="0">
                <a:solidFill>
                  <a:schemeClr val="bg1"/>
                </a:solidFill>
              </a:rPr>
              <a:t> 2 = 0 ?</a:t>
            </a: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C982DBED-8CB3-447B-B76D-E15873E42B5E}"/>
              </a:ext>
            </a:extLst>
          </p:cNvPr>
          <p:cNvSpPr/>
          <p:nvPr/>
        </p:nvSpPr>
        <p:spPr>
          <a:xfrm>
            <a:off x="131736" y="4000414"/>
            <a:ext cx="2107770" cy="7848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023DE9D8-4CE3-42F5-AB5C-AC270BE9250E}"/>
              </a:ext>
            </a:extLst>
          </p:cNvPr>
          <p:cNvSpPr/>
          <p:nvPr/>
        </p:nvSpPr>
        <p:spPr>
          <a:xfrm>
            <a:off x="2628251" y="3996184"/>
            <a:ext cx="2076776" cy="795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497E5D-AC44-47DE-8BB6-18922F731D9C}"/>
              </a:ext>
            </a:extLst>
          </p:cNvPr>
          <p:cNvSpPr txBox="1"/>
          <p:nvPr/>
        </p:nvSpPr>
        <p:spPr>
          <a:xfrm>
            <a:off x="184042" y="4086103"/>
            <a:ext cx="2107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impares &lt;- impares +1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contador &lt;- contador +1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EB7001-0CF9-410C-9035-36BDE69043C7}"/>
              </a:ext>
            </a:extLst>
          </p:cNvPr>
          <p:cNvSpPr txBox="1"/>
          <p:nvPr/>
        </p:nvSpPr>
        <p:spPr>
          <a:xfrm>
            <a:off x="2701869" y="4039937"/>
            <a:ext cx="2107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pares &lt;- pares +1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contador &lt;- contador+1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C96DDD35-08EF-421D-88C9-3AF43B559364}"/>
              </a:ext>
            </a:extLst>
          </p:cNvPr>
          <p:cNvSpPr/>
          <p:nvPr/>
        </p:nvSpPr>
        <p:spPr>
          <a:xfrm>
            <a:off x="4860012" y="2368413"/>
            <a:ext cx="1418099" cy="8524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00D2AC-1F70-4A72-B24B-B00DA65F6D2B}"/>
              </a:ext>
            </a:extLst>
          </p:cNvPr>
          <p:cNvSpPr txBox="1"/>
          <p:nvPr/>
        </p:nvSpPr>
        <p:spPr>
          <a:xfrm>
            <a:off x="5039036" y="2633033"/>
            <a:ext cx="1080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dirty="0">
                <a:solidFill>
                  <a:schemeClr val="bg1"/>
                </a:solidFill>
              </a:rPr>
              <a:t>num &gt; 0 ?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DF13778-93C7-4D3C-ABEF-5E016F1BB6F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88013" y="1844697"/>
            <a:ext cx="0" cy="52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D06A886-8A8C-48E0-8588-879581A583A8}"/>
              </a:ext>
            </a:extLst>
          </p:cNvPr>
          <p:cNvCxnSpPr>
            <a:cxnSpLocks/>
          </p:cNvCxnSpPr>
          <p:nvPr/>
        </p:nvCxnSpPr>
        <p:spPr>
          <a:xfrm>
            <a:off x="988013" y="3635151"/>
            <a:ext cx="0" cy="36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3E48A50-9350-40DF-8527-E8A16AE476EA}"/>
              </a:ext>
            </a:extLst>
          </p:cNvPr>
          <p:cNvCxnSpPr>
            <a:cxnSpLocks/>
          </p:cNvCxnSpPr>
          <p:nvPr/>
        </p:nvCxnSpPr>
        <p:spPr>
          <a:xfrm>
            <a:off x="1697062" y="2794617"/>
            <a:ext cx="1387101" cy="2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834EC42-5291-4EBF-8473-064A8EC994E6}"/>
              </a:ext>
            </a:extLst>
          </p:cNvPr>
          <p:cNvCxnSpPr>
            <a:cxnSpLocks/>
          </p:cNvCxnSpPr>
          <p:nvPr/>
        </p:nvCxnSpPr>
        <p:spPr>
          <a:xfrm>
            <a:off x="3084163" y="2805592"/>
            <a:ext cx="0" cy="119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FFDB623-05D3-475D-B12C-FAD38800AE01}"/>
              </a:ext>
            </a:extLst>
          </p:cNvPr>
          <p:cNvCxnSpPr>
            <a:cxnSpLocks/>
          </p:cNvCxnSpPr>
          <p:nvPr/>
        </p:nvCxnSpPr>
        <p:spPr>
          <a:xfrm flipV="1">
            <a:off x="988013" y="2058846"/>
            <a:ext cx="4548762" cy="2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ED41B0D-4217-45A8-808A-DF25CF8ED6C7}"/>
              </a:ext>
            </a:extLst>
          </p:cNvPr>
          <p:cNvCxnSpPr>
            <a:endCxn id="17" idx="0"/>
          </p:cNvCxnSpPr>
          <p:nvPr/>
        </p:nvCxnSpPr>
        <p:spPr>
          <a:xfrm>
            <a:off x="5536775" y="2058846"/>
            <a:ext cx="32287" cy="30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39BD20F4-8649-4EA5-BB3D-9FE66B458C48}"/>
              </a:ext>
            </a:extLst>
          </p:cNvPr>
          <p:cNvSpPr/>
          <p:nvPr/>
        </p:nvSpPr>
        <p:spPr>
          <a:xfrm>
            <a:off x="5410199" y="3982141"/>
            <a:ext cx="2076776" cy="795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Processo 40">
            <a:extLst>
              <a:ext uri="{FF2B5EF4-FFF2-40B4-BE49-F238E27FC236}">
                <a16:creationId xmlns:a16="http://schemas.microsoft.com/office/drawing/2014/main" id="{42FD7AA0-A05E-41DE-81B3-66AB6049CB6B}"/>
              </a:ext>
            </a:extLst>
          </p:cNvPr>
          <p:cNvSpPr/>
          <p:nvPr/>
        </p:nvSpPr>
        <p:spPr>
          <a:xfrm>
            <a:off x="7969357" y="3982141"/>
            <a:ext cx="2076776" cy="795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46C4062-A4AA-46D3-8B73-25F1CA4BF8BD}"/>
              </a:ext>
            </a:extLst>
          </p:cNvPr>
          <p:cNvCxnSpPr>
            <a:stCxn id="17" idx="1"/>
            <a:endCxn id="17" idx="1"/>
          </p:cNvCxnSpPr>
          <p:nvPr/>
        </p:nvCxnSpPr>
        <p:spPr>
          <a:xfrm>
            <a:off x="4860012" y="27946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78E4B19-6B74-466C-A62F-791FD43A066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896499" y="4363102"/>
            <a:ext cx="513700" cy="1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3CEEB6B-E740-49A1-8992-8D90F608FF70}"/>
              </a:ext>
            </a:extLst>
          </p:cNvPr>
          <p:cNvSpPr txBox="1"/>
          <p:nvPr/>
        </p:nvSpPr>
        <p:spPr>
          <a:xfrm>
            <a:off x="5454759" y="4220649"/>
            <a:ext cx="2107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positivos &lt;- positivos +1</a:t>
            </a:r>
          </a:p>
          <a:p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E542341-616A-4527-8D34-E5E79AB478A1}"/>
              </a:ext>
            </a:extLst>
          </p:cNvPr>
          <p:cNvSpPr txBox="1"/>
          <p:nvPr/>
        </p:nvSpPr>
        <p:spPr>
          <a:xfrm>
            <a:off x="7938357" y="4220649"/>
            <a:ext cx="234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negativos &lt;- negativos +1</a:t>
            </a:r>
          </a:p>
          <a:p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44566BB-EBB4-436B-A961-B123CA1EE74E}"/>
              </a:ext>
            </a:extLst>
          </p:cNvPr>
          <p:cNvCxnSpPr>
            <a:stCxn id="17" idx="1"/>
          </p:cNvCxnSpPr>
          <p:nvPr/>
        </p:nvCxnSpPr>
        <p:spPr>
          <a:xfrm>
            <a:off x="4860012" y="2794617"/>
            <a:ext cx="36487" cy="157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DF845F4-BDE2-4ABC-9BE3-8F6C1B1E0C3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278111" y="2794616"/>
            <a:ext cx="27296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3C6CE52-4902-4BF5-9738-606456EF2659}"/>
              </a:ext>
            </a:extLst>
          </p:cNvPr>
          <p:cNvCxnSpPr>
            <a:endCxn id="41" idx="0"/>
          </p:cNvCxnSpPr>
          <p:nvPr/>
        </p:nvCxnSpPr>
        <p:spPr>
          <a:xfrm>
            <a:off x="9007745" y="2805592"/>
            <a:ext cx="0" cy="11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93B5657-AE1A-439C-807F-FAE54CFFD86B}"/>
              </a:ext>
            </a:extLst>
          </p:cNvPr>
          <p:cNvCxnSpPr>
            <a:stCxn id="10" idx="1"/>
            <a:endCxn id="10" idx="1"/>
          </p:cNvCxnSpPr>
          <p:nvPr/>
        </p:nvCxnSpPr>
        <p:spPr>
          <a:xfrm>
            <a:off x="278963" y="27974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76D3C7B6-CED9-4BD4-9B3F-688FDB5525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23987" y="2797445"/>
            <a:ext cx="154976" cy="8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CB0B1D8-D1D9-4AA7-B493-621A2A751EBA}"/>
              </a:ext>
            </a:extLst>
          </p:cNvPr>
          <p:cNvCxnSpPr/>
          <p:nvPr/>
        </p:nvCxnSpPr>
        <p:spPr>
          <a:xfrm>
            <a:off x="101381" y="2805592"/>
            <a:ext cx="0" cy="82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9EDE9BE-7A36-4BD4-8E29-8981B0765E66}"/>
              </a:ext>
            </a:extLst>
          </p:cNvPr>
          <p:cNvCxnSpPr>
            <a:cxnSpLocks/>
          </p:cNvCxnSpPr>
          <p:nvPr/>
        </p:nvCxnSpPr>
        <p:spPr>
          <a:xfrm flipH="1">
            <a:off x="101382" y="3635151"/>
            <a:ext cx="8866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D0631DB6-5AD1-495A-9C17-344860B532E6}"/>
              </a:ext>
            </a:extLst>
          </p:cNvPr>
          <p:cNvSpPr txBox="1"/>
          <p:nvPr/>
        </p:nvSpPr>
        <p:spPr>
          <a:xfrm>
            <a:off x="4069603" y="6050938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contador = 5 ? </a:t>
            </a:r>
          </a:p>
        </p:txBody>
      </p:sp>
      <p:sp>
        <p:nvSpPr>
          <p:cNvPr id="87" name="Fluxograma: Decisão 86">
            <a:extLst>
              <a:ext uri="{FF2B5EF4-FFF2-40B4-BE49-F238E27FC236}">
                <a16:creationId xmlns:a16="http://schemas.microsoft.com/office/drawing/2014/main" id="{81F65A79-FD83-440B-91D9-0F4E7C92CA16}"/>
              </a:ext>
            </a:extLst>
          </p:cNvPr>
          <p:cNvSpPr/>
          <p:nvPr/>
        </p:nvSpPr>
        <p:spPr>
          <a:xfrm>
            <a:off x="4319510" y="5345673"/>
            <a:ext cx="1958601" cy="14100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1527AB7-15CA-4F27-910B-B841D49F1B2B}"/>
              </a:ext>
            </a:extLst>
          </p:cNvPr>
          <p:cNvSpPr txBox="1"/>
          <p:nvPr/>
        </p:nvSpPr>
        <p:spPr>
          <a:xfrm>
            <a:off x="4705028" y="5891471"/>
            <a:ext cx="1390973" cy="32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contador = 5 ?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366E249C-FF9D-4565-B204-17633FA93643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2908520" y="6050282"/>
            <a:ext cx="1410990" cy="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11B92CF-0BCF-415D-932D-D6E8B0EBB707}"/>
              </a:ext>
            </a:extLst>
          </p:cNvPr>
          <p:cNvCxnSpPr>
            <a:stCxn id="87" idx="3"/>
          </p:cNvCxnSpPr>
          <p:nvPr/>
        </p:nvCxnSpPr>
        <p:spPr>
          <a:xfrm>
            <a:off x="6278111" y="6050681"/>
            <a:ext cx="5051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7D641DE9-0767-4BBD-861A-9DC8600D6015}"/>
              </a:ext>
            </a:extLst>
          </p:cNvPr>
          <p:cNvCxnSpPr/>
          <p:nvPr/>
        </p:nvCxnSpPr>
        <p:spPr>
          <a:xfrm flipV="1">
            <a:off x="11344759" y="1518834"/>
            <a:ext cx="0" cy="453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E8DD18AC-4E3A-4F8D-9D72-82E89AEC7E2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766805" y="1418095"/>
            <a:ext cx="9577954" cy="10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uxograma: Dados 101">
            <a:extLst>
              <a:ext uri="{FF2B5EF4-FFF2-40B4-BE49-F238E27FC236}">
                <a16:creationId xmlns:a16="http://schemas.microsoft.com/office/drawing/2014/main" id="{EC94473E-2009-45E4-BA00-E3E38622819A}"/>
              </a:ext>
            </a:extLst>
          </p:cNvPr>
          <p:cNvSpPr/>
          <p:nvPr/>
        </p:nvSpPr>
        <p:spPr>
          <a:xfrm>
            <a:off x="2620506" y="78093"/>
            <a:ext cx="2370596" cy="10091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D36046A4-5C83-4865-9220-94CA12BA7425}"/>
              </a:ext>
            </a:extLst>
          </p:cNvPr>
          <p:cNvSpPr txBox="1"/>
          <p:nvPr/>
        </p:nvSpPr>
        <p:spPr>
          <a:xfrm>
            <a:off x="2908520" y="289529"/>
            <a:ext cx="21077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num, pares, impares, positivos, negativos,</a:t>
            </a:r>
          </a:p>
          <a:p>
            <a:r>
              <a:rPr lang="pt-BR" sz="1500" b="1" dirty="0">
                <a:solidFill>
                  <a:schemeClr val="bg1"/>
                </a:solidFill>
              </a:rPr>
              <a:t>contador</a:t>
            </a:r>
          </a:p>
        </p:txBody>
      </p:sp>
      <p:sp>
        <p:nvSpPr>
          <p:cNvPr id="106" name="Fluxograma: Conector fora de Página 105">
            <a:extLst>
              <a:ext uri="{FF2B5EF4-FFF2-40B4-BE49-F238E27FC236}">
                <a16:creationId xmlns:a16="http://schemas.microsoft.com/office/drawing/2014/main" id="{04A3A50A-81D8-4B94-9B87-E445EDB1B794}"/>
              </a:ext>
            </a:extLst>
          </p:cNvPr>
          <p:cNvSpPr/>
          <p:nvPr/>
        </p:nvSpPr>
        <p:spPr>
          <a:xfrm>
            <a:off x="1193369" y="5562009"/>
            <a:ext cx="1715151" cy="12178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F20D98A-D881-418A-A174-20E2615BA74E}"/>
              </a:ext>
            </a:extLst>
          </p:cNvPr>
          <p:cNvSpPr txBox="1"/>
          <p:nvPr/>
        </p:nvSpPr>
        <p:spPr>
          <a:xfrm>
            <a:off x="1711930" y="5473682"/>
            <a:ext cx="1389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05159424-AE88-4EA6-BA38-ACB2DA582478}"/>
              </a:ext>
            </a:extLst>
          </p:cNvPr>
          <p:cNvCxnSpPr>
            <a:stCxn id="6" idx="1"/>
          </p:cNvCxnSpPr>
          <p:nvPr/>
        </p:nvCxnSpPr>
        <p:spPr>
          <a:xfrm flipH="1">
            <a:off x="4809639" y="458024"/>
            <a:ext cx="1586643" cy="2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A6E17A8C-0EF0-45BE-82CB-F03B8A30430E}"/>
              </a:ext>
            </a:extLst>
          </p:cNvPr>
          <p:cNvCxnSpPr>
            <a:cxnSpLocks/>
          </p:cNvCxnSpPr>
          <p:nvPr/>
        </p:nvCxnSpPr>
        <p:spPr>
          <a:xfrm flipH="1">
            <a:off x="945396" y="458024"/>
            <a:ext cx="1963125" cy="22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8004A6DD-8F01-492B-B1EB-01A024B0CF6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45396" y="480447"/>
            <a:ext cx="0" cy="5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7B5C327-DF09-4D1D-967C-9F1EAF869877}"/>
              </a:ext>
            </a:extLst>
          </p:cNvPr>
          <p:cNvSpPr txBox="1"/>
          <p:nvPr/>
        </p:nvSpPr>
        <p:spPr>
          <a:xfrm>
            <a:off x="6396282" y="5689125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CCD98F7C-F9B5-4405-9194-A51E89FFDB40}"/>
              </a:ext>
            </a:extLst>
          </p:cNvPr>
          <p:cNvSpPr txBox="1"/>
          <p:nvPr/>
        </p:nvSpPr>
        <p:spPr>
          <a:xfrm>
            <a:off x="3278547" y="5689125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2DB1C79F-771C-4506-A744-0982E26103D4}"/>
              </a:ext>
            </a:extLst>
          </p:cNvPr>
          <p:cNvSpPr txBox="1"/>
          <p:nvPr/>
        </p:nvSpPr>
        <p:spPr>
          <a:xfrm>
            <a:off x="6177374" y="6363011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ParImpar_PositivoNegativo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7408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70979963-81C0-4021-BC23-A46CA4530DCD}"/>
              </a:ext>
            </a:extLst>
          </p:cNvPr>
          <p:cNvSpPr/>
          <p:nvPr/>
        </p:nvSpPr>
        <p:spPr>
          <a:xfrm>
            <a:off x="263471" y="246090"/>
            <a:ext cx="1715151" cy="12178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0ED078-EB04-4F3E-B00A-4A9C1B72B505}"/>
              </a:ext>
            </a:extLst>
          </p:cNvPr>
          <p:cNvSpPr txBox="1"/>
          <p:nvPr/>
        </p:nvSpPr>
        <p:spPr>
          <a:xfrm>
            <a:off x="782032" y="157763"/>
            <a:ext cx="1389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Fluxograma: Exibir 5">
            <a:extLst>
              <a:ext uri="{FF2B5EF4-FFF2-40B4-BE49-F238E27FC236}">
                <a16:creationId xmlns:a16="http://schemas.microsoft.com/office/drawing/2014/main" id="{EF3D8170-3812-42AF-ABAA-E1574278B18F}"/>
              </a:ext>
            </a:extLst>
          </p:cNvPr>
          <p:cNvSpPr/>
          <p:nvPr/>
        </p:nvSpPr>
        <p:spPr>
          <a:xfrm>
            <a:off x="2763864" y="2259449"/>
            <a:ext cx="6664272" cy="116955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4A2C7B-372D-4283-95B2-C32F7CDFB252}"/>
              </a:ext>
            </a:extLst>
          </p:cNvPr>
          <p:cNvSpPr txBox="1"/>
          <p:nvPr/>
        </p:nvSpPr>
        <p:spPr>
          <a:xfrm>
            <a:off x="3484217" y="2601467"/>
            <a:ext cx="5943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"Dos números informados temos: ",impar," impar(es), ",par," par(es), ", positivo," positivo(s), ",negativo, " negativo(s)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2E01D0C-8C9E-4830-A408-08E861BC9A29}"/>
              </a:ext>
            </a:extLst>
          </p:cNvPr>
          <p:cNvCxnSpPr>
            <a:stCxn id="4" idx="2"/>
          </p:cNvCxnSpPr>
          <p:nvPr/>
        </p:nvCxnSpPr>
        <p:spPr>
          <a:xfrm>
            <a:off x="1121047" y="1463987"/>
            <a:ext cx="10329" cy="1387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4414F64-C055-43A1-BFB3-33696A521F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121047" y="2844225"/>
            <a:ext cx="1642817" cy="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20C8080-3607-49F7-AC64-4C898051C1C9}"/>
              </a:ext>
            </a:extLst>
          </p:cNvPr>
          <p:cNvCxnSpPr>
            <a:stCxn id="6" idx="2"/>
          </p:cNvCxnSpPr>
          <p:nvPr/>
        </p:nvCxnSpPr>
        <p:spPr>
          <a:xfrm>
            <a:off x="6096000" y="3429000"/>
            <a:ext cx="0" cy="106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3C2F1060-52AC-4620-8FF1-EA79CFF595AD}"/>
              </a:ext>
            </a:extLst>
          </p:cNvPr>
          <p:cNvSpPr/>
          <p:nvPr/>
        </p:nvSpPr>
        <p:spPr>
          <a:xfrm>
            <a:off x="5309462" y="4494508"/>
            <a:ext cx="1573075" cy="579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044F1F-B452-4209-9726-4F90CF285A11}"/>
              </a:ext>
            </a:extLst>
          </p:cNvPr>
          <p:cNvSpPr txBox="1"/>
          <p:nvPr/>
        </p:nvSpPr>
        <p:spPr>
          <a:xfrm>
            <a:off x="5724039" y="4583377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C265CA-06CF-419F-A84B-E67359270493}"/>
              </a:ext>
            </a:extLst>
          </p:cNvPr>
          <p:cNvSpPr txBox="1"/>
          <p:nvPr/>
        </p:nvSpPr>
        <p:spPr>
          <a:xfrm>
            <a:off x="6177374" y="6363011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ParImpar_PositivoNegativo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9249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4A0B9C5B-21ED-4625-8C14-C05F7004073A}"/>
              </a:ext>
            </a:extLst>
          </p:cNvPr>
          <p:cNvSpPr/>
          <p:nvPr/>
        </p:nvSpPr>
        <p:spPr>
          <a:xfrm>
            <a:off x="440737" y="131841"/>
            <a:ext cx="1573075" cy="5794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7E26D-FD3B-4B05-BE47-217AC069B117}"/>
              </a:ext>
            </a:extLst>
          </p:cNvPr>
          <p:cNvSpPr txBox="1"/>
          <p:nvPr/>
        </p:nvSpPr>
        <p:spPr>
          <a:xfrm>
            <a:off x="4827076" y="236881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0EADBE27-B9E7-4D77-AFD9-881FB574ABAC}"/>
              </a:ext>
            </a:extLst>
          </p:cNvPr>
          <p:cNvSpPr/>
          <p:nvPr/>
        </p:nvSpPr>
        <p:spPr>
          <a:xfrm>
            <a:off x="41976" y="1308681"/>
            <a:ext cx="2370596" cy="10091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1B968C-E57C-4843-BDC1-4576CF416CFF}"/>
              </a:ext>
            </a:extLst>
          </p:cNvPr>
          <p:cNvSpPr txBox="1"/>
          <p:nvPr/>
        </p:nvSpPr>
        <p:spPr>
          <a:xfrm>
            <a:off x="425558" y="1536260"/>
            <a:ext cx="2107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endParaRPr lang="pt-BR" sz="1500" b="1" dirty="0">
              <a:solidFill>
                <a:schemeClr val="bg1"/>
              </a:solidFill>
            </a:endParaRPr>
          </a:p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98A8ED-3E84-4AB6-9F29-902BF7A13CEF}"/>
              </a:ext>
            </a:extLst>
          </p:cNvPr>
          <p:cNvSpPr txBox="1"/>
          <p:nvPr/>
        </p:nvSpPr>
        <p:spPr>
          <a:xfrm>
            <a:off x="810432" y="283048"/>
            <a:ext cx="1049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Início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B2BB65F-26D7-4B40-A08A-1D634800D525}"/>
              </a:ext>
            </a:extLst>
          </p:cNvPr>
          <p:cNvCxnSpPr>
            <a:stCxn id="4" idx="2"/>
            <a:endCxn id="7" idx="1"/>
          </p:cNvCxnSpPr>
          <p:nvPr/>
        </p:nvCxnSpPr>
        <p:spPr>
          <a:xfrm flipH="1">
            <a:off x="1227274" y="711252"/>
            <a:ext cx="1" cy="59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E6E9420A-6C76-402D-9210-58B332CDB2A6}"/>
              </a:ext>
            </a:extLst>
          </p:cNvPr>
          <p:cNvSpPr/>
          <p:nvPr/>
        </p:nvSpPr>
        <p:spPr>
          <a:xfrm>
            <a:off x="41975" y="2915265"/>
            <a:ext cx="2370595" cy="83690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D3815E-324C-48D9-ADC8-1323179B34D1}"/>
              </a:ext>
            </a:extLst>
          </p:cNvPr>
          <p:cNvSpPr txBox="1"/>
          <p:nvPr/>
        </p:nvSpPr>
        <p:spPr>
          <a:xfrm>
            <a:off x="425558" y="3267417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011DB17-3AA2-4AF7-A686-E4D080F3CD6A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227273" y="2317836"/>
            <a:ext cx="1" cy="68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osango 17">
            <a:extLst>
              <a:ext uri="{FF2B5EF4-FFF2-40B4-BE49-F238E27FC236}">
                <a16:creationId xmlns:a16="http://schemas.microsoft.com/office/drawing/2014/main" id="{9141565A-F854-4003-B2AD-94132863E6D8}"/>
              </a:ext>
            </a:extLst>
          </p:cNvPr>
          <p:cNvSpPr/>
          <p:nvPr/>
        </p:nvSpPr>
        <p:spPr>
          <a:xfrm>
            <a:off x="3511817" y="19739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E6D9C3-FAFE-4285-8B9A-3E3B4AC98AAA}"/>
              </a:ext>
            </a:extLst>
          </p:cNvPr>
          <p:cNvSpPr txBox="1"/>
          <p:nvPr/>
        </p:nvSpPr>
        <p:spPr>
          <a:xfrm>
            <a:off x="3684712" y="606213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1?</a:t>
            </a:r>
          </a:p>
        </p:txBody>
      </p: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6ACEABDF-4EBE-4F09-9256-EC1F3FF77DE2}"/>
              </a:ext>
            </a:extLst>
          </p:cNvPr>
          <p:cNvSpPr/>
          <p:nvPr/>
        </p:nvSpPr>
        <p:spPr>
          <a:xfrm>
            <a:off x="7505870" y="508206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65CFC7E-FC4E-4315-A018-FCA463703AC6}"/>
              </a:ext>
            </a:extLst>
          </p:cNvPr>
          <p:cNvSpPr txBox="1"/>
          <p:nvPr/>
        </p:nvSpPr>
        <p:spPr>
          <a:xfrm>
            <a:off x="7604679" y="664943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January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22939FF-7199-4923-BEF5-FFD1B1BC4EF4}"/>
              </a:ext>
            </a:extLst>
          </p:cNvPr>
          <p:cNvCxnSpPr>
            <a:cxnSpLocks/>
          </p:cNvCxnSpPr>
          <p:nvPr/>
        </p:nvCxnSpPr>
        <p:spPr>
          <a:xfrm>
            <a:off x="2281157" y="4967396"/>
            <a:ext cx="823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A19C6E9-CD5B-48B0-AFF2-36AE394FC9E4}"/>
              </a:ext>
            </a:extLst>
          </p:cNvPr>
          <p:cNvCxnSpPr>
            <a:cxnSpLocks/>
          </p:cNvCxnSpPr>
          <p:nvPr/>
        </p:nvCxnSpPr>
        <p:spPr>
          <a:xfrm flipH="1">
            <a:off x="3108862" y="26884"/>
            <a:ext cx="17113" cy="494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85EC3E0-12CA-4890-AE59-69953A5B3ED3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125975" y="19739"/>
            <a:ext cx="1439727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Losango 35">
            <a:extLst>
              <a:ext uri="{FF2B5EF4-FFF2-40B4-BE49-F238E27FC236}">
                <a16:creationId xmlns:a16="http://schemas.microsoft.com/office/drawing/2014/main" id="{35D974E4-E922-4848-A555-3B347194B99A}"/>
              </a:ext>
            </a:extLst>
          </p:cNvPr>
          <p:cNvSpPr/>
          <p:nvPr/>
        </p:nvSpPr>
        <p:spPr>
          <a:xfrm>
            <a:off x="171449" y="4104326"/>
            <a:ext cx="2107770" cy="17704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6716E8-3A8C-44EE-A5D4-3A0FAF5A3ACE}"/>
              </a:ext>
            </a:extLst>
          </p:cNvPr>
          <p:cNvSpPr txBox="1"/>
          <p:nvPr/>
        </p:nvSpPr>
        <p:spPr>
          <a:xfrm>
            <a:off x="260725" y="4805813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&lt;=12 ?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21145B8-201A-42C1-A41D-08D9B1A9DC4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225335" y="3752174"/>
            <a:ext cx="1938" cy="39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osango 45">
            <a:extLst>
              <a:ext uri="{FF2B5EF4-FFF2-40B4-BE49-F238E27FC236}">
                <a16:creationId xmlns:a16="http://schemas.microsoft.com/office/drawing/2014/main" id="{A9295742-4611-4031-A549-B3A4B768964F}"/>
              </a:ext>
            </a:extLst>
          </p:cNvPr>
          <p:cNvSpPr/>
          <p:nvPr/>
        </p:nvSpPr>
        <p:spPr>
          <a:xfrm>
            <a:off x="3549270" y="2090258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584B20-927B-4E58-93B7-9B7227804766}"/>
              </a:ext>
            </a:extLst>
          </p:cNvPr>
          <p:cNvSpPr txBox="1"/>
          <p:nvPr/>
        </p:nvSpPr>
        <p:spPr>
          <a:xfrm>
            <a:off x="3722165" y="2676732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2?</a:t>
            </a:r>
          </a:p>
        </p:txBody>
      </p:sp>
      <p:sp>
        <p:nvSpPr>
          <p:cNvPr id="48" name="Losango 47">
            <a:extLst>
              <a:ext uri="{FF2B5EF4-FFF2-40B4-BE49-F238E27FC236}">
                <a16:creationId xmlns:a16="http://schemas.microsoft.com/office/drawing/2014/main" id="{69EF3907-AC5B-43E0-B206-8662AEF8DC9B}"/>
              </a:ext>
            </a:extLst>
          </p:cNvPr>
          <p:cNvSpPr/>
          <p:nvPr/>
        </p:nvSpPr>
        <p:spPr>
          <a:xfrm>
            <a:off x="3549270" y="4160777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FCED718-27D7-4F86-9C3D-076C78E87A1F}"/>
              </a:ext>
            </a:extLst>
          </p:cNvPr>
          <p:cNvSpPr txBox="1"/>
          <p:nvPr/>
        </p:nvSpPr>
        <p:spPr>
          <a:xfrm>
            <a:off x="3722165" y="4747251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3?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7DAEFC4-1245-4FF4-8B9C-F78AF13FFB12}"/>
              </a:ext>
            </a:extLst>
          </p:cNvPr>
          <p:cNvCxnSpPr>
            <a:cxnSpLocks/>
          </p:cNvCxnSpPr>
          <p:nvPr/>
        </p:nvCxnSpPr>
        <p:spPr>
          <a:xfrm>
            <a:off x="5619587" y="797912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uxograma: Processo 52">
            <a:extLst>
              <a:ext uri="{FF2B5EF4-FFF2-40B4-BE49-F238E27FC236}">
                <a16:creationId xmlns:a16="http://schemas.microsoft.com/office/drawing/2014/main" id="{6191E4C6-F3EE-4A7A-B3AC-688037D68725}"/>
              </a:ext>
            </a:extLst>
          </p:cNvPr>
          <p:cNvSpPr/>
          <p:nvPr/>
        </p:nvSpPr>
        <p:spPr>
          <a:xfrm>
            <a:off x="7505870" y="2625559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A93A187-B3B9-4533-8519-66D39656FDF9}"/>
              </a:ext>
            </a:extLst>
          </p:cNvPr>
          <p:cNvSpPr txBox="1"/>
          <p:nvPr/>
        </p:nvSpPr>
        <p:spPr>
          <a:xfrm>
            <a:off x="7604679" y="2782296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Febuary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5" name="Fluxograma: Processo 54">
            <a:extLst>
              <a:ext uri="{FF2B5EF4-FFF2-40B4-BE49-F238E27FC236}">
                <a16:creationId xmlns:a16="http://schemas.microsoft.com/office/drawing/2014/main" id="{BDEE036D-E407-4B2F-AF37-EDA29C56F853}"/>
              </a:ext>
            </a:extLst>
          </p:cNvPr>
          <p:cNvSpPr/>
          <p:nvPr/>
        </p:nvSpPr>
        <p:spPr>
          <a:xfrm>
            <a:off x="7505870" y="4677690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67DD07C-DE87-49D7-BCEC-C511C31F1E34}"/>
              </a:ext>
            </a:extLst>
          </p:cNvPr>
          <p:cNvSpPr txBox="1"/>
          <p:nvPr/>
        </p:nvSpPr>
        <p:spPr>
          <a:xfrm>
            <a:off x="7604679" y="4834427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March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21B1269-597A-4E46-AEB8-936D0C02C37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619587" y="2915265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0820305-8D4F-40D2-8012-2BAA0BD971C9}"/>
              </a:ext>
            </a:extLst>
          </p:cNvPr>
          <p:cNvCxnSpPr>
            <a:cxnSpLocks/>
          </p:cNvCxnSpPr>
          <p:nvPr/>
        </p:nvCxnSpPr>
        <p:spPr>
          <a:xfrm>
            <a:off x="5619587" y="4967396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6F0DCF4-DB3C-4329-BA56-CB97A361FFD1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3285641" y="797912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4FE2598B-C981-46A6-8825-2863300CF5FE}"/>
              </a:ext>
            </a:extLst>
          </p:cNvPr>
          <p:cNvCxnSpPr/>
          <p:nvPr/>
        </p:nvCxnSpPr>
        <p:spPr>
          <a:xfrm>
            <a:off x="3285641" y="797912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765F2DAA-1DBE-47FA-BD24-14CDE1F20D4E}"/>
              </a:ext>
            </a:extLst>
          </p:cNvPr>
          <p:cNvCxnSpPr>
            <a:endCxn id="46" idx="0"/>
          </p:cNvCxnSpPr>
          <p:nvPr/>
        </p:nvCxnSpPr>
        <p:spPr>
          <a:xfrm>
            <a:off x="3285641" y="2090258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10FB273-7ED4-49AA-A4FB-8F78D3AE5D70}"/>
              </a:ext>
            </a:extLst>
          </p:cNvPr>
          <p:cNvCxnSpPr/>
          <p:nvPr/>
        </p:nvCxnSpPr>
        <p:spPr>
          <a:xfrm flipH="1" flipV="1">
            <a:off x="3327778" y="2874006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9DAA4EA7-391D-432E-A763-0A1DB7A99328}"/>
              </a:ext>
            </a:extLst>
          </p:cNvPr>
          <p:cNvCxnSpPr/>
          <p:nvPr/>
        </p:nvCxnSpPr>
        <p:spPr>
          <a:xfrm>
            <a:off x="3327778" y="2874006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689685BD-946C-4231-A726-E6B5ACBDD2AF}"/>
              </a:ext>
            </a:extLst>
          </p:cNvPr>
          <p:cNvCxnSpPr/>
          <p:nvPr/>
        </p:nvCxnSpPr>
        <p:spPr>
          <a:xfrm>
            <a:off x="3327778" y="4166352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752F7F7-64C1-4A15-B471-3750046FE4C4}"/>
              </a:ext>
            </a:extLst>
          </p:cNvPr>
          <p:cNvSpPr txBox="1"/>
          <p:nvPr/>
        </p:nvSpPr>
        <p:spPr>
          <a:xfrm>
            <a:off x="5891291" y="449908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93C0785-5289-4B08-A8BB-65A0BDF79FDC}"/>
              </a:ext>
            </a:extLst>
          </p:cNvPr>
          <p:cNvSpPr txBox="1"/>
          <p:nvPr/>
        </p:nvSpPr>
        <p:spPr>
          <a:xfrm>
            <a:off x="5878531" y="2510249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C871305-A19D-4E42-9AD4-148604362A8B}"/>
              </a:ext>
            </a:extLst>
          </p:cNvPr>
          <p:cNvSpPr txBox="1"/>
          <p:nvPr/>
        </p:nvSpPr>
        <p:spPr>
          <a:xfrm>
            <a:off x="5896942" y="4591917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E1B75E7-A228-4B88-839B-E16872B5F166}"/>
              </a:ext>
            </a:extLst>
          </p:cNvPr>
          <p:cNvSpPr txBox="1"/>
          <p:nvPr/>
        </p:nvSpPr>
        <p:spPr>
          <a:xfrm>
            <a:off x="3357962" y="1751952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7FCED01-6BAA-4840-9956-77EB574807AE}"/>
              </a:ext>
            </a:extLst>
          </p:cNvPr>
          <p:cNvSpPr txBox="1"/>
          <p:nvPr/>
        </p:nvSpPr>
        <p:spPr>
          <a:xfrm>
            <a:off x="3465641" y="3802038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B5CB4C5C-D0BD-4C22-B9F7-813FE3186D65}"/>
              </a:ext>
            </a:extLst>
          </p:cNvPr>
          <p:cNvCxnSpPr/>
          <p:nvPr/>
        </p:nvCxnSpPr>
        <p:spPr>
          <a:xfrm flipH="1" flipV="1">
            <a:off x="3338500" y="4931123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C96B7CA-AFFF-4031-9288-781208D2D9D3}"/>
              </a:ext>
            </a:extLst>
          </p:cNvPr>
          <p:cNvCxnSpPr/>
          <p:nvPr/>
        </p:nvCxnSpPr>
        <p:spPr>
          <a:xfrm>
            <a:off x="3338500" y="4931123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66DBC16C-43B5-4BC8-ACD4-0D40B1110B97}"/>
              </a:ext>
            </a:extLst>
          </p:cNvPr>
          <p:cNvCxnSpPr/>
          <p:nvPr/>
        </p:nvCxnSpPr>
        <p:spPr>
          <a:xfrm>
            <a:off x="3338500" y="6223469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luxograma: Conector fora de Página 82">
            <a:extLst>
              <a:ext uri="{FF2B5EF4-FFF2-40B4-BE49-F238E27FC236}">
                <a16:creationId xmlns:a16="http://schemas.microsoft.com/office/drawing/2014/main" id="{F1721F28-5BB0-4864-B4F5-93EF9A40201C}"/>
              </a:ext>
            </a:extLst>
          </p:cNvPr>
          <p:cNvSpPr/>
          <p:nvPr/>
        </p:nvSpPr>
        <p:spPr>
          <a:xfrm>
            <a:off x="4660687" y="5784595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793858-BA20-458D-876B-676DF44294CB}"/>
              </a:ext>
            </a:extLst>
          </p:cNvPr>
          <p:cNvSpPr txBox="1"/>
          <p:nvPr/>
        </p:nvSpPr>
        <p:spPr>
          <a:xfrm>
            <a:off x="5147294" y="5688449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E3A3807-8685-403D-8064-163190E14C25}"/>
              </a:ext>
            </a:extLst>
          </p:cNvPr>
          <p:cNvSpPr txBox="1"/>
          <p:nvPr/>
        </p:nvSpPr>
        <p:spPr>
          <a:xfrm>
            <a:off x="3462005" y="5876261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B0A50BC-7AD1-47F8-8978-B3A2C4A002F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44361" y="4973379"/>
            <a:ext cx="127088" cy="1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BA1178BE-56D2-40FC-886F-76FD0F54F110}"/>
              </a:ext>
            </a:extLst>
          </p:cNvPr>
          <p:cNvCxnSpPr/>
          <p:nvPr/>
        </p:nvCxnSpPr>
        <p:spPr>
          <a:xfrm>
            <a:off x="44360" y="4973377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C503607-FC1F-4A58-85DF-3232FD526BCA}"/>
              </a:ext>
            </a:extLst>
          </p:cNvPr>
          <p:cNvSpPr txBox="1"/>
          <p:nvPr/>
        </p:nvSpPr>
        <p:spPr>
          <a:xfrm>
            <a:off x="116681" y="5927417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0E6E4022-1975-44BB-AE9D-500D1EC5B12A}"/>
              </a:ext>
            </a:extLst>
          </p:cNvPr>
          <p:cNvCxnSpPr/>
          <p:nvPr/>
        </p:nvCxnSpPr>
        <p:spPr>
          <a:xfrm>
            <a:off x="41975" y="6271789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16AFF27-EF2C-4B94-9F32-BCE656DC7877}"/>
              </a:ext>
            </a:extLst>
          </p:cNvPr>
          <p:cNvSpPr txBox="1"/>
          <p:nvPr/>
        </p:nvSpPr>
        <p:spPr>
          <a:xfrm>
            <a:off x="2311580" y="4644221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EAF6BAB9-AA2A-4007-BD48-E63AC87412F4}"/>
              </a:ext>
            </a:extLst>
          </p:cNvPr>
          <p:cNvSpPr/>
          <p:nvPr/>
        </p:nvSpPr>
        <p:spPr>
          <a:xfrm>
            <a:off x="1373286" y="5874803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091F1204-E87F-419A-A3CD-76489468C27F}"/>
              </a:ext>
            </a:extLst>
          </p:cNvPr>
          <p:cNvSpPr txBox="1"/>
          <p:nvPr/>
        </p:nvSpPr>
        <p:spPr>
          <a:xfrm>
            <a:off x="1859893" y="5778657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C0DFCCC4-570A-423D-9ADA-47F37A75BE9B}"/>
              </a:ext>
            </a:extLst>
          </p:cNvPr>
          <p:cNvSpPr txBox="1"/>
          <p:nvPr/>
        </p:nvSpPr>
        <p:spPr>
          <a:xfrm>
            <a:off x="6562728" y="6375262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numeroParaMes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7726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52602ECF-1636-4A72-A997-D6ED99CCB12E}"/>
              </a:ext>
            </a:extLst>
          </p:cNvPr>
          <p:cNvSpPr/>
          <p:nvPr/>
        </p:nvSpPr>
        <p:spPr>
          <a:xfrm>
            <a:off x="197176" y="96146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5AE64E-DEF8-40B6-80E8-FA80D263A9F5}"/>
              </a:ext>
            </a:extLst>
          </p:cNvPr>
          <p:cNvSpPr txBox="1"/>
          <p:nvPr/>
        </p:nvSpPr>
        <p:spPr>
          <a:xfrm>
            <a:off x="683783" y="0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3A3913C-3647-4DC3-8FDE-26F837AF6FFC}"/>
              </a:ext>
            </a:extLst>
          </p:cNvPr>
          <p:cNvSpPr txBox="1"/>
          <p:nvPr/>
        </p:nvSpPr>
        <p:spPr>
          <a:xfrm>
            <a:off x="4811578" y="289370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1EC8979B-C52E-4324-BFF4-22F3A241747D}"/>
              </a:ext>
            </a:extLst>
          </p:cNvPr>
          <p:cNvSpPr/>
          <p:nvPr/>
        </p:nvSpPr>
        <p:spPr>
          <a:xfrm>
            <a:off x="3496319" y="72228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957D6DF-C19A-4289-8FA5-EF845CB6216F}"/>
              </a:ext>
            </a:extLst>
          </p:cNvPr>
          <p:cNvSpPr txBox="1"/>
          <p:nvPr/>
        </p:nvSpPr>
        <p:spPr>
          <a:xfrm>
            <a:off x="3669214" y="658702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4?</a:t>
            </a:r>
          </a:p>
        </p:txBody>
      </p: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4EB6D743-9CBB-437D-B68B-370E237CDFC2}"/>
              </a:ext>
            </a:extLst>
          </p:cNvPr>
          <p:cNvSpPr/>
          <p:nvPr/>
        </p:nvSpPr>
        <p:spPr>
          <a:xfrm>
            <a:off x="7490372" y="560695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A33A64-AA59-45EB-8B4F-482361E9619C}"/>
              </a:ext>
            </a:extLst>
          </p:cNvPr>
          <p:cNvSpPr txBox="1"/>
          <p:nvPr/>
        </p:nvSpPr>
        <p:spPr>
          <a:xfrm>
            <a:off x="7589181" y="717432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April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515AB18-1DF1-409D-B2EF-E5EE05A9A7E6}"/>
              </a:ext>
            </a:extLst>
          </p:cNvPr>
          <p:cNvCxnSpPr>
            <a:cxnSpLocks/>
          </p:cNvCxnSpPr>
          <p:nvPr/>
        </p:nvCxnSpPr>
        <p:spPr>
          <a:xfrm flipH="1">
            <a:off x="3110477" y="79373"/>
            <a:ext cx="1" cy="42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D5A612C-63C1-4ECF-BC68-6E57D9F80493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3110477" y="72228"/>
            <a:ext cx="1439727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Losango 46">
            <a:extLst>
              <a:ext uri="{FF2B5EF4-FFF2-40B4-BE49-F238E27FC236}">
                <a16:creationId xmlns:a16="http://schemas.microsoft.com/office/drawing/2014/main" id="{A789C59B-5CF3-495C-B918-15F007F9ED2E}"/>
              </a:ext>
            </a:extLst>
          </p:cNvPr>
          <p:cNvSpPr/>
          <p:nvPr/>
        </p:nvSpPr>
        <p:spPr>
          <a:xfrm>
            <a:off x="3533772" y="2142747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4366E35-B49E-4BD6-AE87-7CC1F290CE0D}"/>
              </a:ext>
            </a:extLst>
          </p:cNvPr>
          <p:cNvSpPr txBox="1"/>
          <p:nvPr/>
        </p:nvSpPr>
        <p:spPr>
          <a:xfrm>
            <a:off x="3706667" y="2729221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=5?</a:t>
            </a:r>
          </a:p>
        </p:txBody>
      </p:sp>
      <p:sp>
        <p:nvSpPr>
          <p:cNvPr id="49" name="Losango 48">
            <a:extLst>
              <a:ext uri="{FF2B5EF4-FFF2-40B4-BE49-F238E27FC236}">
                <a16:creationId xmlns:a16="http://schemas.microsoft.com/office/drawing/2014/main" id="{7E38A068-E8B0-464D-9968-5F398AD4AE57}"/>
              </a:ext>
            </a:extLst>
          </p:cNvPr>
          <p:cNvSpPr/>
          <p:nvPr/>
        </p:nvSpPr>
        <p:spPr>
          <a:xfrm>
            <a:off x="3533772" y="4213266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7ED1B37-B4F5-48B0-AD7D-4673F8AEB403}"/>
              </a:ext>
            </a:extLst>
          </p:cNvPr>
          <p:cNvSpPr txBox="1"/>
          <p:nvPr/>
        </p:nvSpPr>
        <p:spPr>
          <a:xfrm>
            <a:off x="3706667" y="4799740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6?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7E0AB1F-B3A7-428E-AFF0-006975941659}"/>
              </a:ext>
            </a:extLst>
          </p:cNvPr>
          <p:cNvCxnSpPr>
            <a:cxnSpLocks/>
          </p:cNvCxnSpPr>
          <p:nvPr/>
        </p:nvCxnSpPr>
        <p:spPr>
          <a:xfrm>
            <a:off x="5604089" y="850401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51">
            <a:extLst>
              <a:ext uri="{FF2B5EF4-FFF2-40B4-BE49-F238E27FC236}">
                <a16:creationId xmlns:a16="http://schemas.microsoft.com/office/drawing/2014/main" id="{DCC55A64-856C-420E-86F1-78493EC190C3}"/>
              </a:ext>
            </a:extLst>
          </p:cNvPr>
          <p:cNvSpPr/>
          <p:nvPr/>
        </p:nvSpPr>
        <p:spPr>
          <a:xfrm>
            <a:off x="7490372" y="2678048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5BBA78B-0238-4154-A472-E0B32874C46A}"/>
              </a:ext>
            </a:extLst>
          </p:cNvPr>
          <p:cNvSpPr txBox="1"/>
          <p:nvPr/>
        </p:nvSpPr>
        <p:spPr>
          <a:xfrm>
            <a:off x="7589181" y="2834785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“May”</a:t>
            </a:r>
          </a:p>
        </p:txBody>
      </p:sp>
      <p:sp>
        <p:nvSpPr>
          <p:cNvPr id="54" name="Fluxograma: Processo 53">
            <a:extLst>
              <a:ext uri="{FF2B5EF4-FFF2-40B4-BE49-F238E27FC236}">
                <a16:creationId xmlns:a16="http://schemas.microsoft.com/office/drawing/2014/main" id="{5A00E90E-EC8D-47AB-AECF-15805B106CD1}"/>
              </a:ext>
            </a:extLst>
          </p:cNvPr>
          <p:cNvSpPr/>
          <p:nvPr/>
        </p:nvSpPr>
        <p:spPr>
          <a:xfrm>
            <a:off x="7490372" y="4730179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FC65C03-283C-4F78-B869-078CBFECBBBE}"/>
              </a:ext>
            </a:extLst>
          </p:cNvPr>
          <p:cNvSpPr txBox="1"/>
          <p:nvPr/>
        </p:nvSpPr>
        <p:spPr>
          <a:xfrm>
            <a:off x="7589181" y="4886916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June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19CEE98-4494-4B35-A202-C5D4146DA85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604089" y="2967754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1AE114A-6CA3-4166-85DE-76B14310D942}"/>
              </a:ext>
            </a:extLst>
          </p:cNvPr>
          <p:cNvCxnSpPr>
            <a:cxnSpLocks/>
          </p:cNvCxnSpPr>
          <p:nvPr/>
        </p:nvCxnSpPr>
        <p:spPr>
          <a:xfrm>
            <a:off x="5604089" y="5019885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AFDE39D-EF4B-4C04-BA1F-074D881C3735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3270143" y="850401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9A80115-F369-4DD7-89A9-EF45F97F0A8F}"/>
              </a:ext>
            </a:extLst>
          </p:cNvPr>
          <p:cNvCxnSpPr/>
          <p:nvPr/>
        </p:nvCxnSpPr>
        <p:spPr>
          <a:xfrm>
            <a:off x="3270143" y="850401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2623ADB1-AE38-4D87-92F3-5F4E8A8905E5}"/>
              </a:ext>
            </a:extLst>
          </p:cNvPr>
          <p:cNvCxnSpPr>
            <a:endCxn id="47" idx="0"/>
          </p:cNvCxnSpPr>
          <p:nvPr/>
        </p:nvCxnSpPr>
        <p:spPr>
          <a:xfrm>
            <a:off x="3270143" y="2142747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0D9FD99-E771-445A-949C-F3BEAFA46D4E}"/>
              </a:ext>
            </a:extLst>
          </p:cNvPr>
          <p:cNvCxnSpPr/>
          <p:nvPr/>
        </p:nvCxnSpPr>
        <p:spPr>
          <a:xfrm flipH="1" flipV="1">
            <a:off x="3312280" y="2926495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7CBC57F6-8EB7-4976-8BBB-592B48BE418D}"/>
              </a:ext>
            </a:extLst>
          </p:cNvPr>
          <p:cNvCxnSpPr/>
          <p:nvPr/>
        </p:nvCxnSpPr>
        <p:spPr>
          <a:xfrm>
            <a:off x="3312280" y="2926495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4A8242B-130A-49C5-B7F2-744A50B1BC89}"/>
              </a:ext>
            </a:extLst>
          </p:cNvPr>
          <p:cNvCxnSpPr/>
          <p:nvPr/>
        </p:nvCxnSpPr>
        <p:spPr>
          <a:xfrm>
            <a:off x="3312280" y="4218841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14197DD-CB0C-46FD-BDC1-65333F631DF6}"/>
              </a:ext>
            </a:extLst>
          </p:cNvPr>
          <p:cNvSpPr txBox="1"/>
          <p:nvPr/>
        </p:nvSpPr>
        <p:spPr>
          <a:xfrm>
            <a:off x="5875793" y="502397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8372998-D29F-49BE-A73D-5C9A91B2D0DA}"/>
              </a:ext>
            </a:extLst>
          </p:cNvPr>
          <p:cNvSpPr txBox="1"/>
          <p:nvPr/>
        </p:nvSpPr>
        <p:spPr>
          <a:xfrm>
            <a:off x="5863033" y="2562738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6DEF9AA-2312-4A4B-AFA9-633CAE9FEC22}"/>
              </a:ext>
            </a:extLst>
          </p:cNvPr>
          <p:cNvSpPr txBox="1"/>
          <p:nvPr/>
        </p:nvSpPr>
        <p:spPr>
          <a:xfrm>
            <a:off x="5881444" y="4644406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2B81C4C-905F-4CAE-B984-DFD9C2C4EAFC}"/>
              </a:ext>
            </a:extLst>
          </p:cNvPr>
          <p:cNvSpPr txBox="1"/>
          <p:nvPr/>
        </p:nvSpPr>
        <p:spPr>
          <a:xfrm>
            <a:off x="3342464" y="1804441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8D04742-49EC-4332-A992-4487C54126CC}"/>
              </a:ext>
            </a:extLst>
          </p:cNvPr>
          <p:cNvSpPr txBox="1"/>
          <p:nvPr/>
        </p:nvSpPr>
        <p:spPr>
          <a:xfrm>
            <a:off x="3450143" y="3854527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AEF2685-D288-4267-91B0-414D5D1158FF}"/>
              </a:ext>
            </a:extLst>
          </p:cNvPr>
          <p:cNvCxnSpPr/>
          <p:nvPr/>
        </p:nvCxnSpPr>
        <p:spPr>
          <a:xfrm flipH="1" flipV="1">
            <a:off x="3323002" y="4983612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87A53D0-48C7-485E-88E5-2D1F8508803A}"/>
              </a:ext>
            </a:extLst>
          </p:cNvPr>
          <p:cNvCxnSpPr/>
          <p:nvPr/>
        </p:nvCxnSpPr>
        <p:spPr>
          <a:xfrm>
            <a:off x="3323002" y="4983612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2A0D832F-B195-4BB3-BDC7-77CBCE727841}"/>
              </a:ext>
            </a:extLst>
          </p:cNvPr>
          <p:cNvCxnSpPr/>
          <p:nvPr/>
        </p:nvCxnSpPr>
        <p:spPr>
          <a:xfrm>
            <a:off x="3323002" y="6275958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uxograma: Conector fora de Página 71">
            <a:extLst>
              <a:ext uri="{FF2B5EF4-FFF2-40B4-BE49-F238E27FC236}">
                <a16:creationId xmlns:a16="http://schemas.microsoft.com/office/drawing/2014/main" id="{F21632A3-087E-4465-BB6D-1B02D461BAA2}"/>
              </a:ext>
            </a:extLst>
          </p:cNvPr>
          <p:cNvSpPr/>
          <p:nvPr/>
        </p:nvSpPr>
        <p:spPr>
          <a:xfrm>
            <a:off x="4645189" y="5837084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F919707-243D-41F5-82D2-FB70779709AE}"/>
              </a:ext>
            </a:extLst>
          </p:cNvPr>
          <p:cNvSpPr txBox="1"/>
          <p:nvPr/>
        </p:nvSpPr>
        <p:spPr>
          <a:xfrm>
            <a:off x="3446507" y="5928750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AC22B9B-E6C3-4AE0-88A4-64F3E6B7F64C}"/>
              </a:ext>
            </a:extLst>
          </p:cNvPr>
          <p:cNvCxnSpPr/>
          <p:nvPr/>
        </p:nvCxnSpPr>
        <p:spPr>
          <a:xfrm flipH="1">
            <a:off x="1744106" y="502397"/>
            <a:ext cx="1366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66FF0E9-1B0B-46D2-8BFE-BA2646E822EC}"/>
              </a:ext>
            </a:extLst>
          </p:cNvPr>
          <p:cNvSpPr txBox="1"/>
          <p:nvPr/>
        </p:nvSpPr>
        <p:spPr>
          <a:xfrm>
            <a:off x="5037306" y="5676107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5CF19FF9-9FC3-4CB0-BAA6-8AC05A277EB0}"/>
              </a:ext>
            </a:extLst>
          </p:cNvPr>
          <p:cNvSpPr txBox="1"/>
          <p:nvPr/>
        </p:nvSpPr>
        <p:spPr>
          <a:xfrm>
            <a:off x="6562728" y="6375262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numeroParaMes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2913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35050BD2-ADCC-4208-9682-C02AA3DCDD6D}"/>
              </a:ext>
            </a:extLst>
          </p:cNvPr>
          <p:cNvSpPr/>
          <p:nvPr/>
        </p:nvSpPr>
        <p:spPr>
          <a:xfrm>
            <a:off x="197176" y="96146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A26D89-38EE-47F0-ADB7-EC426374F589}"/>
              </a:ext>
            </a:extLst>
          </p:cNvPr>
          <p:cNvSpPr txBox="1"/>
          <p:nvPr/>
        </p:nvSpPr>
        <p:spPr>
          <a:xfrm>
            <a:off x="4811578" y="289370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2ECBC0C2-50A7-4C1F-8AAE-7CA865690896}"/>
              </a:ext>
            </a:extLst>
          </p:cNvPr>
          <p:cNvSpPr/>
          <p:nvPr/>
        </p:nvSpPr>
        <p:spPr>
          <a:xfrm>
            <a:off x="3496319" y="72228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DA99E0-6B17-4E2F-81AA-8C4DB4443C88}"/>
              </a:ext>
            </a:extLst>
          </p:cNvPr>
          <p:cNvSpPr txBox="1"/>
          <p:nvPr/>
        </p:nvSpPr>
        <p:spPr>
          <a:xfrm>
            <a:off x="3669214" y="658702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7?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C6CD8117-EA1D-4E5C-911E-965D4261977E}"/>
              </a:ext>
            </a:extLst>
          </p:cNvPr>
          <p:cNvSpPr/>
          <p:nvPr/>
        </p:nvSpPr>
        <p:spPr>
          <a:xfrm>
            <a:off x="7490372" y="560695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CD361C-AE80-4D34-8638-9DFEC258D05D}"/>
              </a:ext>
            </a:extLst>
          </p:cNvPr>
          <p:cNvSpPr txBox="1"/>
          <p:nvPr/>
        </p:nvSpPr>
        <p:spPr>
          <a:xfrm>
            <a:off x="7589181" y="717432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“July”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806D84A-09D6-4D4A-8FDB-00F9FD4653DE}"/>
              </a:ext>
            </a:extLst>
          </p:cNvPr>
          <p:cNvCxnSpPr>
            <a:cxnSpLocks/>
          </p:cNvCxnSpPr>
          <p:nvPr/>
        </p:nvCxnSpPr>
        <p:spPr>
          <a:xfrm flipH="1">
            <a:off x="3110477" y="79373"/>
            <a:ext cx="1" cy="42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1F92294-B0D4-4A97-9E5C-A95CFA10B479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3110477" y="72228"/>
            <a:ext cx="1439727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osango 11">
            <a:extLst>
              <a:ext uri="{FF2B5EF4-FFF2-40B4-BE49-F238E27FC236}">
                <a16:creationId xmlns:a16="http://schemas.microsoft.com/office/drawing/2014/main" id="{1EE68573-2792-4F6D-AAA9-2164BF3C696A}"/>
              </a:ext>
            </a:extLst>
          </p:cNvPr>
          <p:cNvSpPr/>
          <p:nvPr/>
        </p:nvSpPr>
        <p:spPr>
          <a:xfrm>
            <a:off x="3533772" y="2142747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FBF7402-38B7-43E7-9B07-DFCA808E283F}"/>
              </a:ext>
            </a:extLst>
          </p:cNvPr>
          <p:cNvSpPr txBox="1"/>
          <p:nvPr/>
        </p:nvSpPr>
        <p:spPr>
          <a:xfrm>
            <a:off x="3706667" y="2729221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=8?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9AB6A3B6-1574-4712-AADA-4B5AD16ECBC7}"/>
              </a:ext>
            </a:extLst>
          </p:cNvPr>
          <p:cNvSpPr/>
          <p:nvPr/>
        </p:nvSpPr>
        <p:spPr>
          <a:xfrm>
            <a:off x="3533772" y="4213266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5CCEFC-287D-48B5-8A64-90F0272F7AAB}"/>
              </a:ext>
            </a:extLst>
          </p:cNvPr>
          <p:cNvSpPr txBox="1"/>
          <p:nvPr/>
        </p:nvSpPr>
        <p:spPr>
          <a:xfrm>
            <a:off x="3706667" y="4799740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9?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47CC62C-CA52-4197-8BA6-52B1383EA401}"/>
              </a:ext>
            </a:extLst>
          </p:cNvPr>
          <p:cNvCxnSpPr>
            <a:cxnSpLocks/>
          </p:cNvCxnSpPr>
          <p:nvPr/>
        </p:nvCxnSpPr>
        <p:spPr>
          <a:xfrm>
            <a:off x="5604089" y="850401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16E12059-2609-4DC1-8E2E-E258F00A2FDD}"/>
              </a:ext>
            </a:extLst>
          </p:cNvPr>
          <p:cNvSpPr/>
          <p:nvPr/>
        </p:nvSpPr>
        <p:spPr>
          <a:xfrm>
            <a:off x="7490372" y="2678048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46F077-4B0D-4957-9F38-F090F0675EAB}"/>
              </a:ext>
            </a:extLst>
          </p:cNvPr>
          <p:cNvSpPr txBox="1"/>
          <p:nvPr/>
        </p:nvSpPr>
        <p:spPr>
          <a:xfrm>
            <a:off x="7589181" y="2834785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Agust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FB12C725-8CB7-4CFD-B09E-96CD743B9B79}"/>
              </a:ext>
            </a:extLst>
          </p:cNvPr>
          <p:cNvSpPr/>
          <p:nvPr/>
        </p:nvSpPr>
        <p:spPr>
          <a:xfrm>
            <a:off x="7490372" y="4730179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021658-29C3-4938-AA56-301F3C2CF261}"/>
              </a:ext>
            </a:extLst>
          </p:cNvPr>
          <p:cNvSpPr txBox="1"/>
          <p:nvPr/>
        </p:nvSpPr>
        <p:spPr>
          <a:xfrm>
            <a:off x="7430571" y="4857579"/>
            <a:ext cx="25777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Sectember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C986B28-7708-41A1-BB31-C3DDB08CD9A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4089" y="2967754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FBAD76C-C744-4201-B8CD-75346E590BDD}"/>
              </a:ext>
            </a:extLst>
          </p:cNvPr>
          <p:cNvCxnSpPr>
            <a:cxnSpLocks/>
          </p:cNvCxnSpPr>
          <p:nvPr/>
        </p:nvCxnSpPr>
        <p:spPr>
          <a:xfrm>
            <a:off x="5604089" y="5019885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E3702A-DCD4-4796-A3C2-7DBE312A0E6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70143" y="850401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358B834-7195-43F3-B8A8-4517BE39848F}"/>
              </a:ext>
            </a:extLst>
          </p:cNvPr>
          <p:cNvCxnSpPr/>
          <p:nvPr/>
        </p:nvCxnSpPr>
        <p:spPr>
          <a:xfrm>
            <a:off x="3270143" y="850401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1C0BCE1-DC8B-4667-B291-FC51F806DE48}"/>
              </a:ext>
            </a:extLst>
          </p:cNvPr>
          <p:cNvCxnSpPr>
            <a:endCxn id="12" idx="0"/>
          </p:cNvCxnSpPr>
          <p:nvPr/>
        </p:nvCxnSpPr>
        <p:spPr>
          <a:xfrm>
            <a:off x="3270143" y="2142747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F7D6DEB-3A8F-4A30-91E1-138E12FC4E94}"/>
              </a:ext>
            </a:extLst>
          </p:cNvPr>
          <p:cNvCxnSpPr/>
          <p:nvPr/>
        </p:nvCxnSpPr>
        <p:spPr>
          <a:xfrm flipH="1" flipV="1">
            <a:off x="3312280" y="2926495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970C0FF-784B-4C6E-B0AD-C3D7FBDF6815}"/>
              </a:ext>
            </a:extLst>
          </p:cNvPr>
          <p:cNvCxnSpPr/>
          <p:nvPr/>
        </p:nvCxnSpPr>
        <p:spPr>
          <a:xfrm>
            <a:off x="3312280" y="2926495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780F13A-0B38-4B50-A8DF-1C7D5806831A}"/>
              </a:ext>
            </a:extLst>
          </p:cNvPr>
          <p:cNvCxnSpPr/>
          <p:nvPr/>
        </p:nvCxnSpPr>
        <p:spPr>
          <a:xfrm>
            <a:off x="3312280" y="4218841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7915E9-E3B1-4492-91AF-34E00D4AF35D}"/>
              </a:ext>
            </a:extLst>
          </p:cNvPr>
          <p:cNvSpPr txBox="1"/>
          <p:nvPr/>
        </p:nvSpPr>
        <p:spPr>
          <a:xfrm>
            <a:off x="5875793" y="502397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4982FDF-4BF2-4079-A194-03C3315A32B0}"/>
              </a:ext>
            </a:extLst>
          </p:cNvPr>
          <p:cNvSpPr txBox="1"/>
          <p:nvPr/>
        </p:nvSpPr>
        <p:spPr>
          <a:xfrm>
            <a:off x="5863033" y="2562738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84404F-749B-4F78-BA62-97D1B0CE3557}"/>
              </a:ext>
            </a:extLst>
          </p:cNvPr>
          <p:cNvSpPr txBox="1"/>
          <p:nvPr/>
        </p:nvSpPr>
        <p:spPr>
          <a:xfrm>
            <a:off x="5881444" y="4644406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3DE6DC3-5ECD-49B5-823D-8F88AB63F198}"/>
              </a:ext>
            </a:extLst>
          </p:cNvPr>
          <p:cNvSpPr txBox="1"/>
          <p:nvPr/>
        </p:nvSpPr>
        <p:spPr>
          <a:xfrm>
            <a:off x="3342464" y="1804441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953CB3D-811C-410E-AA99-E3A2F60B5137}"/>
              </a:ext>
            </a:extLst>
          </p:cNvPr>
          <p:cNvSpPr txBox="1"/>
          <p:nvPr/>
        </p:nvSpPr>
        <p:spPr>
          <a:xfrm>
            <a:off x="3450143" y="3854527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49D24C4-BA07-42BD-B1E7-F43931E3C6E6}"/>
              </a:ext>
            </a:extLst>
          </p:cNvPr>
          <p:cNvCxnSpPr/>
          <p:nvPr/>
        </p:nvCxnSpPr>
        <p:spPr>
          <a:xfrm flipH="1" flipV="1">
            <a:off x="3323002" y="4983612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CE876DF-4EF3-47B2-88BE-5596102CC7BA}"/>
              </a:ext>
            </a:extLst>
          </p:cNvPr>
          <p:cNvCxnSpPr/>
          <p:nvPr/>
        </p:nvCxnSpPr>
        <p:spPr>
          <a:xfrm>
            <a:off x="3323002" y="4983612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E3AF4E7-84D6-450C-9BE9-0B4B76EB546A}"/>
              </a:ext>
            </a:extLst>
          </p:cNvPr>
          <p:cNvCxnSpPr/>
          <p:nvPr/>
        </p:nvCxnSpPr>
        <p:spPr>
          <a:xfrm>
            <a:off x="3323002" y="6275958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uxograma: Conector fora de Página 36">
            <a:extLst>
              <a:ext uri="{FF2B5EF4-FFF2-40B4-BE49-F238E27FC236}">
                <a16:creationId xmlns:a16="http://schemas.microsoft.com/office/drawing/2014/main" id="{5F9F5A27-CC0D-4951-8927-18A604E90A7A}"/>
              </a:ext>
            </a:extLst>
          </p:cNvPr>
          <p:cNvSpPr/>
          <p:nvPr/>
        </p:nvSpPr>
        <p:spPr>
          <a:xfrm>
            <a:off x="4645189" y="5837084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C8DABFB-39A6-484F-9308-E4CD8BEAB127}"/>
              </a:ext>
            </a:extLst>
          </p:cNvPr>
          <p:cNvSpPr txBox="1"/>
          <p:nvPr/>
        </p:nvSpPr>
        <p:spPr>
          <a:xfrm>
            <a:off x="3446507" y="5928750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2C3DDB7-3DCF-4982-9E0C-CC9C245E68A7}"/>
              </a:ext>
            </a:extLst>
          </p:cNvPr>
          <p:cNvCxnSpPr/>
          <p:nvPr/>
        </p:nvCxnSpPr>
        <p:spPr>
          <a:xfrm flipH="1">
            <a:off x="1744106" y="502397"/>
            <a:ext cx="1366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FF22D50-1579-4AD4-85FD-F04E094D177C}"/>
              </a:ext>
            </a:extLst>
          </p:cNvPr>
          <p:cNvSpPr txBox="1"/>
          <p:nvPr/>
        </p:nvSpPr>
        <p:spPr>
          <a:xfrm>
            <a:off x="5037306" y="5676107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C952559-FCCB-4AB6-A37E-418B2027E78E}"/>
              </a:ext>
            </a:extLst>
          </p:cNvPr>
          <p:cNvSpPr txBox="1"/>
          <p:nvPr/>
        </p:nvSpPr>
        <p:spPr>
          <a:xfrm>
            <a:off x="649259" y="-82379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7E898F7-3E9C-4911-AB96-9B36D76B7B55}"/>
              </a:ext>
            </a:extLst>
          </p:cNvPr>
          <p:cNvSpPr txBox="1"/>
          <p:nvPr/>
        </p:nvSpPr>
        <p:spPr>
          <a:xfrm>
            <a:off x="6562728" y="6375262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numeroParaMes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52826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ctor fora de Página 4">
            <a:extLst>
              <a:ext uri="{FF2B5EF4-FFF2-40B4-BE49-F238E27FC236}">
                <a16:creationId xmlns:a16="http://schemas.microsoft.com/office/drawing/2014/main" id="{2435B847-9408-40B3-AA81-FBB162DAA82B}"/>
              </a:ext>
            </a:extLst>
          </p:cNvPr>
          <p:cNvSpPr/>
          <p:nvPr/>
        </p:nvSpPr>
        <p:spPr>
          <a:xfrm>
            <a:off x="197176" y="96146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59BE53-F991-4359-9C6F-A9E8EF89B164}"/>
              </a:ext>
            </a:extLst>
          </p:cNvPr>
          <p:cNvSpPr txBox="1"/>
          <p:nvPr/>
        </p:nvSpPr>
        <p:spPr>
          <a:xfrm>
            <a:off x="4811578" y="289370"/>
            <a:ext cx="7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2E254787-75A2-42BF-9DB6-BF15E31286F4}"/>
              </a:ext>
            </a:extLst>
          </p:cNvPr>
          <p:cNvSpPr/>
          <p:nvPr/>
        </p:nvSpPr>
        <p:spPr>
          <a:xfrm>
            <a:off x="3496319" y="72228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0E7DAA-8217-4003-BB00-F3655FBAE710}"/>
              </a:ext>
            </a:extLst>
          </p:cNvPr>
          <p:cNvSpPr txBox="1"/>
          <p:nvPr/>
        </p:nvSpPr>
        <p:spPr>
          <a:xfrm>
            <a:off x="3669214" y="658702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10?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09FE32BF-F134-4912-BA2D-31BC8A1E7FAB}"/>
              </a:ext>
            </a:extLst>
          </p:cNvPr>
          <p:cNvSpPr/>
          <p:nvPr/>
        </p:nvSpPr>
        <p:spPr>
          <a:xfrm>
            <a:off x="7490372" y="560695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7FC0A3-9640-4FD2-91E2-346AC2990BC9}"/>
              </a:ext>
            </a:extLst>
          </p:cNvPr>
          <p:cNvSpPr txBox="1"/>
          <p:nvPr/>
        </p:nvSpPr>
        <p:spPr>
          <a:xfrm>
            <a:off x="7589181" y="717432"/>
            <a:ext cx="237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Octuber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B3E7681-7F76-4D29-BDFD-4987830E3533}"/>
              </a:ext>
            </a:extLst>
          </p:cNvPr>
          <p:cNvCxnSpPr>
            <a:cxnSpLocks/>
          </p:cNvCxnSpPr>
          <p:nvPr/>
        </p:nvCxnSpPr>
        <p:spPr>
          <a:xfrm flipH="1">
            <a:off x="3110477" y="79373"/>
            <a:ext cx="1" cy="42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DC42F0F-4CF1-4D1A-A638-1F402B9EEA43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110477" y="72228"/>
            <a:ext cx="1439727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osango 12">
            <a:extLst>
              <a:ext uri="{FF2B5EF4-FFF2-40B4-BE49-F238E27FC236}">
                <a16:creationId xmlns:a16="http://schemas.microsoft.com/office/drawing/2014/main" id="{A6AE89C5-C380-4F01-87AC-0F08AA261ED6}"/>
              </a:ext>
            </a:extLst>
          </p:cNvPr>
          <p:cNvSpPr/>
          <p:nvPr/>
        </p:nvSpPr>
        <p:spPr>
          <a:xfrm>
            <a:off x="3533772" y="2142747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CF81F7-1BBD-4DD6-91A0-1555749337B3}"/>
              </a:ext>
            </a:extLst>
          </p:cNvPr>
          <p:cNvSpPr txBox="1"/>
          <p:nvPr/>
        </p:nvSpPr>
        <p:spPr>
          <a:xfrm>
            <a:off x="3706667" y="2729221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=11?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FF706091-3D10-407B-820C-B4D7F72E87F1}"/>
              </a:ext>
            </a:extLst>
          </p:cNvPr>
          <p:cNvSpPr/>
          <p:nvPr/>
        </p:nvSpPr>
        <p:spPr>
          <a:xfrm>
            <a:off x="3533772" y="4213266"/>
            <a:ext cx="2107770" cy="15786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5D8E0E-C676-415A-8306-241A5F23DBBB}"/>
              </a:ext>
            </a:extLst>
          </p:cNvPr>
          <p:cNvSpPr txBox="1"/>
          <p:nvPr/>
        </p:nvSpPr>
        <p:spPr>
          <a:xfrm>
            <a:off x="3706667" y="4799740"/>
            <a:ext cx="2107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 = 12?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6E7EA2-5334-48E4-9AB2-4975D6BA2CB5}"/>
              </a:ext>
            </a:extLst>
          </p:cNvPr>
          <p:cNvCxnSpPr>
            <a:cxnSpLocks/>
          </p:cNvCxnSpPr>
          <p:nvPr/>
        </p:nvCxnSpPr>
        <p:spPr>
          <a:xfrm>
            <a:off x="5604089" y="850401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973E1E52-414E-47C3-B05F-4E45110482C6}"/>
              </a:ext>
            </a:extLst>
          </p:cNvPr>
          <p:cNvSpPr/>
          <p:nvPr/>
        </p:nvSpPr>
        <p:spPr>
          <a:xfrm>
            <a:off x="7490372" y="2678048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120E691-5871-46C6-B292-02B578334959}"/>
              </a:ext>
            </a:extLst>
          </p:cNvPr>
          <p:cNvSpPr txBox="1"/>
          <p:nvPr/>
        </p:nvSpPr>
        <p:spPr>
          <a:xfrm>
            <a:off x="7455206" y="2832595"/>
            <a:ext cx="2470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November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3112887A-85B2-49EC-A9BB-FFBA31DE0F6B}"/>
              </a:ext>
            </a:extLst>
          </p:cNvPr>
          <p:cNvSpPr/>
          <p:nvPr/>
        </p:nvSpPr>
        <p:spPr>
          <a:xfrm>
            <a:off x="7490372" y="4730179"/>
            <a:ext cx="2324743" cy="579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2E09EA-F3D5-4EF9-AE3B-937DA001ACC6}"/>
              </a:ext>
            </a:extLst>
          </p:cNvPr>
          <p:cNvSpPr txBox="1"/>
          <p:nvPr/>
        </p:nvSpPr>
        <p:spPr>
          <a:xfrm>
            <a:off x="7430571" y="4857579"/>
            <a:ext cx="25777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r>
              <a:rPr lang="pt-BR" sz="1500" b="1" dirty="0">
                <a:solidFill>
                  <a:schemeClr val="bg1"/>
                </a:solidFill>
              </a:rPr>
              <a:t> &lt;- “</a:t>
            </a:r>
            <a:r>
              <a:rPr lang="pt-BR" sz="1500" b="1" dirty="0" err="1">
                <a:solidFill>
                  <a:schemeClr val="bg1"/>
                </a:solidFill>
              </a:rPr>
              <a:t>December</a:t>
            </a:r>
            <a:r>
              <a:rPr lang="pt-BR" sz="1500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47A3630-7614-4921-91B0-B489DA90FD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604089" y="2967754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FB48F2B-B164-4963-AA5C-8415BAE3CF43}"/>
              </a:ext>
            </a:extLst>
          </p:cNvPr>
          <p:cNvCxnSpPr>
            <a:cxnSpLocks/>
          </p:cNvCxnSpPr>
          <p:nvPr/>
        </p:nvCxnSpPr>
        <p:spPr>
          <a:xfrm>
            <a:off x="5604089" y="5019885"/>
            <a:ext cx="188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13E982B-E4C7-442D-A4EB-E045D0AE714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270143" y="850401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F0F1152-A2F8-4479-B44E-C5CD52221240}"/>
              </a:ext>
            </a:extLst>
          </p:cNvPr>
          <p:cNvCxnSpPr/>
          <p:nvPr/>
        </p:nvCxnSpPr>
        <p:spPr>
          <a:xfrm>
            <a:off x="3270143" y="850401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0AF36-8F95-4E96-BA5F-7CD74DDF4741}"/>
              </a:ext>
            </a:extLst>
          </p:cNvPr>
          <p:cNvCxnSpPr>
            <a:endCxn id="13" idx="0"/>
          </p:cNvCxnSpPr>
          <p:nvPr/>
        </p:nvCxnSpPr>
        <p:spPr>
          <a:xfrm>
            <a:off x="3270143" y="2142747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5B44991-58E8-4568-ADFA-5262B5AB92C9}"/>
              </a:ext>
            </a:extLst>
          </p:cNvPr>
          <p:cNvCxnSpPr/>
          <p:nvPr/>
        </p:nvCxnSpPr>
        <p:spPr>
          <a:xfrm flipH="1" flipV="1">
            <a:off x="3312280" y="2926495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CC37F1-0B76-4248-9F14-4DDDE00CF7F8}"/>
              </a:ext>
            </a:extLst>
          </p:cNvPr>
          <p:cNvCxnSpPr/>
          <p:nvPr/>
        </p:nvCxnSpPr>
        <p:spPr>
          <a:xfrm>
            <a:off x="3312280" y="2926495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2CB51BF-D72D-42FC-9E4F-8930265C2371}"/>
              </a:ext>
            </a:extLst>
          </p:cNvPr>
          <p:cNvCxnSpPr/>
          <p:nvPr/>
        </p:nvCxnSpPr>
        <p:spPr>
          <a:xfrm>
            <a:off x="3312280" y="4218841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B2A388F-DC3D-4C24-BD90-81C1787DBEC3}"/>
              </a:ext>
            </a:extLst>
          </p:cNvPr>
          <p:cNvSpPr txBox="1"/>
          <p:nvPr/>
        </p:nvSpPr>
        <p:spPr>
          <a:xfrm>
            <a:off x="5875793" y="502397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4DB94B-582C-40A5-8913-BE9A6785DC28}"/>
              </a:ext>
            </a:extLst>
          </p:cNvPr>
          <p:cNvSpPr txBox="1"/>
          <p:nvPr/>
        </p:nvSpPr>
        <p:spPr>
          <a:xfrm>
            <a:off x="5863033" y="2562738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A2AD36A-4D76-4E50-B20F-7856B5F8C78F}"/>
              </a:ext>
            </a:extLst>
          </p:cNvPr>
          <p:cNvSpPr txBox="1"/>
          <p:nvPr/>
        </p:nvSpPr>
        <p:spPr>
          <a:xfrm>
            <a:off x="5881444" y="4644406"/>
            <a:ext cx="93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1239D55-772E-4AF9-A8D2-60FDA1E82A59}"/>
              </a:ext>
            </a:extLst>
          </p:cNvPr>
          <p:cNvSpPr txBox="1"/>
          <p:nvPr/>
        </p:nvSpPr>
        <p:spPr>
          <a:xfrm>
            <a:off x="3342464" y="1804441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0E84687-B34D-4027-9074-DE3931D036A2}"/>
              </a:ext>
            </a:extLst>
          </p:cNvPr>
          <p:cNvSpPr txBox="1"/>
          <p:nvPr/>
        </p:nvSpPr>
        <p:spPr>
          <a:xfrm>
            <a:off x="3450143" y="3854527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AC0815E-D95D-4098-B810-DEFF2A4EAF59}"/>
              </a:ext>
            </a:extLst>
          </p:cNvPr>
          <p:cNvCxnSpPr/>
          <p:nvPr/>
        </p:nvCxnSpPr>
        <p:spPr>
          <a:xfrm flipH="1" flipV="1">
            <a:off x="3323002" y="4983612"/>
            <a:ext cx="226176" cy="1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EB292C3-48B8-4B79-911D-2F76165489D9}"/>
              </a:ext>
            </a:extLst>
          </p:cNvPr>
          <p:cNvCxnSpPr/>
          <p:nvPr/>
        </p:nvCxnSpPr>
        <p:spPr>
          <a:xfrm>
            <a:off x="3323002" y="4983612"/>
            <a:ext cx="0" cy="129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6B54050-B8C4-4E11-9D56-0993CFAB52E4}"/>
              </a:ext>
            </a:extLst>
          </p:cNvPr>
          <p:cNvCxnSpPr/>
          <p:nvPr/>
        </p:nvCxnSpPr>
        <p:spPr>
          <a:xfrm>
            <a:off x="3323002" y="6275958"/>
            <a:ext cx="131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uxograma: Conector fora de Página 37">
            <a:extLst>
              <a:ext uri="{FF2B5EF4-FFF2-40B4-BE49-F238E27FC236}">
                <a16:creationId xmlns:a16="http://schemas.microsoft.com/office/drawing/2014/main" id="{65A5EA80-6134-4EAD-961B-A0F10ABAF9CB}"/>
              </a:ext>
            </a:extLst>
          </p:cNvPr>
          <p:cNvSpPr/>
          <p:nvPr/>
        </p:nvSpPr>
        <p:spPr>
          <a:xfrm>
            <a:off x="4645189" y="5837084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409BE70-5188-4058-8195-7FDCFC4B8BFF}"/>
              </a:ext>
            </a:extLst>
          </p:cNvPr>
          <p:cNvSpPr txBox="1"/>
          <p:nvPr/>
        </p:nvSpPr>
        <p:spPr>
          <a:xfrm>
            <a:off x="3446507" y="5928750"/>
            <a:ext cx="138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90202AC-9070-40B9-8CB2-15D50FFEE76F}"/>
              </a:ext>
            </a:extLst>
          </p:cNvPr>
          <p:cNvCxnSpPr/>
          <p:nvPr/>
        </p:nvCxnSpPr>
        <p:spPr>
          <a:xfrm flipH="1">
            <a:off x="1744106" y="502397"/>
            <a:ext cx="1366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FE78B40-735C-4982-94DE-82B475B06DF3}"/>
              </a:ext>
            </a:extLst>
          </p:cNvPr>
          <p:cNvSpPr txBox="1"/>
          <p:nvPr/>
        </p:nvSpPr>
        <p:spPr>
          <a:xfrm>
            <a:off x="5037306" y="5676107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8EBB613-B2B8-40A6-BDFE-1776DA9AF190}"/>
              </a:ext>
            </a:extLst>
          </p:cNvPr>
          <p:cNvSpPr txBox="1"/>
          <p:nvPr/>
        </p:nvSpPr>
        <p:spPr>
          <a:xfrm>
            <a:off x="573225" y="-82379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409ACF0-EAA0-494A-92CB-5BC523F002B1}"/>
              </a:ext>
            </a:extLst>
          </p:cNvPr>
          <p:cNvSpPr txBox="1"/>
          <p:nvPr/>
        </p:nvSpPr>
        <p:spPr>
          <a:xfrm>
            <a:off x="6562728" y="6375262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numeroParaMes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36791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2A2E8B7E-4486-49B0-84A3-51AC061EE692}"/>
              </a:ext>
            </a:extLst>
          </p:cNvPr>
          <p:cNvSpPr/>
          <p:nvPr/>
        </p:nvSpPr>
        <p:spPr>
          <a:xfrm>
            <a:off x="166179" y="160977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2985E1-4955-4C79-9467-E2FEEBC2E1EA}"/>
              </a:ext>
            </a:extLst>
          </p:cNvPr>
          <p:cNvSpPr txBox="1"/>
          <p:nvPr/>
        </p:nvSpPr>
        <p:spPr>
          <a:xfrm>
            <a:off x="558296" y="0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68BB33D-0E62-4955-8B2E-1447AD17A438}"/>
              </a:ext>
            </a:extLst>
          </p:cNvPr>
          <p:cNvCxnSpPr>
            <a:cxnSpLocks/>
          </p:cNvCxnSpPr>
          <p:nvPr/>
        </p:nvCxnSpPr>
        <p:spPr>
          <a:xfrm>
            <a:off x="1713109" y="573438"/>
            <a:ext cx="2641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A3E677-C9D2-4F75-95D5-C67412DB89F8}"/>
              </a:ext>
            </a:extLst>
          </p:cNvPr>
          <p:cNvCxnSpPr/>
          <p:nvPr/>
        </p:nvCxnSpPr>
        <p:spPr>
          <a:xfrm>
            <a:off x="4355024" y="573438"/>
            <a:ext cx="0" cy="11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Exibir 11">
            <a:extLst>
              <a:ext uri="{FF2B5EF4-FFF2-40B4-BE49-F238E27FC236}">
                <a16:creationId xmlns:a16="http://schemas.microsoft.com/office/drawing/2014/main" id="{02FCCD91-5202-4B8E-BDA4-050C0132FD25}"/>
              </a:ext>
            </a:extLst>
          </p:cNvPr>
          <p:cNvSpPr/>
          <p:nvPr/>
        </p:nvSpPr>
        <p:spPr>
          <a:xfrm>
            <a:off x="2293750" y="1689315"/>
            <a:ext cx="4711478" cy="8679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7DA982-6EF2-44AD-AF6A-97EF068130D3}"/>
              </a:ext>
            </a:extLst>
          </p:cNvPr>
          <p:cNvSpPr txBox="1"/>
          <p:nvPr/>
        </p:nvSpPr>
        <p:spPr>
          <a:xfrm>
            <a:off x="3007192" y="1800102"/>
            <a:ext cx="3781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"O respectivo número ",</a:t>
            </a:r>
            <a:r>
              <a:rPr lang="pt-BR" sz="1500" b="1" dirty="0" err="1">
                <a:solidFill>
                  <a:schemeClr val="bg1"/>
                </a:solidFill>
              </a:rPr>
              <a:t>numeroDoMes</a:t>
            </a:r>
            <a:r>
              <a:rPr lang="pt-BR" sz="1500" b="1" dirty="0">
                <a:solidFill>
                  <a:schemeClr val="bg1"/>
                </a:solidFill>
              </a:rPr>
              <a:t>," </a:t>
            </a:r>
            <a:r>
              <a:rPr lang="pt-BR" sz="1500" b="1" dirty="0" err="1">
                <a:solidFill>
                  <a:schemeClr val="bg1"/>
                </a:solidFill>
              </a:rPr>
              <a:t>correasponde</a:t>
            </a:r>
            <a:r>
              <a:rPr lang="pt-BR" sz="1500" b="1" dirty="0">
                <a:solidFill>
                  <a:schemeClr val="bg1"/>
                </a:solidFill>
              </a:rPr>
              <a:t> ao </a:t>
            </a:r>
            <a:r>
              <a:rPr lang="pt-BR" sz="1500" b="1" dirty="0" err="1">
                <a:solidFill>
                  <a:schemeClr val="bg1"/>
                </a:solidFill>
              </a:rPr>
              <a:t>mes</a:t>
            </a:r>
            <a:r>
              <a:rPr lang="pt-BR" sz="1500" b="1" dirty="0">
                <a:solidFill>
                  <a:schemeClr val="bg1"/>
                </a:solidFill>
              </a:rPr>
              <a:t>: ",</a:t>
            </a:r>
            <a:r>
              <a:rPr lang="pt-BR" sz="1500" b="1" dirty="0" err="1">
                <a:solidFill>
                  <a:schemeClr val="bg1"/>
                </a:solidFill>
              </a:rPr>
              <a:t>nomeDoMes</a:t>
            </a:r>
            <a:endParaRPr lang="pt-BR" sz="1500" b="1" dirty="0">
              <a:solidFill>
                <a:schemeClr val="bg1"/>
              </a:solidFill>
            </a:endParaRPr>
          </a:p>
        </p:txBody>
      </p:sp>
      <p:sp>
        <p:nvSpPr>
          <p:cNvPr id="15" name="Fluxograma: Conector fora de Página 14">
            <a:extLst>
              <a:ext uri="{FF2B5EF4-FFF2-40B4-BE49-F238E27FC236}">
                <a16:creationId xmlns:a16="http://schemas.microsoft.com/office/drawing/2014/main" id="{685EB8CD-89B8-4643-8631-544C7613D977}"/>
              </a:ext>
            </a:extLst>
          </p:cNvPr>
          <p:cNvSpPr/>
          <p:nvPr/>
        </p:nvSpPr>
        <p:spPr>
          <a:xfrm>
            <a:off x="166179" y="3939980"/>
            <a:ext cx="1546930" cy="102091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F658EC-C4B6-48BF-A16B-41A05CBB0A23}"/>
              </a:ext>
            </a:extLst>
          </p:cNvPr>
          <p:cNvSpPr txBox="1"/>
          <p:nvPr/>
        </p:nvSpPr>
        <p:spPr>
          <a:xfrm>
            <a:off x="558296" y="3779003"/>
            <a:ext cx="1253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Fluxograma: Exibir 16">
            <a:extLst>
              <a:ext uri="{FF2B5EF4-FFF2-40B4-BE49-F238E27FC236}">
                <a16:creationId xmlns:a16="http://schemas.microsoft.com/office/drawing/2014/main" id="{B853CB73-5686-46E2-A50E-25ED97EB4742}"/>
              </a:ext>
            </a:extLst>
          </p:cNvPr>
          <p:cNvSpPr/>
          <p:nvPr/>
        </p:nvSpPr>
        <p:spPr>
          <a:xfrm>
            <a:off x="2293750" y="3939980"/>
            <a:ext cx="4711478" cy="8679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988ED75-8E0E-4ACD-BE67-176F7151D57F}"/>
              </a:ext>
            </a:extLst>
          </p:cNvPr>
          <p:cNvSpPr txBox="1"/>
          <p:nvPr/>
        </p:nvSpPr>
        <p:spPr>
          <a:xfrm>
            <a:off x="3007192" y="4050767"/>
            <a:ext cx="3781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"Número informado inválido!! O processo será reinicializado!"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D26D89-C5AF-4DA7-80B1-9B1170741B3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713109" y="4373932"/>
            <a:ext cx="580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B60A4B7-8ACE-4CFA-9FE5-026D7B807E3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49489" y="2557219"/>
            <a:ext cx="0" cy="632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556B4B5-40B2-4180-8C1B-7C7A31094FE7}"/>
              </a:ext>
            </a:extLst>
          </p:cNvPr>
          <p:cNvCxnSpPr/>
          <p:nvPr/>
        </p:nvCxnSpPr>
        <p:spPr>
          <a:xfrm>
            <a:off x="4649486" y="3519884"/>
            <a:ext cx="3" cy="43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D3C949C-C0DC-4BC7-81FA-BF6ADA5C1E47}"/>
              </a:ext>
            </a:extLst>
          </p:cNvPr>
          <p:cNvCxnSpPr/>
          <p:nvPr/>
        </p:nvCxnSpPr>
        <p:spPr>
          <a:xfrm>
            <a:off x="4649486" y="3189306"/>
            <a:ext cx="3301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34D1AF3-CB4E-4723-9181-5E6EE3A18CD3}"/>
              </a:ext>
            </a:extLst>
          </p:cNvPr>
          <p:cNvCxnSpPr/>
          <p:nvPr/>
        </p:nvCxnSpPr>
        <p:spPr>
          <a:xfrm>
            <a:off x="4649486" y="3519884"/>
            <a:ext cx="3301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Terminação 32">
            <a:extLst>
              <a:ext uri="{FF2B5EF4-FFF2-40B4-BE49-F238E27FC236}">
                <a16:creationId xmlns:a16="http://schemas.microsoft.com/office/drawing/2014/main" id="{F3680AC4-3176-431D-BCF8-8A5F75F8D6F6}"/>
              </a:ext>
            </a:extLst>
          </p:cNvPr>
          <p:cNvSpPr/>
          <p:nvPr/>
        </p:nvSpPr>
        <p:spPr>
          <a:xfrm>
            <a:off x="7950628" y="2966157"/>
            <a:ext cx="2076760" cy="7594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73971ED-253B-4CD6-A36B-3AA755CD4D1E}"/>
              </a:ext>
            </a:extLst>
          </p:cNvPr>
          <p:cNvSpPr txBox="1"/>
          <p:nvPr/>
        </p:nvSpPr>
        <p:spPr>
          <a:xfrm>
            <a:off x="8756524" y="3189306"/>
            <a:ext cx="127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9F8DF8E-2D0F-4DBB-99E2-937E3A85B480}"/>
              </a:ext>
            </a:extLst>
          </p:cNvPr>
          <p:cNvSpPr txBox="1"/>
          <p:nvPr/>
        </p:nvSpPr>
        <p:spPr>
          <a:xfrm>
            <a:off x="6562728" y="6375262"/>
            <a:ext cx="54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Fluxograma – </a:t>
            </a:r>
            <a:r>
              <a:rPr lang="pt-BR" sz="2200" b="1" dirty="0" err="1"/>
              <a:t>numeroParaMes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26584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762</Words>
  <Application>Microsoft Office PowerPoint</Application>
  <PresentationFormat>Widescreen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RAYAN SOUZA RAMOS</dc:creator>
  <cp:lastModifiedBy>VICTOR RAYAN SOUZA RAMOS</cp:lastModifiedBy>
  <cp:revision>40</cp:revision>
  <dcterms:created xsi:type="dcterms:W3CDTF">2020-06-15T18:46:03Z</dcterms:created>
  <dcterms:modified xsi:type="dcterms:W3CDTF">2020-06-16T03:17:59Z</dcterms:modified>
</cp:coreProperties>
</file>