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8" r:id="rId9"/>
    <p:sldId id="259" r:id="rId10"/>
    <p:sldId id="260" r:id="rId11"/>
    <p:sldId id="261" r:id="rId12"/>
    <p:sldId id="262" r:id="rId13"/>
    <p:sldId id="263" r:id="rId14"/>
    <p:sldId id="264" r:id="rId15"/>
    <p:sldId id="266" r:id="rId16"/>
    <p:sldId id="265" r:id="rId17"/>
    <p:sldId id="267" r:id="rId18"/>
    <p:sldId id="268" r:id="rId19"/>
    <p:sldId id="269" r:id="rId20"/>
    <p:sldId id="270" r:id="rId21"/>
    <p:sldId id="271" r:id="rId22"/>
    <p:sldId id="272" r:id="rId23"/>
    <p:sldId id="273" r:id="rId24"/>
    <p:sldId id="274" r:id="rId25"/>
    <p:sldId id="275" r:id="rId26"/>
    <p:sldId id="276" r:id="rId27"/>
    <p:sldId id="277" r:id="rId28"/>
  </p:sldIdLst>
  <p:sldSz cx="9144000" cy="5143500" type="screen16x9"/>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7"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8"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3"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5"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6"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7"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8"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9"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0"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8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8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2971800" y="2231280"/>
            <a:ext cx="3200040" cy="3729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8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5"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9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3"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9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7"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99"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0"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0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5"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07"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8"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9"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0"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1"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2"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79"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81"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8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8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8"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2971800" y="2231280"/>
            <a:ext cx="3200040" cy="3729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8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8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9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9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9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94"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9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9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98"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00"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01"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0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0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0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06"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08"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09"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10"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11"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12"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13"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6"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7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7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8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3"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4" name="PlaceHolder 1"/>
          <p:cNvSpPr>
            <a:spLocks noGrp="1"/>
          </p:cNvSpPr>
          <p:nvPr>
            <p:ph type="subTitle"/>
          </p:nvPr>
        </p:nvSpPr>
        <p:spPr>
          <a:xfrm>
            <a:off x="2971800" y="2231280"/>
            <a:ext cx="3200040" cy="3729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8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9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9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92"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9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9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96"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98"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99"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0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0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0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04"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06"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07"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08"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09"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10"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11"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2"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7"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7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8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8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8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4"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5" name="PlaceHolder 1"/>
          <p:cNvSpPr>
            <a:spLocks noGrp="1"/>
          </p:cNvSpPr>
          <p:nvPr>
            <p:ph type="subTitle"/>
          </p:nvPr>
        </p:nvSpPr>
        <p:spPr>
          <a:xfrm>
            <a:off x="2971800" y="2231280"/>
            <a:ext cx="3200040" cy="3729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8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8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8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9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9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93"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9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9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97"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99"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00"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0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0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0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05"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3" name="PlaceHolder 1"/>
          <p:cNvSpPr>
            <a:spLocks noGrp="1"/>
          </p:cNvSpPr>
          <p:nvPr>
            <p:ph type="subTitle"/>
          </p:nvPr>
        </p:nvSpPr>
        <p:spPr>
          <a:xfrm>
            <a:off x="2971800" y="2231280"/>
            <a:ext cx="3200040" cy="3729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07"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08"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09"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10"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11"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12"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5"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7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78"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8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8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2"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3" name="PlaceHolder 1"/>
          <p:cNvSpPr>
            <a:spLocks noGrp="1"/>
          </p:cNvSpPr>
          <p:nvPr>
            <p:ph type="subTitle"/>
          </p:nvPr>
        </p:nvSpPr>
        <p:spPr>
          <a:xfrm>
            <a:off x="2971800" y="2231280"/>
            <a:ext cx="3200040" cy="3729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8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8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8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88"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8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9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91"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9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9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95"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97"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98"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0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0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0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03"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05"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06"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07"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08"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09"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10"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1"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971800" y="2231280"/>
            <a:ext cx="3200040" cy="8042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5"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5248800" y="2002680"/>
            <a:ext cx="3264120" cy="1791720"/>
          </a:xfrm>
          <a:prstGeom prst="rect">
            <a:avLst/>
          </a:prstGeom>
          <a:noFill/>
          <a:ln w="0">
            <a:noFill/>
          </a:ln>
        </p:spPr>
        <p:txBody>
          <a:bodyPr tIns="91440" bIns="91440" anchor="b">
            <a:noAutofit/>
          </a:bodyPr>
          <a:lstStyle/>
          <a:p>
            <a:r>
              <a:rPr lang="en-US" sz="5200" b="0" strike="noStrike" spc="-1">
                <a:solidFill>
                  <a:srgbClr val="000000"/>
                </a:solidFill>
                <a:latin typeface="Arial"/>
              </a:rPr>
              <a:t>Click to edit the title text format</a:t>
            </a:r>
          </a:p>
        </p:txBody>
      </p:sp>
      <p:sp>
        <p:nvSpPr>
          <p:cNvPr id="36" name="Google Shape;10;p2"/>
          <p:cNvSpPr/>
          <p:nvPr/>
        </p:nvSpPr>
        <p:spPr>
          <a:xfrm flipH="1">
            <a:off x="5826240" y="451440"/>
            <a:ext cx="1672200" cy="125640"/>
          </a:xfrm>
          <a:custGeom>
            <a:avLst/>
            <a:gdLst/>
            <a:ahLst/>
            <a:cxnLst/>
            <a:rect l="l" t="t" r="r" b="b"/>
            <a:pathLst>
              <a:path w="21600" h="21600">
                <a:moveTo>
                  <a:pt x="0" y="0"/>
                </a:moveTo>
                <a:lnTo>
                  <a:pt x="21600" y="21600"/>
                </a:lnTo>
              </a:path>
            </a:pathLst>
          </a:custGeom>
          <a:noFill/>
          <a:ln w="9525">
            <a:solidFill>
              <a:srgbClr val="3D3D3D"/>
            </a:solidFill>
            <a:round/>
          </a:ln>
        </p:spPr>
        <p:style>
          <a:lnRef idx="0">
            <a:scrgbClr r="0" g="0" b="0"/>
          </a:lnRef>
          <a:fillRef idx="0">
            <a:scrgbClr r="0" g="0" b="0"/>
          </a:fillRef>
          <a:effectRef idx="0">
            <a:scrgbClr r="0" g="0" b="0"/>
          </a:effectRef>
          <a:fontRef idx="minor"/>
        </p:style>
      </p:sp>
      <p:sp>
        <p:nvSpPr>
          <p:cNvPr id="2" name="Google Shape;11;p2"/>
          <p:cNvSpPr/>
          <p:nvPr/>
        </p:nvSpPr>
        <p:spPr>
          <a:xfrm rot="10800000">
            <a:off x="7513200" y="458280"/>
            <a:ext cx="829080" cy="743040"/>
          </a:xfrm>
          <a:custGeom>
            <a:avLst/>
            <a:gdLst/>
            <a:ahLst/>
            <a:cxnLst/>
            <a:rect l="l" t="t" r="r" b="b"/>
            <a:pathLst>
              <a:path w="21600" h="21600">
                <a:moveTo>
                  <a:pt x="0" y="0"/>
                </a:moveTo>
                <a:lnTo>
                  <a:pt x="21600" y="21600"/>
                </a:lnTo>
              </a:path>
            </a:pathLst>
          </a:custGeom>
          <a:noFill/>
          <a:ln w="9525">
            <a:solidFill>
              <a:srgbClr val="3D3D3D"/>
            </a:solidFill>
            <a:round/>
          </a:ln>
        </p:spPr>
        <p:style>
          <a:lnRef idx="0">
            <a:scrgbClr r="0" g="0" b="0"/>
          </a:lnRef>
          <a:fillRef idx="0">
            <a:scrgbClr r="0" g="0" b="0"/>
          </a:fillRef>
          <a:effectRef idx="0">
            <a:scrgbClr r="0" g="0" b="0"/>
          </a:effectRef>
          <a:fontRef idx="minor"/>
        </p:style>
      </p:sp>
      <p:sp>
        <p:nvSpPr>
          <p:cNvPr id="3" name="Google Shape;12;p2"/>
          <p:cNvSpPr/>
          <p:nvPr/>
        </p:nvSpPr>
        <p:spPr>
          <a:xfrm flipH="1">
            <a:off x="8349120" y="-6480"/>
            <a:ext cx="796320" cy="1187640"/>
          </a:xfrm>
          <a:custGeom>
            <a:avLst/>
            <a:gdLst/>
            <a:ahLst/>
            <a:cxnLst/>
            <a:rect l="l" t="t" r="r" b="b"/>
            <a:pathLst>
              <a:path w="21600" h="21600">
                <a:moveTo>
                  <a:pt x="0" y="0"/>
                </a:moveTo>
                <a:lnTo>
                  <a:pt x="21600" y="21600"/>
                </a:lnTo>
              </a:path>
            </a:pathLst>
          </a:custGeom>
          <a:noFill/>
          <a:ln w="9525">
            <a:solidFill>
              <a:srgbClr val="3D3D3D"/>
            </a:solidFill>
            <a:round/>
          </a:ln>
        </p:spPr>
        <p:style>
          <a:lnRef idx="0">
            <a:scrgbClr r="0" g="0" b="0"/>
          </a:lnRef>
          <a:fillRef idx="0">
            <a:scrgbClr r="0" g="0" b="0"/>
          </a:fillRef>
          <a:effectRef idx="0">
            <a:scrgbClr r="0" g="0" b="0"/>
          </a:effectRef>
          <a:fontRef idx="minor"/>
        </p:style>
      </p:sp>
      <p:grpSp>
        <p:nvGrpSpPr>
          <p:cNvPr id="4" name="Google Shape;13;p2"/>
          <p:cNvGrpSpPr/>
          <p:nvPr/>
        </p:nvGrpSpPr>
        <p:grpSpPr>
          <a:xfrm>
            <a:off x="8064360" y="887760"/>
            <a:ext cx="581400" cy="582120"/>
            <a:chOff x="8064360" y="887760"/>
            <a:chExt cx="581400" cy="582120"/>
          </a:xfrm>
        </p:grpSpPr>
        <p:sp>
          <p:nvSpPr>
            <p:cNvPr id="5" name="Google Shape;14;p2"/>
            <p:cNvSpPr/>
            <p:nvPr/>
          </p:nvSpPr>
          <p:spPr>
            <a:xfrm>
              <a:off x="8068680" y="892800"/>
              <a:ext cx="572400" cy="572040"/>
            </a:xfrm>
            <a:custGeom>
              <a:avLst/>
              <a:gdLst/>
              <a:ahLst/>
              <a:cxnLst/>
              <a:rect l="l" t="t" r="r" b="b"/>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 name="Google Shape;15;p2"/>
            <p:cNvSpPr/>
            <p:nvPr/>
          </p:nvSpPr>
          <p:spPr>
            <a:xfrm>
              <a:off x="8064360" y="887760"/>
              <a:ext cx="581400" cy="582120"/>
            </a:xfrm>
            <a:custGeom>
              <a:avLst/>
              <a:gdLst/>
              <a:ahLst/>
              <a:cxnLst/>
              <a:rect l="l" t="t" r="r" b="b"/>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7" name="Google Shape;16;p2"/>
            <p:cNvSpPr/>
            <p:nvPr/>
          </p:nvSpPr>
          <p:spPr>
            <a:xfrm>
              <a:off x="8141040" y="965160"/>
              <a:ext cx="427680" cy="426960"/>
            </a:xfrm>
            <a:custGeom>
              <a:avLst/>
              <a:gdLst/>
              <a:ahLst/>
              <a:cxnLst/>
              <a:rect l="l" t="t" r="r" b="b"/>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8" name="Google Shape;17;p2"/>
            <p:cNvSpPr/>
            <p:nvPr/>
          </p:nvSpPr>
          <p:spPr>
            <a:xfrm>
              <a:off x="8136720" y="960480"/>
              <a:ext cx="436680" cy="437040"/>
            </a:xfrm>
            <a:custGeom>
              <a:avLst/>
              <a:gdLst/>
              <a:ahLst/>
              <a:cxnLst/>
              <a:rect l="l" t="t" r="r" b="b"/>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9" name="Google Shape;18;p2"/>
            <p:cNvSpPr/>
            <p:nvPr/>
          </p:nvSpPr>
          <p:spPr>
            <a:xfrm>
              <a:off x="8219880" y="1044000"/>
              <a:ext cx="270000" cy="270000"/>
            </a:xfrm>
            <a:custGeom>
              <a:avLst/>
              <a:gdLst/>
              <a:ahLst/>
              <a:cxnLst/>
              <a:rect l="l" t="t" r="r" b="b"/>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0" name="Google Shape;19;p2"/>
            <p:cNvSpPr/>
            <p:nvPr/>
          </p:nvSpPr>
          <p:spPr>
            <a:xfrm>
              <a:off x="8215200" y="1039320"/>
              <a:ext cx="279360" cy="279000"/>
            </a:xfrm>
            <a:custGeom>
              <a:avLst/>
              <a:gdLst/>
              <a:ahLst/>
              <a:cxnLst/>
              <a:rect l="l" t="t" r="r" b="b"/>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grpSp>
        <p:nvGrpSpPr>
          <p:cNvPr id="11" name="Google Shape;20;p2"/>
          <p:cNvGrpSpPr/>
          <p:nvPr/>
        </p:nvGrpSpPr>
        <p:grpSpPr>
          <a:xfrm>
            <a:off x="7353000" y="316440"/>
            <a:ext cx="291600" cy="292320"/>
            <a:chOff x="7353000" y="316440"/>
            <a:chExt cx="291600" cy="292320"/>
          </a:xfrm>
        </p:grpSpPr>
        <p:sp>
          <p:nvSpPr>
            <p:cNvPr id="12" name="Google Shape;21;p2"/>
            <p:cNvSpPr/>
            <p:nvPr/>
          </p:nvSpPr>
          <p:spPr>
            <a:xfrm>
              <a:off x="7358040" y="321120"/>
              <a:ext cx="282240" cy="282240"/>
            </a:xfrm>
            <a:custGeom>
              <a:avLst/>
              <a:gdLst/>
              <a:ahLst/>
              <a:cxnLst/>
              <a:rect l="l" t="t" r="r" b="b"/>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13" name="Google Shape;22;p2"/>
            <p:cNvSpPr/>
            <p:nvPr/>
          </p:nvSpPr>
          <p:spPr>
            <a:xfrm>
              <a:off x="7353000" y="316440"/>
              <a:ext cx="291600" cy="292320"/>
            </a:xfrm>
            <a:custGeom>
              <a:avLst/>
              <a:gdLst/>
              <a:ahLst/>
              <a:cxnLst/>
              <a:rect l="l" t="t" r="r" b="b"/>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4" name="Google Shape;23;p2"/>
            <p:cNvSpPr/>
            <p:nvPr/>
          </p:nvSpPr>
          <p:spPr>
            <a:xfrm>
              <a:off x="7419960" y="383040"/>
              <a:ext cx="158040" cy="158040"/>
            </a:xfrm>
            <a:custGeom>
              <a:avLst/>
              <a:gdLst/>
              <a:ahLst/>
              <a:cxnLst/>
              <a:rect l="l" t="t" r="r" b="b"/>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5" name="Google Shape;24;p2"/>
            <p:cNvSpPr/>
            <p:nvPr/>
          </p:nvSpPr>
          <p:spPr>
            <a:xfrm>
              <a:off x="7415640" y="378720"/>
              <a:ext cx="167400" cy="167400"/>
            </a:xfrm>
            <a:custGeom>
              <a:avLst/>
              <a:gdLst/>
              <a:ahLst/>
              <a:cxnLst/>
              <a:rect l="l" t="t" r="r" b="b"/>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sp>
        <p:nvSpPr>
          <p:cNvPr id="16" name="Google Shape;25;p2"/>
          <p:cNvSpPr/>
          <p:nvPr/>
        </p:nvSpPr>
        <p:spPr>
          <a:xfrm>
            <a:off x="5690520" y="425880"/>
            <a:ext cx="288360" cy="288000"/>
          </a:xfrm>
          <a:custGeom>
            <a:avLst/>
            <a:gdLst/>
            <a:ahLst/>
            <a:cxnLst/>
            <a:rect l="l" t="t" r="r" b="b"/>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7" name="Google Shape;26;p2"/>
          <p:cNvSpPr/>
          <p:nvPr/>
        </p:nvSpPr>
        <p:spPr>
          <a:xfrm>
            <a:off x="5688360" y="423360"/>
            <a:ext cx="292680" cy="293040"/>
          </a:xfrm>
          <a:custGeom>
            <a:avLst/>
            <a:gdLst/>
            <a:ahLst/>
            <a:cxnLst/>
            <a:rect l="l" t="t" r="r" b="b"/>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8" name="Google Shape;27;p2"/>
          <p:cNvSpPr/>
          <p:nvPr/>
        </p:nvSpPr>
        <p:spPr>
          <a:xfrm>
            <a:off x="5727240" y="462240"/>
            <a:ext cx="215280" cy="214920"/>
          </a:xfrm>
          <a:custGeom>
            <a:avLst/>
            <a:gdLst/>
            <a:ahLst/>
            <a:cxnLst/>
            <a:rect l="l" t="t" r="r" b="b"/>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9" name="Google Shape;28;p2"/>
          <p:cNvSpPr/>
          <p:nvPr/>
        </p:nvSpPr>
        <p:spPr>
          <a:xfrm>
            <a:off x="5724720" y="459720"/>
            <a:ext cx="219600" cy="219960"/>
          </a:xfrm>
          <a:custGeom>
            <a:avLst/>
            <a:gdLst/>
            <a:ahLst/>
            <a:cxnLst/>
            <a:rect l="l" t="t" r="r" b="b"/>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0" name="Google Shape;29;p2"/>
          <p:cNvSpPr/>
          <p:nvPr/>
        </p:nvSpPr>
        <p:spPr>
          <a:xfrm>
            <a:off x="5766480" y="501840"/>
            <a:ext cx="135720" cy="135720"/>
          </a:xfrm>
          <a:custGeom>
            <a:avLst/>
            <a:gdLst/>
            <a:ahLst/>
            <a:cxnLst/>
            <a:rect l="l" t="t" r="r" b="b"/>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21" name="Google Shape;30;p2"/>
          <p:cNvSpPr/>
          <p:nvPr/>
        </p:nvSpPr>
        <p:spPr>
          <a:xfrm>
            <a:off x="5764320" y="499680"/>
            <a:ext cx="140760" cy="140400"/>
          </a:xfrm>
          <a:custGeom>
            <a:avLst/>
            <a:gdLst/>
            <a:ahLst/>
            <a:cxnLst/>
            <a:rect l="l" t="t" r="r" b="b"/>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nvGrpSpPr>
          <p:cNvPr id="22" name="Google Shape;31;p2"/>
          <p:cNvGrpSpPr/>
          <p:nvPr/>
        </p:nvGrpSpPr>
        <p:grpSpPr>
          <a:xfrm>
            <a:off x="5443200" y="289440"/>
            <a:ext cx="174960" cy="26640"/>
            <a:chOff x="5443200" y="289440"/>
            <a:chExt cx="174960" cy="26640"/>
          </a:xfrm>
        </p:grpSpPr>
        <p:sp>
          <p:nvSpPr>
            <p:cNvPr id="23" name="Google Shape;32;p2"/>
            <p:cNvSpPr/>
            <p:nvPr/>
          </p:nvSpPr>
          <p:spPr>
            <a:xfrm>
              <a:off x="544320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sp>
        <p:sp>
          <p:nvSpPr>
            <p:cNvPr id="24" name="Google Shape;33;p2"/>
            <p:cNvSpPr/>
            <p:nvPr/>
          </p:nvSpPr>
          <p:spPr>
            <a:xfrm>
              <a:off x="551736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sp>
        <p:sp>
          <p:nvSpPr>
            <p:cNvPr id="25" name="Google Shape;34;p2"/>
            <p:cNvSpPr/>
            <p:nvPr/>
          </p:nvSpPr>
          <p:spPr>
            <a:xfrm>
              <a:off x="559152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sp>
      </p:grpSp>
      <p:grpSp>
        <p:nvGrpSpPr>
          <p:cNvPr id="26" name="Google Shape;35;p2"/>
          <p:cNvGrpSpPr/>
          <p:nvPr/>
        </p:nvGrpSpPr>
        <p:grpSpPr>
          <a:xfrm>
            <a:off x="8489880" y="171000"/>
            <a:ext cx="174960" cy="26640"/>
            <a:chOff x="8489880" y="171000"/>
            <a:chExt cx="174960" cy="26640"/>
          </a:xfrm>
        </p:grpSpPr>
        <p:sp>
          <p:nvSpPr>
            <p:cNvPr id="27" name="Google Shape;36;p2"/>
            <p:cNvSpPr/>
            <p:nvPr/>
          </p:nvSpPr>
          <p:spPr>
            <a:xfrm>
              <a:off x="848988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sp>
        <p:sp>
          <p:nvSpPr>
            <p:cNvPr id="28" name="Google Shape;37;p2"/>
            <p:cNvSpPr/>
            <p:nvPr/>
          </p:nvSpPr>
          <p:spPr>
            <a:xfrm>
              <a:off x="856404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sp>
        <p:sp>
          <p:nvSpPr>
            <p:cNvPr id="29" name="Google Shape;38;p2"/>
            <p:cNvSpPr/>
            <p:nvPr/>
          </p:nvSpPr>
          <p:spPr>
            <a:xfrm>
              <a:off x="863820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sp>
      </p:grpSp>
      <p:grpSp>
        <p:nvGrpSpPr>
          <p:cNvPr id="30" name="Google Shape;39;p2"/>
          <p:cNvGrpSpPr/>
          <p:nvPr/>
        </p:nvGrpSpPr>
        <p:grpSpPr>
          <a:xfrm>
            <a:off x="8068680" y="1581840"/>
            <a:ext cx="174600" cy="26640"/>
            <a:chOff x="8068680" y="1581840"/>
            <a:chExt cx="174600" cy="26640"/>
          </a:xfrm>
        </p:grpSpPr>
        <p:sp>
          <p:nvSpPr>
            <p:cNvPr id="31" name="Google Shape;40;p2"/>
            <p:cNvSpPr/>
            <p:nvPr/>
          </p:nvSpPr>
          <p:spPr>
            <a:xfrm>
              <a:off x="806868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sp>
        <p:sp>
          <p:nvSpPr>
            <p:cNvPr id="32" name="Google Shape;41;p2"/>
            <p:cNvSpPr/>
            <p:nvPr/>
          </p:nvSpPr>
          <p:spPr>
            <a:xfrm>
              <a:off x="814284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sp>
        <p:sp>
          <p:nvSpPr>
            <p:cNvPr id="33" name="Google Shape;42;p2"/>
            <p:cNvSpPr/>
            <p:nvPr/>
          </p:nvSpPr>
          <p:spPr>
            <a:xfrm>
              <a:off x="821664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sp>
      </p:grpSp>
      <p:sp>
        <p:nvSpPr>
          <p:cNvPr id="3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 name="PlaceHolder 1"/>
          <p:cNvSpPr>
            <a:spLocks noGrp="1"/>
          </p:cNvSpPr>
          <p:nvPr>
            <p:ph type="title"/>
          </p:nvPr>
        </p:nvSpPr>
        <p:spPr>
          <a:xfrm>
            <a:off x="5906880" y="356760"/>
            <a:ext cx="2614680" cy="575640"/>
          </a:xfrm>
          <a:prstGeom prst="rect">
            <a:avLst/>
          </a:prstGeom>
          <a:noFill/>
          <a:ln w="0">
            <a:noFill/>
          </a:ln>
        </p:spPr>
        <p:txBody>
          <a:bodyPr tIns="91440" bIns="91440" anchor="ctr">
            <a:noAutofit/>
          </a:bodyPr>
          <a:lstStyle/>
          <a:p>
            <a:r>
              <a:rPr lang="en-US" sz="2800" b="0" strike="noStrike" spc="-1">
                <a:solidFill>
                  <a:srgbClr val="000000"/>
                </a:solidFill>
                <a:latin typeface="Arial"/>
              </a:rPr>
              <a:t>Click to edit the title text format</a:t>
            </a:r>
          </a:p>
        </p:txBody>
      </p:sp>
      <p:sp>
        <p:nvSpPr>
          <p:cNvPr id="72" name="PlaceHolder 2"/>
          <p:cNvSpPr>
            <a:spLocks noGrp="1"/>
          </p:cNvSpPr>
          <p:nvPr>
            <p:ph type="title"/>
          </p:nvPr>
        </p:nvSpPr>
        <p:spPr>
          <a:xfrm>
            <a:off x="813960" y="722520"/>
            <a:ext cx="456840" cy="347040"/>
          </a:xfrm>
          <a:prstGeom prst="rect">
            <a:avLst/>
          </a:prstGeom>
          <a:noFill/>
          <a:ln w="0">
            <a:noFill/>
          </a:ln>
        </p:spPr>
        <p:txBody>
          <a:bodyPr tIns="91440" bIns="91440" anchor="ctr">
            <a:noAutofit/>
          </a:bodyPr>
          <a:lstStyle/>
          <a:p>
            <a:pPr algn="ctr">
              <a:lnSpc>
                <a:spcPct val="100000"/>
              </a:lnSpc>
              <a:buNone/>
            </a:pPr>
            <a:r>
              <a:rPr lang="en-US" sz="2000" b="0" strike="noStrike" spc="-1">
                <a:solidFill>
                  <a:srgbClr val="FFFFFF"/>
                </a:solidFill>
                <a:latin typeface="Fjalla One"/>
                <a:ea typeface="Fjalla One"/>
              </a:rPr>
              <a:t>xx%</a:t>
            </a:r>
            <a:endParaRPr lang="en-US" sz="2000" b="0" strike="noStrike" spc="-1">
              <a:solidFill>
                <a:srgbClr val="000000"/>
              </a:solidFill>
              <a:latin typeface="Arial"/>
            </a:endParaRPr>
          </a:p>
        </p:txBody>
      </p:sp>
      <p:sp>
        <p:nvSpPr>
          <p:cNvPr id="73" name="PlaceHolder 3"/>
          <p:cNvSpPr>
            <a:spLocks noGrp="1"/>
          </p:cNvSpPr>
          <p:nvPr>
            <p:ph type="title"/>
          </p:nvPr>
        </p:nvSpPr>
        <p:spPr>
          <a:xfrm>
            <a:off x="813960" y="1801440"/>
            <a:ext cx="456840" cy="347040"/>
          </a:xfrm>
          <a:prstGeom prst="rect">
            <a:avLst/>
          </a:prstGeom>
          <a:noFill/>
          <a:ln w="0">
            <a:noFill/>
          </a:ln>
        </p:spPr>
        <p:txBody>
          <a:bodyPr tIns="91440" bIns="91440" anchor="ctr">
            <a:noAutofit/>
          </a:bodyPr>
          <a:lstStyle/>
          <a:p>
            <a:pPr algn="ctr">
              <a:lnSpc>
                <a:spcPct val="100000"/>
              </a:lnSpc>
              <a:buNone/>
            </a:pPr>
            <a:r>
              <a:rPr lang="en-US" sz="2000" b="0" strike="noStrike" spc="-1">
                <a:solidFill>
                  <a:srgbClr val="FFFFFF"/>
                </a:solidFill>
                <a:latin typeface="Fjalla One"/>
                <a:ea typeface="Fjalla One"/>
              </a:rPr>
              <a:t>xx%</a:t>
            </a:r>
            <a:endParaRPr lang="en-US" sz="2000" b="0" strike="noStrike" spc="-1">
              <a:solidFill>
                <a:srgbClr val="000000"/>
              </a:solidFill>
              <a:latin typeface="Arial"/>
            </a:endParaRPr>
          </a:p>
        </p:txBody>
      </p:sp>
      <p:sp>
        <p:nvSpPr>
          <p:cNvPr id="74" name="PlaceHolder 4"/>
          <p:cNvSpPr>
            <a:spLocks noGrp="1"/>
          </p:cNvSpPr>
          <p:nvPr>
            <p:ph type="title"/>
          </p:nvPr>
        </p:nvSpPr>
        <p:spPr>
          <a:xfrm>
            <a:off x="813960" y="2880360"/>
            <a:ext cx="456840" cy="347040"/>
          </a:xfrm>
          <a:prstGeom prst="rect">
            <a:avLst/>
          </a:prstGeom>
          <a:noFill/>
          <a:ln w="0">
            <a:noFill/>
          </a:ln>
        </p:spPr>
        <p:txBody>
          <a:bodyPr tIns="91440" bIns="91440" anchor="ctr">
            <a:noAutofit/>
          </a:bodyPr>
          <a:lstStyle/>
          <a:p>
            <a:pPr algn="ctr">
              <a:lnSpc>
                <a:spcPct val="100000"/>
              </a:lnSpc>
              <a:buNone/>
            </a:pPr>
            <a:r>
              <a:rPr lang="en-US" sz="2000" b="0" strike="noStrike" spc="-1">
                <a:solidFill>
                  <a:srgbClr val="FFFFFF"/>
                </a:solidFill>
                <a:latin typeface="Fjalla One"/>
                <a:ea typeface="Fjalla One"/>
              </a:rPr>
              <a:t>xx%</a:t>
            </a:r>
            <a:endParaRPr lang="en-US" sz="2000" b="0" strike="noStrike" spc="-1">
              <a:solidFill>
                <a:srgbClr val="000000"/>
              </a:solidFill>
              <a:latin typeface="Arial"/>
            </a:endParaRPr>
          </a:p>
        </p:txBody>
      </p:sp>
      <p:sp>
        <p:nvSpPr>
          <p:cNvPr id="75" name="PlaceHolder 5"/>
          <p:cNvSpPr>
            <a:spLocks noGrp="1"/>
          </p:cNvSpPr>
          <p:nvPr>
            <p:ph type="title"/>
          </p:nvPr>
        </p:nvSpPr>
        <p:spPr>
          <a:xfrm>
            <a:off x="813960" y="3959280"/>
            <a:ext cx="456840" cy="347040"/>
          </a:xfrm>
          <a:prstGeom prst="rect">
            <a:avLst/>
          </a:prstGeom>
          <a:noFill/>
          <a:ln w="0">
            <a:noFill/>
          </a:ln>
        </p:spPr>
        <p:txBody>
          <a:bodyPr tIns="91440" bIns="91440" anchor="ctr">
            <a:noAutofit/>
          </a:bodyPr>
          <a:lstStyle/>
          <a:p>
            <a:pPr algn="ctr">
              <a:lnSpc>
                <a:spcPct val="100000"/>
              </a:lnSpc>
              <a:buNone/>
            </a:pPr>
            <a:r>
              <a:rPr lang="en-US" sz="2000" b="0" strike="noStrike" spc="-1">
                <a:solidFill>
                  <a:srgbClr val="FFFFFF"/>
                </a:solidFill>
                <a:latin typeface="Fjalla One"/>
                <a:ea typeface="Fjalla One"/>
              </a:rPr>
              <a:t>xx%</a:t>
            </a:r>
            <a:endParaRPr lang="en-US" sz="2000" b="0" strike="noStrike" spc="-1">
              <a:solidFill>
                <a:srgbClr val="000000"/>
              </a:solidFill>
              <a:latin typeface="Arial"/>
            </a:endParaRPr>
          </a:p>
        </p:txBody>
      </p:sp>
      <p:sp>
        <p:nvSpPr>
          <p:cNvPr id="76" name="PlaceHolder 6"/>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3" name="Google Shape;111;p4"/>
          <p:cNvGrpSpPr/>
          <p:nvPr/>
        </p:nvGrpSpPr>
        <p:grpSpPr>
          <a:xfrm>
            <a:off x="4484520" y="4433040"/>
            <a:ext cx="174600" cy="26640"/>
            <a:chOff x="4484520" y="4433040"/>
            <a:chExt cx="174600" cy="26640"/>
          </a:xfrm>
        </p:grpSpPr>
        <p:sp>
          <p:nvSpPr>
            <p:cNvPr id="114" name="Google Shape;112;p4"/>
            <p:cNvSpPr/>
            <p:nvPr/>
          </p:nvSpPr>
          <p:spPr>
            <a:xfrm>
              <a:off x="4484520" y="443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115" name="Google Shape;113;p4"/>
            <p:cNvSpPr/>
            <p:nvPr/>
          </p:nvSpPr>
          <p:spPr>
            <a:xfrm>
              <a:off x="4558680" y="443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116" name="Google Shape;114;p4"/>
            <p:cNvSpPr/>
            <p:nvPr/>
          </p:nvSpPr>
          <p:spPr>
            <a:xfrm>
              <a:off x="4632480" y="443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sp>
        <p:nvSpPr>
          <p:cNvPr id="117" name="PlaceHolder 1"/>
          <p:cNvSpPr>
            <a:spLocks noGrp="1"/>
          </p:cNvSpPr>
          <p:nvPr>
            <p:ph type="title"/>
          </p:nvPr>
        </p:nvSpPr>
        <p:spPr>
          <a:xfrm>
            <a:off x="2167200" y="2477880"/>
            <a:ext cx="4809240" cy="575640"/>
          </a:xfrm>
          <a:prstGeom prst="rect">
            <a:avLst/>
          </a:prstGeom>
          <a:noFill/>
          <a:ln w="0">
            <a:noFill/>
          </a:ln>
        </p:spPr>
        <p:txBody>
          <a:bodyPr tIns="91440" bIns="91440" anchor="t">
            <a:noAutofit/>
          </a:bodyPr>
          <a:lstStyle/>
          <a:p>
            <a:r>
              <a:rPr lang="en-US" sz="2800" b="0" strike="noStrike" spc="-1">
                <a:solidFill>
                  <a:srgbClr val="000000"/>
                </a:solidFill>
                <a:latin typeface="Arial"/>
              </a:rPr>
              <a:t>Click to edit the title text format</a:t>
            </a:r>
          </a:p>
        </p:txBody>
      </p:sp>
      <p:grpSp>
        <p:nvGrpSpPr>
          <p:cNvPr id="118" name="Google Shape;116;p4"/>
          <p:cNvGrpSpPr/>
          <p:nvPr/>
        </p:nvGrpSpPr>
        <p:grpSpPr>
          <a:xfrm>
            <a:off x="432720" y="0"/>
            <a:ext cx="8278200" cy="5165640"/>
            <a:chOff x="432720" y="0"/>
            <a:chExt cx="8278200" cy="5165640"/>
          </a:xfrm>
        </p:grpSpPr>
        <p:sp>
          <p:nvSpPr>
            <p:cNvPr id="119" name="Google Shape;117;p4"/>
            <p:cNvSpPr/>
            <p:nvPr/>
          </p:nvSpPr>
          <p:spPr>
            <a:xfrm rot="10800000">
              <a:off x="8420040" y="2664720"/>
              <a:ext cx="360" cy="2500920"/>
            </a:xfrm>
            <a:custGeom>
              <a:avLst/>
              <a:gdLst/>
              <a:ahLst/>
              <a:cxnLst/>
              <a:rect l="l" t="t" r="r" b="b"/>
              <a:pathLst>
                <a:path w="21600" h="21600">
                  <a:moveTo>
                    <a:pt x="0" y="0"/>
                  </a:moveTo>
                  <a:lnTo>
                    <a:pt x="21600" y="21600"/>
                  </a:lnTo>
                </a:path>
              </a:pathLst>
            </a:custGeom>
            <a:noFill/>
            <a:ln w="9525">
              <a:solidFill>
                <a:srgbClr val="3D3D3D"/>
              </a:solidFill>
              <a:round/>
            </a:ln>
          </p:spPr>
          <p:style>
            <a:lnRef idx="0">
              <a:scrgbClr r="0" g="0" b="0"/>
            </a:lnRef>
            <a:fillRef idx="0">
              <a:scrgbClr r="0" g="0" b="0"/>
            </a:fillRef>
            <a:effectRef idx="0">
              <a:scrgbClr r="0" g="0" b="0"/>
            </a:effectRef>
            <a:fontRef idx="minor"/>
          </p:style>
        </p:sp>
        <p:grpSp>
          <p:nvGrpSpPr>
            <p:cNvPr id="120" name="Google Shape;118;p4"/>
            <p:cNvGrpSpPr/>
            <p:nvPr/>
          </p:nvGrpSpPr>
          <p:grpSpPr>
            <a:xfrm>
              <a:off x="8129520" y="4292280"/>
              <a:ext cx="581400" cy="582120"/>
              <a:chOff x="8129520" y="4292280"/>
              <a:chExt cx="581400" cy="582120"/>
            </a:xfrm>
          </p:grpSpPr>
          <p:sp>
            <p:nvSpPr>
              <p:cNvPr id="121" name="Google Shape;119;p4"/>
              <p:cNvSpPr/>
              <p:nvPr/>
            </p:nvSpPr>
            <p:spPr>
              <a:xfrm>
                <a:off x="8133840" y="4297320"/>
                <a:ext cx="572400" cy="572040"/>
              </a:xfrm>
              <a:custGeom>
                <a:avLst/>
                <a:gdLst/>
                <a:ahLst/>
                <a:cxnLst/>
                <a:rect l="l" t="t" r="r" b="b"/>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22" name="Google Shape;120;p4"/>
              <p:cNvSpPr/>
              <p:nvPr/>
            </p:nvSpPr>
            <p:spPr>
              <a:xfrm>
                <a:off x="8129520" y="4292280"/>
                <a:ext cx="581400" cy="582120"/>
              </a:xfrm>
              <a:custGeom>
                <a:avLst/>
                <a:gdLst/>
                <a:ahLst/>
                <a:cxnLst/>
                <a:rect l="l" t="t" r="r" b="b"/>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23" name="Google Shape;121;p4"/>
              <p:cNvSpPr/>
              <p:nvPr/>
            </p:nvSpPr>
            <p:spPr>
              <a:xfrm>
                <a:off x="8206200" y="4369680"/>
                <a:ext cx="427680" cy="426960"/>
              </a:xfrm>
              <a:custGeom>
                <a:avLst/>
                <a:gdLst/>
                <a:ahLst/>
                <a:cxnLst/>
                <a:rect l="l" t="t" r="r" b="b"/>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24" name="Google Shape;122;p4"/>
              <p:cNvSpPr/>
              <p:nvPr/>
            </p:nvSpPr>
            <p:spPr>
              <a:xfrm>
                <a:off x="8201880" y="4364640"/>
                <a:ext cx="436680" cy="437040"/>
              </a:xfrm>
              <a:custGeom>
                <a:avLst/>
                <a:gdLst/>
                <a:ahLst/>
                <a:cxnLst/>
                <a:rect l="l" t="t" r="r" b="b"/>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25" name="Google Shape;123;p4"/>
              <p:cNvSpPr/>
              <p:nvPr/>
            </p:nvSpPr>
            <p:spPr>
              <a:xfrm>
                <a:off x="8284680" y="4448160"/>
                <a:ext cx="270000" cy="270000"/>
              </a:xfrm>
              <a:custGeom>
                <a:avLst/>
                <a:gdLst/>
                <a:ahLst/>
                <a:cxnLst/>
                <a:rect l="l" t="t" r="r" b="b"/>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26" name="Google Shape;124;p4"/>
              <p:cNvSpPr/>
              <p:nvPr/>
            </p:nvSpPr>
            <p:spPr>
              <a:xfrm>
                <a:off x="8280360" y="4443840"/>
                <a:ext cx="279360" cy="279000"/>
              </a:xfrm>
              <a:custGeom>
                <a:avLst/>
                <a:gdLst/>
                <a:ahLst/>
                <a:cxnLst/>
                <a:rect l="l" t="t" r="r" b="b"/>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grpSp>
          <p:nvGrpSpPr>
            <p:cNvPr id="127" name="Google Shape;125;p4"/>
            <p:cNvGrpSpPr/>
            <p:nvPr/>
          </p:nvGrpSpPr>
          <p:grpSpPr>
            <a:xfrm>
              <a:off x="8274240" y="3720600"/>
              <a:ext cx="291600" cy="292320"/>
              <a:chOff x="8274240" y="3720600"/>
              <a:chExt cx="291600" cy="292320"/>
            </a:xfrm>
          </p:grpSpPr>
          <p:sp>
            <p:nvSpPr>
              <p:cNvPr id="128" name="Google Shape;126;p4"/>
              <p:cNvSpPr/>
              <p:nvPr/>
            </p:nvSpPr>
            <p:spPr>
              <a:xfrm>
                <a:off x="8279280" y="3725640"/>
                <a:ext cx="282240" cy="282240"/>
              </a:xfrm>
              <a:custGeom>
                <a:avLst/>
                <a:gdLst/>
                <a:ahLst/>
                <a:cxnLst/>
                <a:rect l="l" t="t" r="r" b="b"/>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29" name="Google Shape;127;p4"/>
              <p:cNvSpPr/>
              <p:nvPr/>
            </p:nvSpPr>
            <p:spPr>
              <a:xfrm>
                <a:off x="8274240" y="3720600"/>
                <a:ext cx="291600" cy="292320"/>
              </a:xfrm>
              <a:custGeom>
                <a:avLst/>
                <a:gdLst/>
                <a:ahLst/>
                <a:cxnLst/>
                <a:rect l="l" t="t" r="r" b="b"/>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30" name="Google Shape;128;p4"/>
              <p:cNvSpPr/>
              <p:nvPr/>
            </p:nvSpPr>
            <p:spPr>
              <a:xfrm>
                <a:off x="8341200" y="3787560"/>
                <a:ext cx="158040" cy="158040"/>
              </a:xfrm>
              <a:custGeom>
                <a:avLst/>
                <a:gdLst/>
                <a:ahLst/>
                <a:cxnLst/>
                <a:rect l="l" t="t" r="r" b="b"/>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31" name="Google Shape;129;p4"/>
              <p:cNvSpPr/>
              <p:nvPr/>
            </p:nvSpPr>
            <p:spPr>
              <a:xfrm>
                <a:off x="8336520" y="3782880"/>
                <a:ext cx="167400" cy="167400"/>
              </a:xfrm>
              <a:custGeom>
                <a:avLst/>
                <a:gdLst/>
                <a:ahLst/>
                <a:cxnLst/>
                <a:rect l="l" t="t" r="r" b="b"/>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grpSp>
          <p:nvGrpSpPr>
            <p:cNvPr id="132" name="Google Shape;130;p4"/>
            <p:cNvGrpSpPr/>
            <p:nvPr/>
          </p:nvGrpSpPr>
          <p:grpSpPr>
            <a:xfrm>
              <a:off x="8332920" y="3212640"/>
              <a:ext cx="174600" cy="174600"/>
              <a:chOff x="8332920" y="3212640"/>
              <a:chExt cx="174600" cy="174600"/>
            </a:xfrm>
          </p:grpSpPr>
          <p:sp>
            <p:nvSpPr>
              <p:cNvPr id="133" name="Google Shape;131;p4"/>
              <p:cNvSpPr/>
              <p:nvPr/>
            </p:nvSpPr>
            <p:spPr>
              <a:xfrm>
                <a:off x="8337240" y="3217680"/>
                <a:ext cx="165600" cy="165240"/>
              </a:xfrm>
              <a:custGeom>
                <a:avLst/>
                <a:gdLst/>
                <a:ahLst/>
                <a:cxnLst/>
                <a:rect l="l" t="t" r="r" b="b"/>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34" name="Google Shape;132;p4"/>
              <p:cNvSpPr/>
              <p:nvPr/>
            </p:nvSpPr>
            <p:spPr>
              <a:xfrm>
                <a:off x="8332920" y="3212640"/>
                <a:ext cx="174600" cy="174600"/>
              </a:xfrm>
              <a:custGeom>
                <a:avLst/>
                <a:gdLst/>
                <a:ahLst/>
                <a:cxnLst/>
                <a:rect l="l" t="t" r="r" b="b"/>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35" name="Google Shape;133;p4"/>
              <p:cNvSpPr/>
              <p:nvPr/>
            </p:nvSpPr>
            <p:spPr>
              <a:xfrm>
                <a:off x="8373960" y="3253680"/>
                <a:ext cx="92160" cy="92880"/>
              </a:xfrm>
              <a:custGeom>
                <a:avLst/>
                <a:gdLst/>
                <a:ahLst/>
                <a:cxnLst/>
                <a:rect l="l" t="t" r="r" b="b"/>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36" name="Google Shape;134;p4"/>
              <p:cNvSpPr/>
              <p:nvPr/>
            </p:nvSpPr>
            <p:spPr>
              <a:xfrm>
                <a:off x="8368920" y="3249360"/>
                <a:ext cx="102240" cy="101520"/>
              </a:xfrm>
              <a:custGeom>
                <a:avLst/>
                <a:gdLst/>
                <a:ahLst/>
                <a:cxnLst/>
                <a:rect l="l" t="t" r="r" b="b"/>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sp>
          <p:nvSpPr>
            <p:cNvPr id="137" name="Google Shape;135;p4"/>
            <p:cNvSpPr/>
            <p:nvPr/>
          </p:nvSpPr>
          <p:spPr>
            <a:xfrm>
              <a:off x="723600" y="720"/>
              <a:ext cx="360" cy="2500920"/>
            </a:xfrm>
            <a:custGeom>
              <a:avLst/>
              <a:gdLst/>
              <a:ahLst/>
              <a:cxnLst/>
              <a:rect l="l" t="t" r="r" b="b"/>
              <a:pathLst>
                <a:path w="21600" h="21600">
                  <a:moveTo>
                    <a:pt x="0" y="0"/>
                  </a:moveTo>
                  <a:lnTo>
                    <a:pt x="21600" y="21600"/>
                  </a:lnTo>
                </a:path>
              </a:pathLst>
            </a:custGeom>
            <a:noFill/>
            <a:ln w="9525">
              <a:solidFill>
                <a:srgbClr val="3D3D3D"/>
              </a:solidFill>
              <a:round/>
            </a:ln>
          </p:spPr>
          <p:style>
            <a:lnRef idx="0">
              <a:scrgbClr r="0" g="0" b="0"/>
            </a:lnRef>
            <a:fillRef idx="0">
              <a:scrgbClr r="0" g="0" b="0"/>
            </a:fillRef>
            <a:effectRef idx="0">
              <a:scrgbClr r="0" g="0" b="0"/>
            </a:effectRef>
            <a:fontRef idx="minor"/>
          </p:style>
        </p:sp>
        <p:grpSp>
          <p:nvGrpSpPr>
            <p:cNvPr id="138" name="Google Shape;136;p4"/>
            <p:cNvGrpSpPr/>
            <p:nvPr/>
          </p:nvGrpSpPr>
          <p:grpSpPr>
            <a:xfrm>
              <a:off x="433080" y="291960"/>
              <a:ext cx="581400" cy="582120"/>
              <a:chOff x="433080" y="291960"/>
              <a:chExt cx="581400" cy="582120"/>
            </a:xfrm>
          </p:grpSpPr>
          <p:sp>
            <p:nvSpPr>
              <p:cNvPr id="139" name="Google Shape;137;p4"/>
              <p:cNvSpPr/>
              <p:nvPr/>
            </p:nvSpPr>
            <p:spPr>
              <a:xfrm rot="10800000">
                <a:off x="437760" y="297000"/>
                <a:ext cx="572400" cy="572040"/>
              </a:xfrm>
              <a:custGeom>
                <a:avLst/>
                <a:gdLst/>
                <a:ahLst/>
                <a:cxnLst/>
                <a:rect l="l" t="t" r="r" b="b"/>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40" name="Google Shape;138;p4"/>
              <p:cNvSpPr/>
              <p:nvPr/>
            </p:nvSpPr>
            <p:spPr>
              <a:xfrm rot="10800000">
                <a:off x="433080" y="291960"/>
                <a:ext cx="581400" cy="582120"/>
              </a:xfrm>
              <a:custGeom>
                <a:avLst/>
                <a:gdLst/>
                <a:ahLst/>
                <a:cxnLst/>
                <a:rect l="l" t="t" r="r" b="b"/>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41" name="Google Shape;139;p4"/>
              <p:cNvSpPr/>
              <p:nvPr/>
            </p:nvSpPr>
            <p:spPr>
              <a:xfrm rot="10800000">
                <a:off x="510120" y="369720"/>
                <a:ext cx="427680" cy="426960"/>
              </a:xfrm>
              <a:custGeom>
                <a:avLst/>
                <a:gdLst/>
                <a:ahLst/>
                <a:cxnLst/>
                <a:rect l="l" t="t" r="r" b="b"/>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42" name="Google Shape;140;p4"/>
              <p:cNvSpPr/>
              <p:nvPr/>
            </p:nvSpPr>
            <p:spPr>
              <a:xfrm rot="10800000">
                <a:off x="505440" y="364680"/>
                <a:ext cx="436680" cy="437040"/>
              </a:xfrm>
              <a:custGeom>
                <a:avLst/>
                <a:gdLst/>
                <a:ahLst/>
                <a:cxnLst/>
                <a:rect l="l" t="t" r="r" b="b"/>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43" name="Google Shape;141;p4"/>
              <p:cNvSpPr/>
              <p:nvPr/>
            </p:nvSpPr>
            <p:spPr>
              <a:xfrm rot="10800000">
                <a:off x="589320" y="448200"/>
                <a:ext cx="270000" cy="270000"/>
              </a:xfrm>
              <a:custGeom>
                <a:avLst/>
                <a:gdLst/>
                <a:ahLst/>
                <a:cxnLst/>
                <a:rect l="l" t="t" r="r" b="b"/>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44" name="Google Shape;142;p4"/>
              <p:cNvSpPr/>
              <p:nvPr/>
            </p:nvSpPr>
            <p:spPr>
              <a:xfrm rot="10800000">
                <a:off x="584280" y="443520"/>
                <a:ext cx="279360" cy="279000"/>
              </a:xfrm>
              <a:custGeom>
                <a:avLst/>
                <a:gdLst/>
                <a:ahLst/>
                <a:cxnLst/>
                <a:rect l="l" t="t" r="r" b="b"/>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grpSp>
          <p:nvGrpSpPr>
            <p:cNvPr id="145" name="Google Shape;143;p4"/>
            <p:cNvGrpSpPr/>
            <p:nvPr/>
          </p:nvGrpSpPr>
          <p:grpSpPr>
            <a:xfrm>
              <a:off x="578160" y="1153440"/>
              <a:ext cx="291600" cy="292320"/>
              <a:chOff x="578160" y="1153440"/>
              <a:chExt cx="291600" cy="292320"/>
            </a:xfrm>
          </p:grpSpPr>
          <p:sp>
            <p:nvSpPr>
              <p:cNvPr id="146" name="Google Shape;144;p4"/>
              <p:cNvSpPr/>
              <p:nvPr/>
            </p:nvSpPr>
            <p:spPr>
              <a:xfrm rot="10800000">
                <a:off x="582480" y="1158480"/>
                <a:ext cx="282240" cy="282240"/>
              </a:xfrm>
              <a:custGeom>
                <a:avLst/>
                <a:gdLst/>
                <a:ahLst/>
                <a:cxnLst/>
                <a:rect l="l" t="t" r="r" b="b"/>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47" name="Google Shape;145;p4"/>
              <p:cNvSpPr/>
              <p:nvPr/>
            </p:nvSpPr>
            <p:spPr>
              <a:xfrm rot="10800000">
                <a:off x="578160" y="1153440"/>
                <a:ext cx="291600" cy="292320"/>
              </a:xfrm>
              <a:custGeom>
                <a:avLst/>
                <a:gdLst/>
                <a:ahLst/>
                <a:cxnLst/>
                <a:rect l="l" t="t" r="r" b="b"/>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48" name="Google Shape;146;p4"/>
              <p:cNvSpPr/>
              <p:nvPr/>
            </p:nvSpPr>
            <p:spPr>
              <a:xfrm rot="10800000">
                <a:off x="644760" y="1220760"/>
                <a:ext cx="158040" cy="158040"/>
              </a:xfrm>
              <a:custGeom>
                <a:avLst/>
                <a:gdLst/>
                <a:ahLst/>
                <a:cxnLst/>
                <a:rect l="l" t="t" r="r" b="b"/>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49" name="Google Shape;147;p4"/>
              <p:cNvSpPr/>
              <p:nvPr/>
            </p:nvSpPr>
            <p:spPr>
              <a:xfrm rot="10800000">
                <a:off x="640080" y="1216080"/>
                <a:ext cx="167400" cy="167400"/>
              </a:xfrm>
              <a:custGeom>
                <a:avLst/>
                <a:gdLst/>
                <a:ahLst/>
                <a:cxnLst/>
                <a:rect l="l" t="t" r="r" b="b"/>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grpSp>
          <p:nvGrpSpPr>
            <p:cNvPr id="150" name="Google Shape;148;p4"/>
            <p:cNvGrpSpPr/>
            <p:nvPr/>
          </p:nvGrpSpPr>
          <p:grpSpPr>
            <a:xfrm>
              <a:off x="636480" y="1779120"/>
              <a:ext cx="174600" cy="174600"/>
              <a:chOff x="636480" y="1779120"/>
              <a:chExt cx="174600" cy="174600"/>
            </a:xfrm>
          </p:grpSpPr>
          <p:sp>
            <p:nvSpPr>
              <p:cNvPr id="151" name="Google Shape;149;p4"/>
              <p:cNvSpPr/>
              <p:nvPr/>
            </p:nvSpPr>
            <p:spPr>
              <a:xfrm rot="10800000">
                <a:off x="641160" y="1783440"/>
                <a:ext cx="165600" cy="165240"/>
              </a:xfrm>
              <a:custGeom>
                <a:avLst/>
                <a:gdLst/>
                <a:ahLst/>
                <a:cxnLst/>
                <a:rect l="l" t="t" r="r" b="b"/>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52" name="Google Shape;150;p4"/>
              <p:cNvSpPr/>
              <p:nvPr/>
            </p:nvSpPr>
            <p:spPr>
              <a:xfrm rot="10800000">
                <a:off x="636480" y="1779120"/>
                <a:ext cx="174600" cy="174600"/>
              </a:xfrm>
              <a:custGeom>
                <a:avLst/>
                <a:gdLst/>
                <a:ahLst/>
                <a:cxnLst/>
                <a:rect l="l" t="t" r="r" b="b"/>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53" name="Google Shape;151;p4"/>
              <p:cNvSpPr/>
              <p:nvPr/>
            </p:nvSpPr>
            <p:spPr>
              <a:xfrm rot="10800000">
                <a:off x="677880" y="1819800"/>
                <a:ext cx="92160" cy="92880"/>
              </a:xfrm>
              <a:custGeom>
                <a:avLst/>
                <a:gdLst/>
                <a:ahLst/>
                <a:cxnLst/>
                <a:rect l="l" t="t" r="r" b="b"/>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54" name="Google Shape;152;p4"/>
              <p:cNvSpPr/>
              <p:nvPr/>
            </p:nvSpPr>
            <p:spPr>
              <a:xfrm rot="10800000">
                <a:off x="672840" y="1815480"/>
                <a:ext cx="102240" cy="101520"/>
              </a:xfrm>
              <a:custGeom>
                <a:avLst/>
                <a:gdLst/>
                <a:ahLst/>
                <a:cxnLst/>
                <a:rect l="l" t="t" r="r" b="b"/>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grpSp>
          <p:nvGrpSpPr>
            <p:cNvPr id="155" name="Google Shape;153;p4"/>
            <p:cNvGrpSpPr/>
            <p:nvPr/>
          </p:nvGrpSpPr>
          <p:grpSpPr>
            <a:xfrm>
              <a:off x="432720" y="2003040"/>
              <a:ext cx="174960" cy="26640"/>
              <a:chOff x="432720" y="2003040"/>
              <a:chExt cx="174960" cy="26640"/>
            </a:xfrm>
          </p:grpSpPr>
          <p:sp>
            <p:nvSpPr>
              <p:cNvPr id="156" name="Google Shape;154;p4"/>
              <p:cNvSpPr/>
              <p:nvPr/>
            </p:nvSpPr>
            <p:spPr>
              <a:xfrm>
                <a:off x="43272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157" name="Google Shape;155;p4"/>
              <p:cNvSpPr/>
              <p:nvPr/>
            </p:nvSpPr>
            <p:spPr>
              <a:xfrm>
                <a:off x="50688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158" name="Google Shape;156;p4"/>
              <p:cNvSpPr/>
              <p:nvPr/>
            </p:nvSpPr>
            <p:spPr>
              <a:xfrm>
                <a:off x="58104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grpSp>
          <p:nvGrpSpPr>
            <p:cNvPr id="159" name="Google Shape;157;p4"/>
            <p:cNvGrpSpPr/>
            <p:nvPr/>
          </p:nvGrpSpPr>
          <p:grpSpPr>
            <a:xfrm>
              <a:off x="788040" y="208440"/>
              <a:ext cx="174600" cy="26640"/>
              <a:chOff x="788040" y="208440"/>
              <a:chExt cx="174600" cy="26640"/>
            </a:xfrm>
          </p:grpSpPr>
          <p:sp>
            <p:nvSpPr>
              <p:cNvPr id="160" name="Google Shape;158;p4"/>
              <p:cNvSpPr/>
              <p:nvPr/>
            </p:nvSpPr>
            <p:spPr>
              <a:xfrm>
                <a:off x="78804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161" name="Google Shape;159;p4"/>
              <p:cNvSpPr/>
              <p:nvPr/>
            </p:nvSpPr>
            <p:spPr>
              <a:xfrm>
                <a:off x="8622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162" name="Google Shape;160;p4"/>
              <p:cNvSpPr/>
              <p:nvPr/>
            </p:nvSpPr>
            <p:spPr>
              <a:xfrm>
                <a:off x="9360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grpSp>
          <p:nvGrpSpPr>
            <p:cNvPr id="163" name="Google Shape;161;p4"/>
            <p:cNvGrpSpPr/>
            <p:nvPr/>
          </p:nvGrpSpPr>
          <p:grpSpPr>
            <a:xfrm>
              <a:off x="8129520" y="4988880"/>
              <a:ext cx="174600" cy="26640"/>
              <a:chOff x="8129520" y="4988880"/>
              <a:chExt cx="174600" cy="26640"/>
            </a:xfrm>
          </p:grpSpPr>
          <p:sp>
            <p:nvSpPr>
              <p:cNvPr id="164" name="Google Shape;162;p4"/>
              <p:cNvSpPr/>
              <p:nvPr/>
            </p:nvSpPr>
            <p:spPr>
              <a:xfrm>
                <a:off x="81295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165" name="Google Shape;163;p4"/>
              <p:cNvSpPr/>
              <p:nvPr/>
            </p:nvSpPr>
            <p:spPr>
              <a:xfrm>
                <a:off x="82033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166" name="Google Shape;164;p4"/>
              <p:cNvSpPr/>
              <p:nvPr/>
            </p:nvSpPr>
            <p:spPr>
              <a:xfrm>
                <a:off x="827748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grpSp>
          <p:nvGrpSpPr>
            <p:cNvPr id="167" name="Google Shape;165;p4"/>
            <p:cNvGrpSpPr/>
            <p:nvPr/>
          </p:nvGrpSpPr>
          <p:grpSpPr>
            <a:xfrm>
              <a:off x="8497440" y="3429360"/>
              <a:ext cx="174600" cy="26640"/>
              <a:chOff x="8497440" y="3429360"/>
              <a:chExt cx="174600" cy="26640"/>
            </a:xfrm>
          </p:grpSpPr>
          <p:sp>
            <p:nvSpPr>
              <p:cNvPr id="168" name="Google Shape;166;p4"/>
              <p:cNvSpPr/>
              <p:nvPr/>
            </p:nvSpPr>
            <p:spPr>
              <a:xfrm>
                <a:off x="849744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169" name="Google Shape;167;p4"/>
              <p:cNvSpPr/>
              <p:nvPr/>
            </p:nvSpPr>
            <p:spPr>
              <a:xfrm>
                <a:off x="85716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170" name="Google Shape;168;p4"/>
              <p:cNvSpPr/>
              <p:nvPr/>
            </p:nvSpPr>
            <p:spPr>
              <a:xfrm>
                <a:off x="86454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sp>
          <p:nvSpPr>
            <p:cNvPr id="171" name="Google Shape;169;p4"/>
            <p:cNvSpPr/>
            <p:nvPr/>
          </p:nvSpPr>
          <p:spPr>
            <a:xfrm>
              <a:off x="8407080" y="0"/>
              <a:ext cx="360" cy="2160720"/>
            </a:xfrm>
            <a:custGeom>
              <a:avLst/>
              <a:gdLst/>
              <a:ahLst/>
              <a:cxnLst/>
              <a:rect l="l" t="t" r="r" b="b"/>
              <a:pathLst>
                <a:path w="21600" h="21600">
                  <a:moveTo>
                    <a:pt x="0" y="0"/>
                  </a:moveTo>
                  <a:lnTo>
                    <a:pt x="21600" y="21600"/>
                  </a:lnTo>
                </a:path>
              </a:pathLst>
            </a:custGeom>
            <a:noFill/>
            <a:ln w="9525">
              <a:solidFill>
                <a:srgbClr val="3D3D3D"/>
              </a:solidFill>
              <a:round/>
            </a:ln>
          </p:spPr>
          <p:style>
            <a:lnRef idx="0">
              <a:scrgbClr r="0" g="0" b="0"/>
            </a:lnRef>
            <a:fillRef idx="0">
              <a:scrgbClr r="0" g="0" b="0"/>
            </a:fillRef>
            <a:effectRef idx="0">
              <a:scrgbClr r="0" g="0" b="0"/>
            </a:effectRef>
            <a:fontRef idx="minor"/>
          </p:style>
        </p:sp>
        <p:sp>
          <p:nvSpPr>
            <p:cNvPr id="172" name="Google Shape;170;p4"/>
            <p:cNvSpPr/>
            <p:nvPr/>
          </p:nvSpPr>
          <p:spPr>
            <a:xfrm>
              <a:off x="718200" y="2985480"/>
              <a:ext cx="360" cy="2160720"/>
            </a:xfrm>
            <a:custGeom>
              <a:avLst/>
              <a:gdLst/>
              <a:ahLst/>
              <a:cxnLst/>
              <a:rect l="l" t="t" r="r" b="b"/>
              <a:pathLst>
                <a:path w="21600" h="21600">
                  <a:moveTo>
                    <a:pt x="0" y="0"/>
                  </a:moveTo>
                  <a:lnTo>
                    <a:pt x="21600" y="21600"/>
                  </a:lnTo>
                </a:path>
              </a:pathLst>
            </a:custGeom>
            <a:noFill/>
            <a:ln w="9525">
              <a:solidFill>
                <a:srgbClr val="3D3D3D"/>
              </a:solidFill>
              <a:round/>
            </a:ln>
          </p:spPr>
          <p:style>
            <a:lnRef idx="0">
              <a:scrgbClr r="0" g="0" b="0"/>
            </a:lnRef>
            <a:fillRef idx="0">
              <a:scrgbClr r="0" g="0" b="0"/>
            </a:fillRef>
            <a:effectRef idx="0">
              <a:scrgbClr r="0" g="0" b="0"/>
            </a:effectRef>
            <a:fontRef idx="minor"/>
          </p:style>
        </p:sp>
        <p:sp>
          <p:nvSpPr>
            <p:cNvPr id="173" name="Google Shape;171;p4"/>
            <p:cNvSpPr/>
            <p:nvPr/>
          </p:nvSpPr>
          <p:spPr>
            <a:xfrm>
              <a:off x="671760" y="458784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sp>
        <p:sp>
          <p:nvSpPr>
            <p:cNvPr id="174" name="Google Shape;172;p4"/>
            <p:cNvSpPr/>
            <p:nvPr/>
          </p:nvSpPr>
          <p:spPr>
            <a:xfrm>
              <a:off x="671760" y="394020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sp>
        <p:sp>
          <p:nvSpPr>
            <p:cNvPr id="175" name="Google Shape;173;p4"/>
            <p:cNvSpPr/>
            <p:nvPr/>
          </p:nvSpPr>
          <p:spPr>
            <a:xfrm>
              <a:off x="8361000" y="145368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sp>
        <p:sp>
          <p:nvSpPr>
            <p:cNvPr id="176" name="Google Shape;174;p4"/>
            <p:cNvSpPr/>
            <p:nvPr/>
          </p:nvSpPr>
          <p:spPr>
            <a:xfrm>
              <a:off x="8361000" y="23472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sp>
      </p:grpSp>
      <p:sp>
        <p:nvSpPr>
          <p:cNvPr id="17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4" name="PlaceHolder 1"/>
          <p:cNvSpPr>
            <a:spLocks noGrp="1"/>
          </p:cNvSpPr>
          <p:nvPr>
            <p:ph type="title"/>
          </p:nvPr>
        </p:nvSpPr>
        <p:spPr>
          <a:xfrm>
            <a:off x="804600" y="3319200"/>
            <a:ext cx="3291480" cy="402120"/>
          </a:xfrm>
          <a:prstGeom prst="rect">
            <a:avLst/>
          </a:prstGeom>
          <a:noFill/>
          <a:ln w="0">
            <a:noFill/>
          </a:ln>
        </p:spPr>
        <p:txBody>
          <a:bodyPr tIns="91440" bIns="91440" anchor="b">
            <a:noAutofit/>
          </a:bodyPr>
          <a:lstStyle/>
          <a:p>
            <a:r>
              <a:rPr lang="en-US" sz="1600" b="0" strike="noStrike" spc="-1">
                <a:solidFill>
                  <a:srgbClr val="000000"/>
                </a:solidFill>
                <a:latin typeface="Arial"/>
              </a:rPr>
              <a:t>Click to edit the title text format</a:t>
            </a:r>
          </a:p>
        </p:txBody>
      </p:sp>
      <p:sp>
        <p:nvSpPr>
          <p:cNvPr id="215" name="Google Shape;306;p7"/>
          <p:cNvSpPr/>
          <p:nvPr/>
        </p:nvSpPr>
        <p:spPr>
          <a:xfrm>
            <a:off x="1645920" y="523080"/>
            <a:ext cx="1672200" cy="125640"/>
          </a:xfrm>
          <a:custGeom>
            <a:avLst/>
            <a:gdLst/>
            <a:ahLst/>
            <a:cxnLst/>
            <a:rect l="l" t="t" r="r" b="b"/>
            <a:pathLst>
              <a:path w="21600" h="21600">
                <a:moveTo>
                  <a:pt x="0" y="0"/>
                </a:moveTo>
                <a:lnTo>
                  <a:pt x="21600" y="21600"/>
                </a:lnTo>
              </a:path>
            </a:pathLst>
          </a:custGeom>
          <a:noFill/>
          <a:ln w="9525">
            <a:solidFill>
              <a:srgbClr val="3D3D3D"/>
            </a:solidFill>
            <a:round/>
          </a:ln>
        </p:spPr>
        <p:style>
          <a:lnRef idx="0">
            <a:scrgbClr r="0" g="0" b="0"/>
          </a:lnRef>
          <a:fillRef idx="0">
            <a:scrgbClr r="0" g="0" b="0"/>
          </a:fillRef>
          <a:effectRef idx="0">
            <a:scrgbClr r="0" g="0" b="0"/>
          </a:effectRef>
          <a:fontRef idx="minor"/>
        </p:style>
      </p:sp>
      <p:sp>
        <p:nvSpPr>
          <p:cNvPr id="216" name="Google Shape;307;p7"/>
          <p:cNvSpPr/>
          <p:nvPr/>
        </p:nvSpPr>
        <p:spPr>
          <a:xfrm rot="10800000" flipH="1">
            <a:off x="802800" y="529920"/>
            <a:ext cx="829080" cy="743040"/>
          </a:xfrm>
          <a:custGeom>
            <a:avLst/>
            <a:gdLst/>
            <a:ahLst/>
            <a:cxnLst/>
            <a:rect l="l" t="t" r="r" b="b"/>
            <a:pathLst>
              <a:path w="21600" h="21600">
                <a:moveTo>
                  <a:pt x="0" y="0"/>
                </a:moveTo>
                <a:lnTo>
                  <a:pt x="21600" y="21600"/>
                </a:lnTo>
              </a:path>
            </a:pathLst>
          </a:custGeom>
          <a:noFill/>
          <a:ln w="9525">
            <a:solidFill>
              <a:srgbClr val="3D3D3D"/>
            </a:solidFill>
            <a:round/>
          </a:ln>
        </p:spPr>
        <p:style>
          <a:lnRef idx="0">
            <a:scrgbClr r="0" g="0" b="0"/>
          </a:lnRef>
          <a:fillRef idx="0">
            <a:scrgbClr r="0" g="0" b="0"/>
          </a:fillRef>
          <a:effectRef idx="0">
            <a:scrgbClr r="0" g="0" b="0"/>
          </a:effectRef>
          <a:fontRef idx="minor"/>
        </p:style>
      </p:sp>
      <p:sp>
        <p:nvSpPr>
          <p:cNvPr id="217" name="Google Shape;308;p7"/>
          <p:cNvSpPr/>
          <p:nvPr/>
        </p:nvSpPr>
        <p:spPr>
          <a:xfrm>
            <a:off x="0" y="65160"/>
            <a:ext cx="796320" cy="1187640"/>
          </a:xfrm>
          <a:custGeom>
            <a:avLst/>
            <a:gdLst/>
            <a:ahLst/>
            <a:cxnLst/>
            <a:rect l="l" t="t" r="r" b="b"/>
            <a:pathLst>
              <a:path w="21600" h="21600">
                <a:moveTo>
                  <a:pt x="0" y="0"/>
                </a:moveTo>
                <a:lnTo>
                  <a:pt x="21600" y="21600"/>
                </a:lnTo>
              </a:path>
            </a:pathLst>
          </a:custGeom>
          <a:noFill/>
          <a:ln w="9525">
            <a:solidFill>
              <a:srgbClr val="3D3D3D"/>
            </a:solidFill>
            <a:round/>
          </a:ln>
        </p:spPr>
        <p:style>
          <a:lnRef idx="0">
            <a:scrgbClr r="0" g="0" b="0"/>
          </a:lnRef>
          <a:fillRef idx="0">
            <a:scrgbClr r="0" g="0" b="0"/>
          </a:fillRef>
          <a:effectRef idx="0">
            <a:scrgbClr r="0" g="0" b="0"/>
          </a:effectRef>
          <a:fontRef idx="minor"/>
        </p:style>
      </p:sp>
      <p:grpSp>
        <p:nvGrpSpPr>
          <p:cNvPr id="218" name="Google Shape;309;p7"/>
          <p:cNvGrpSpPr/>
          <p:nvPr/>
        </p:nvGrpSpPr>
        <p:grpSpPr>
          <a:xfrm>
            <a:off x="498960" y="959760"/>
            <a:ext cx="581400" cy="582120"/>
            <a:chOff x="498960" y="959760"/>
            <a:chExt cx="581400" cy="582120"/>
          </a:xfrm>
        </p:grpSpPr>
        <p:sp>
          <p:nvSpPr>
            <p:cNvPr id="219" name="Google Shape;310;p7"/>
            <p:cNvSpPr/>
            <p:nvPr/>
          </p:nvSpPr>
          <p:spPr>
            <a:xfrm flipH="1">
              <a:off x="504000" y="964800"/>
              <a:ext cx="572400" cy="572040"/>
            </a:xfrm>
            <a:custGeom>
              <a:avLst/>
              <a:gdLst/>
              <a:ahLst/>
              <a:cxnLst/>
              <a:rect l="l" t="t" r="r" b="b"/>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220" name="Google Shape;311;p7"/>
            <p:cNvSpPr/>
            <p:nvPr/>
          </p:nvSpPr>
          <p:spPr>
            <a:xfrm flipH="1">
              <a:off x="498600" y="959760"/>
              <a:ext cx="581400" cy="582120"/>
            </a:xfrm>
            <a:custGeom>
              <a:avLst/>
              <a:gdLst/>
              <a:ahLst/>
              <a:cxnLst/>
              <a:rect l="l" t="t" r="r" b="b"/>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21" name="Google Shape;312;p7"/>
            <p:cNvSpPr/>
            <p:nvPr/>
          </p:nvSpPr>
          <p:spPr>
            <a:xfrm flipH="1">
              <a:off x="576360" y="1037160"/>
              <a:ext cx="427680" cy="426960"/>
            </a:xfrm>
            <a:custGeom>
              <a:avLst/>
              <a:gdLst/>
              <a:ahLst/>
              <a:cxnLst/>
              <a:rect l="l" t="t" r="r" b="b"/>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222" name="Google Shape;313;p7"/>
            <p:cNvSpPr/>
            <p:nvPr/>
          </p:nvSpPr>
          <p:spPr>
            <a:xfrm flipH="1">
              <a:off x="570960" y="1032120"/>
              <a:ext cx="436680" cy="437040"/>
            </a:xfrm>
            <a:custGeom>
              <a:avLst/>
              <a:gdLst/>
              <a:ahLst/>
              <a:cxnLst/>
              <a:rect l="l" t="t" r="r" b="b"/>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23" name="Google Shape;314;p7"/>
            <p:cNvSpPr/>
            <p:nvPr/>
          </p:nvSpPr>
          <p:spPr>
            <a:xfrm flipH="1">
              <a:off x="655560" y="1115640"/>
              <a:ext cx="270000" cy="270000"/>
            </a:xfrm>
            <a:custGeom>
              <a:avLst/>
              <a:gdLst/>
              <a:ahLst/>
              <a:cxnLst/>
              <a:rect l="l" t="t" r="r" b="b"/>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224" name="Google Shape;315;p7"/>
            <p:cNvSpPr/>
            <p:nvPr/>
          </p:nvSpPr>
          <p:spPr>
            <a:xfrm flipH="1">
              <a:off x="650520" y="1111320"/>
              <a:ext cx="279360" cy="279000"/>
            </a:xfrm>
            <a:custGeom>
              <a:avLst/>
              <a:gdLst/>
              <a:ahLst/>
              <a:cxnLst/>
              <a:rect l="l" t="t" r="r" b="b"/>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grpSp>
        <p:nvGrpSpPr>
          <p:cNvPr id="225" name="Google Shape;316;p7"/>
          <p:cNvGrpSpPr/>
          <p:nvPr/>
        </p:nvGrpSpPr>
        <p:grpSpPr>
          <a:xfrm>
            <a:off x="1500480" y="388080"/>
            <a:ext cx="291600" cy="292320"/>
            <a:chOff x="1500480" y="388080"/>
            <a:chExt cx="291600" cy="292320"/>
          </a:xfrm>
        </p:grpSpPr>
        <p:sp>
          <p:nvSpPr>
            <p:cNvPr id="226" name="Google Shape;317;p7"/>
            <p:cNvSpPr/>
            <p:nvPr/>
          </p:nvSpPr>
          <p:spPr>
            <a:xfrm flipH="1">
              <a:off x="1504800" y="393120"/>
              <a:ext cx="282240" cy="282240"/>
            </a:xfrm>
            <a:custGeom>
              <a:avLst/>
              <a:gdLst/>
              <a:ahLst/>
              <a:cxnLst/>
              <a:rect l="l" t="t" r="r" b="b"/>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227" name="Google Shape;318;p7"/>
            <p:cNvSpPr/>
            <p:nvPr/>
          </p:nvSpPr>
          <p:spPr>
            <a:xfrm flipH="1">
              <a:off x="1500480" y="388080"/>
              <a:ext cx="291600" cy="292320"/>
            </a:xfrm>
            <a:custGeom>
              <a:avLst/>
              <a:gdLst/>
              <a:ahLst/>
              <a:cxnLst/>
              <a:rect l="l" t="t" r="r" b="b"/>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28" name="Google Shape;319;p7"/>
            <p:cNvSpPr/>
            <p:nvPr/>
          </p:nvSpPr>
          <p:spPr>
            <a:xfrm flipH="1">
              <a:off x="1566720" y="455040"/>
              <a:ext cx="158040" cy="158040"/>
            </a:xfrm>
            <a:custGeom>
              <a:avLst/>
              <a:gdLst/>
              <a:ahLst/>
              <a:cxnLst/>
              <a:rect l="l" t="t" r="r" b="b"/>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229" name="Google Shape;320;p7"/>
            <p:cNvSpPr/>
            <p:nvPr/>
          </p:nvSpPr>
          <p:spPr>
            <a:xfrm flipH="1">
              <a:off x="1561680" y="450360"/>
              <a:ext cx="167400" cy="167400"/>
            </a:xfrm>
            <a:custGeom>
              <a:avLst/>
              <a:gdLst/>
              <a:ahLst/>
              <a:cxnLst/>
              <a:rect l="l" t="t" r="r" b="b"/>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sp>
        <p:nvSpPr>
          <p:cNvPr id="230" name="Google Shape;321;p7"/>
          <p:cNvSpPr/>
          <p:nvPr/>
        </p:nvSpPr>
        <p:spPr>
          <a:xfrm flipH="1">
            <a:off x="3165480" y="497520"/>
            <a:ext cx="288360" cy="288000"/>
          </a:xfrm>
          <a:custGeom>
            <a:avLst/>
            <a:gdLst/>
            <a:ahLst/>
            <a:cxnLst/>
            <a:rect l="l" t="t" r="r" b="b"/>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231" name="Google Shape;322;p7"/>
          <p:cNvSpPr/>
          <p:nvPr/>
        </p:nvSpPr>
        <p:spPr>
          <a:xfrm flipH="1">
            <a:off x="3163320" y="495000"/>
            <a:ext cx="292680" cy="293040"/>
          </a:xfrm>
          <a:custGeom>
            <a:avLst/>
            <a:gdLst/>
            <a:ahLst/>
            <a:cxnLst/>
            <a:rect l="l" t="t" r="r" b="b"/>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32" name="Google Shape;323;p7"/>
          <p:cNvSpPr/>
          <p:nvPr/>
        </p:nvSpPr>
        <p:spPr>
          <a:xfrm flipH="1">
            <a:off x="3202920" y="534240"/>
            <a:ext cx="215280" cy="214920"/>
          </a:xfrm>
          <a:custGeom>
            <a:avLst/>
            <a:gdLst/>
            <a:ahLst/>
            <a:cxnLst/>
            <a:rect l="l" t="t" r="r" b="b"/>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233" name="Google Shape;324;p7"/>
          <p:cNvSpPr/>
          <p:nvPr/>
        </p:nvSpPr>
        <p:spPr>
          <a:xfrm flipH="1">
            <a:off x="3200400" y="531720"/>
            <a:ext cx="219600" cy="219960"/>
          </a:xfrm>
          <a:custGeom>
            <a:avLst/>
            <a:gdLst/>
            <a:ahLst/>
            <a:cxnLst/>
            <a:rect l="l" t="t" r="r" b="b"/>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34" name="Google Shape;325;p7"/>
          <p:cNvSpPr/>
          <p:nvPr/>
        </p:nvSpPr>
        <p:spPr>
          <a:xfrm flipH="1">
            <a:off x="3241800" y="573840"/>
            <a:ext cx="135720" cy="135720"/>
          </a:xfrm>
          <a:custGeom>
            <a:avLst/>
            <a:gdLst/>
            <a:ahLst/>
            <a:cxnLst/>
            <a:rect l="l" t="t" r="r" b="b"/>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235" name="Google Shape;326;p7"/>
          <p:cNvSpPr/>
          <p:nvPr/>
        </p:nvSpPr>
        <p:spPr>
          <a:xfrm flipH="1">
            <a:off x="3239280" y="571320"/>
            <a:ext cx="140760" cy="140400"/>
          </a:xfrm>
          <a:custGeom>
            <a:avLst/>
            <a:gdLst/>
            <a:ahLst/>
            <a:cxnLst/>
            <a:rect l="l" t="t" r="r" b="b"/>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nvGrpSpPr>
          <p:cNvPr id="236" name="Google Shape;327;p7"/>
          <p:cNvGrpSpPr/>
          <p:nvPr/>
        </p:nvGrpSpPr>
        <p:grpSpPr>
          <a:xfrm>
            <a:off x="3527280" y="361080"/>
            <a:ext cx="174600" cy="26640"/>
            <a:chOff x="3527280" y="361080"/>
            <a:chExt cx="174600" cy="26640"/>
          </a:xfrm>
        </p:grpSpPr>
        <p:sp>
          <p:nvSpPr>
            <p:cNvPr id="237" name="Google Shape;328;p7"/>
            <p:cNvSpPr/>
            <p:nvPr/>
          </p:nvSpPr>
          <p:spPr>
            <a:xfrm flipH="1">
              <a:off x="3675240" y="3610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238" name="Google Shape;329;p7"/>
            <p:cNvSpPr/>
            <p:nvPr/>
          </p:nvSpPr>
          <p:spPr>
            <a:xfrm flipH="1">
              <a:off x="3601080" y="3610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239" name="Google Shape;330;p7"/>
            <p:cNvSpPr/>
            <p:nvPr/>
          </p:nvSpPr>
          <p:spPr>
            <a:xfrm flipH="1">
              <a:off x="3527280" y="3610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grpSp>
        <p:nvGrpSpPr>
          <p:cNvPr id="240" name="Google Shape;331;p7"/>
          <p:cNvGrpSpPr/>
          <p:nvPr/>
        </p:nvGrpSpPr>
        <p:grpSpPr>
          <a:xfrm>
            <a:off x="480240" y="242640"/>
            <a:ext cx="174960" cy="26640"/>
            <a:chOff x="480240" y="242640"/>
            <a:chExt cx="174960" cy="26640"/>
          </a:xfrm>
        </p:grpSpPr>
        <p:sp>
          <p:nvSpPr>
            <p:cNvPr id="241" name="Google Shape;332;p7"/>
            <p:cNvSpPr/>
            <p:nvPr/>
          </p:nvSpPr>
          <p:spPr>
            <a:xfrm flipH="1">
              <a:off x="628560" y="2426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242" name="Google Shape;333;p7"/>
            <p:cNvSpPr/>
            <p:nvPr/>
          </p:nvSpPr>
          <p:spPr>
            <a:xfrm flipH="1">
              <a:off x="554400" y="2426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243" name="Google Shape;334;p7"/>
            <p:cNvSpPr/>
            <p:nvPr/>
          </p:nvSpPr>
          <p:spPr>
            <a:xfrm flipH="1">
              <a:off x="480240" y="2426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grpSp>
        <p:nvGrpSpPr>
          <p:cNvPr id="244" name="Google Shape;335;p7"/>
          <p:cNvGrpSpPr/>
          <p:nvPr/>
        </p:nvGrpSpPr>
        <p:grpSpPr>
          <a:xfrm>
            <a:off x="901800" y="1653480"/>
            <a:ext cx="174600" cy="26640"/>
            <a:chOff x="901800" y="1653480"/>
            <a:chExt cx="174600" cy="26640"/>
          </a:xfrm>
        </p:grpSpPr>
        <p:sp>
          <p:nvSpPr>
            <p:cNvPr id="245" name="Google Shape;336;p7"/>
            <p:cNvSpPr/>
            <p:nvPr/>
          </p:nvSpPr>
          <p:spPr>
            <a:xfrm flipH="1">
              <a:off x="1049760" y="16534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246" name="Google Shape;337;p7"/>
            <p:cNvSpPr/>
            <p:nvPr/>
          </p:nvSpPr>
          <p:spPr>
            <a:xfrm flipH="1">
              <a:off x="975600" y="16534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247" name="Google Shape;338;p7"/>
            <p:cNvSpPr/>
            <p:nvPr/>
          </p:nvSpPr>
          <p:spPr>
            <a:xfrm flipH="1">
              <a:off x="901800" y="16534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sp>
        <p:nvSpPr>
          <p:cNvPr id="248" name="Google Shape;339;p7"/>
          <p:cNvSpPr/>
          <p:nvPr/>
        </p:nvSpPr>
        <p:spPr>
          <a:xfrm>
            <a:off x="791280" y="4212360"/>
            <a:ext cx="1156680" cy="542520"/>
          </a:xfrm>
          <a:custGeom>
            <a:avLst/>
            <a:gdLst/>
            <a:ahLst/>
            <a:cxnLst/>
            <a:rect l="l" t="t" r="r" b="b"/>
            <a:pathLst>
              <a:path w="21600" h="21600">
                <a:moveTo>
                  <a:pt x="0" y="0"/>
                </a:moveTo>
                <a:lnTo>
                  <a:pt x="21600" y="21600"/>
                </a:lnTo>
              </a:path>
            </a:pathLst>
          </a:custGeom>
          <a:noFill/>
          <a:ln w="9525">
            <a:solidFill>
              <a:srgbClr val="3D3D3D"/>
            </a:solidFill>
            <a:round/>
          </a:ln>
        </p:spPr>
        <p:style>
          <a:lnRef idx="0">
            <a:scrgbClr r="0" g="0" b="0"/>
          </a:lnRef>
          <a:fillRef idx="0">
            <a:scrgbClr r="0" g="0" b="0"/>
          </a:fillRef>
          <a:effectRef idx="0">
            <a:scrgbClr r="0" g="0" b="0"/>
          </a:effectRef>
          <a:fontRef idx="minor"/>
        </p:style>
      </p:sp>
      <p:sp>
        <p:nvSpPr>
          <p:cNvPr id="249" name="Google Shape;340;p7"/>
          <p:cNvSpPr/>
          <p:nvPr/>
        </p:nvSpPr>
        <p:spPr>
          <a:xfrm rot="10800000" flipH="1">
            <a:off x="-360" y="4221000"/>
            <a:ext cx="790920" cy="835920"/>
          </a:xfrm>
          <a:custGeom>
            <a:avLst/>
            <a:gdLst/>
            <a:ahLst/>
            <a:cxnLst/>
            <a:rect l="l" t="t" r="r" b="b"/>
            <a:pathLst>
              <a:path w="21600" h="21600">
                <a:moveTo>
                  <a:pt x="0" y="0"/>
                </a:moveTo>
                <a:lnTo>
                  <a:pt x="21600" y="21600"/>
                </a:lnTo>
              </a:path>
            </a:pathLst>
          </a:custGeom>
          <a:noFill/>
          <a:ln w="9525">
            <a:solidFill>
              <a:srgbClr val="3D3D3D"/>
            </a:solidFill>
            <a:round/>
          </a:ln>
        </p:spPr>
        <p:style>
          <a:lnRef idx="0">
            <a:scrgbClr r="0" g="0" b="0"/>
          </a:lnRef>
          <a:fillRef idx="0">
            <a:scrgbClr r="0" g="0" b="0"/>
          </a:fillRef>
          <a:effectRef idx="0">
            <a:scrgbClr r="0" g="0" b="0"/>
          </a:effectRef>
          <a:fontRef idx="minor"/>
        </p:style>
      </p:sp>
      <p:grpSp>
        <p:nvGrpSpPr>
          <p:cNvPr id="250" name="Google Shape;341;p7"/>
          <p:cNvGrpSpPr/>
          <p:nvPr/>
        </p:nvGrpSpPr>
        <p:grpSpPr>
          <a:xfrm>
            <a:off x="499680" y="3941280"/>
            <a:ext cx="581400" cy="582120"/>
            <a:chOff x="499680" y="3941280"/>
            <a:chExt cx="581400" cy="582120"/>
          </a:xfrm>
        </p:grpSpPr>
        <p:sp>
          <p:nvSpPr>
            <p:cNvPr id="251" name="Google Shape;342;p7"/>
            <p:cNvSpPr/>
            <p:nvPr/>
          </p:nvSpPr>
          <p:spPr>
            <a:xfrm rot="10800000">
              <a:off x="504360" y="3946320"/>
              <a:ext cx="572400" cy="572040"/>
            </a:xfrm>
            <a:custGeom>
              <a:avLst/>
              <a:gdLst/>
              <a:ahLst/>
              <a:cxnLst/>
              <a:rect l="l" t="t" r="r" b="b"/>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252" name="Google Shape;343;p7"/>
            <p:cNvSpPr/>
            <p:nvPr/>
          </p:nvSpPr>
          <p:spPr>
            <a:xfrm rot="10800000">
              <a:off x="499680" y="3941280"/>
              <a:ext cx="581400" cy="582120"/>
            </a:xfrm>
            <a:custGeom>
              <a:avLst/>
              <a:gdLst/>
              <a:ahLst/>
              <a:cxnLst/>
              <a:rect l="l" t="t" r="r" b="b"/>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53" name="Google Shape;344;p7"/>
            <p:cNvSpPr/>
            <p:nvPr/>
          </p:nvSpPr>
          <p:spPr>
            <a:xfrm rot="10800000">
              <a:off x="576720" y="4018680"/>
              <a:ext cx="427680" cy="426960"/>
            </a:xfrm>
            <a:custGeom>
              <a:avLst/>
              <a:gdLst/>
              <a:ahLst/>
              <a:cxnLst/>
              <a:rect l="l" t="t" r="r" b="b"/>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254" name="Google Shape;345;p7"/>
            <p:cNvSpPr/>
            <p:nvPr/>
          </p:nvSpPr>
          <p:spPr>
            <a:xfrm rot="10800000">
              <a:off x="572040" y="4013640"/>
              <a:ext cx="436680" cy="437040"/>
            </a:xfrm>
            <a:custGeom>
              <a:avLst/>
              <a:gdLst/>
              <a:ahLst/>
              <a:cxnLst/>
              <a:rect l="l" t="t" r="r" b="b"/>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55" name="Google Shape;346;p7"/>
            <p:cNvSpPr/>
            <p:nvPr/>
          </p:nvSpPr>
          <p:spPr>
            <a:xfrm rot="10800000">
              <a:off x="655560" y="4097160"/>
              <a:ext cx="270000" cy="270000"/>
            </a:xfrm>
            <a:custGeom>
              <a:avLst/>
              <a:gdLst/>
              <a:ahLst/>
              <a:cxnLst/>
              <a:rect l="l" t="t" r="r" b="b"/>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256" name="Google Shape;347;p7"/>
            <p:cNvSpPr/>
            <p:nvPr/>
          </p:nvSpPr>
          <p:spPr>
            <a:xfrm rot="10800000">
              <a:off x="650880" y="4092840"/>
              <a:ext cx="279360" cy="279000"/>
            </a:xfrm>
            <a:custGeom>
              <a:avLst/>
              <a:gdLst/>
              <a:ahLst/>
              <a:cxnLst/>
              <a:rect l="l" t="t" r="r" b="b"/>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grpSp>
        <p:nvGrpSpPr>
          <p:cNvPr id="257" name="Google Shape;348;p7"/>
          <p:cNvGrpSpPr/>
          <p:nvPr/>
        </p:nvGrpSpPr>
        <p:grpSpPr>
          <a:xfrm>
            <a:off x="1820160" y="4587120"/>
            <a:ext cx="291600" cy="292320"/>
            <a:chOff x="1820160" y="4587120"/>
            <a:chExt cx="291600" cy="292320"/>
          </a:xfrm>
        </p:grpSpPr>
        <p:sp>
          <p:nvSpPr>
            <p:cNvPr id="258" name="Google Shape;349;p7"/>
            <p:cNvSpPr/>
            <p:nvPr/>
          </p:nvSpPr>
          <p:spPr>
            <a:xfrm rot="10800000">
              <a:off x="1824480" y="4592160"/>
              <a:ext cx="282240" cy="282240"/>
            </a:xfrm>
            <a:custGeom>
              <a:avLst/>
              <a:gdLst/>
              <a:ahLst/>
              <a:cxnLst/>
              <a:rect l="l" t="t" r="r" b="b"/>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259" name="Google Shape;350;p7"/>
            <p:cNvSpPr/>
            <p:nvPr/>
          </p:nvSpPr>
          <p:spPr>
            <a:xfrm rot="10800000">
              <a:off x="1820160" y="4587120"/>
              <a:ext cx="291600" cy="292320"/>
            </a:xfrm>
            <a:custGeom>
              <a:avLst/>
              <a:gdLst/>
              <a:ahLst/>
              <a:cxnLst/>
              <a:rect l="l" t="t" r="r" b="b"/>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60" name="Google Shape;351;p7"/>
            <p:cNvSpPr/>
            <p:nvPr/>
          </p:nvSpPr>
          <p:spPr>
            <a:xfrm rot="10800000">
              <a:off x="1886760" y="4654440"/>
              <a:ext cx="158040" cy="158040"/>
            </a:xfrm>
            <a:custGeom>
              <a:avLst/>
              <a:gdLst/>
              <a:ahLst/>
              <a:cxnLst/>
              <a:rect l="l" t="t" r="r" b="b"/>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261" name="Google Shape;352;p7"/>
            <p:cNvSpPr/>
            <p:nvPr/>
          </p:nvSpPr>
          <p:spPr>
            <a:xfrm rot="10800000">
              <a:off x="1881720" y="4649400"/>
              <a:ext cx="167400" cy="167400"/>
            </a:xfrm>
            <a:custGeom>
              <a:avLst/>
              <a:gdLst/>
              <a:ahLst/>
              <a:cxnLst/>
              <a:rect l="l" t="t" r="r" b="b"/>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grpSp>
        <p:nvGrpSpPr>
          <p:cNvPr id="262" name="Google Shape;353;p7"/>
          <p:cNvGrpSpPr/>
          <p:nvPr/>
        </p:nvGrpSpPr>
        <p:grpSpPr>
          <a:xfrm>
            <a:off x="212760" y="4645800"/>
            <a:ext cx="174600" cy="174600"/>
            <a:chOff x="212760" y="4645800"/>
            <a:chExt cx="174600" cy="174600"/>
          </a:xfrm>
        </p:grpSpPr>
        <p:sp>
          <p:nvSpPr>
            <p:cNvPr id="263" name="Google Shape;354;p7"/>
            <p:cNvSpPr/>
            <p:nvPr/>
          </p:nvSpPr>
          <p:spPr>
            <a:xfrm rot="10800000">
              <a:off x="217440" y="4650120"/>
              <a:ext cx="165600" cy="165240"/>
            </a:xfrm>
            <a:custGeom>
              <a:avLst/>
              <a:gdLst/>
              <a:ahLst/>
              <a:cxnLst/>
              <a:rect l="l" t="t" r="r" b="b"/>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264" name="Google Shape;355;p7"/>
            <p:cNvSpPr/>
            <p:nvPr/>
          </p:nvSpPr>
          <p:spPr>
            <a:xfrm rot="10800000">
              <a:off x="212760" y="4645800"/>
              <a:ext cx="174600" cy="174600"/>
            </a:xfrm>
            <a:custGeom>
              <a:avLst/>
              <a:gdLst/>
              <a:ahLst/>
              <a:cxnLst/>
              <a:rect l="l" t="t" r="r" b="b"/>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65" name="Google Shape;356;p7"/>
            <p:cNvSpPr/>
            <p:nvPr/>
          </p:nvSpPr>
          <p:spPr>
            <a:xfrm rot="10800000">
              <a:off x="254160" y="4686480"/>
              <a:ext cx="92160" cy="92880"/>
            </a:xfrm>
            <a:custGeom>
              <a:avLst/>
              <a:gdLst/>
              <a:ahLst/>
              <a:cxnLst/>
              <a:rect l="l" t="t" r="r" b="b"/>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266" name="Google Shape;357;p7"/>
            <p:cNvSpPr/>
            <p:nvPr/>
          </p:nvSpPr>
          <p:spPr>
            <a:xfrm rot="10800000">
              <a:off x="249120" y="4682160"/>
              <a:ext cx="102240" cy="101520"/>
            </a:xfrm>
            <a:custGeom>
              <a:avLst/>
              <a:gdLst/>
              <a:ahLst/>
              <a:cxnLst/>
              <a:rect l="l" t="t" r="r" b="b"/>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grpSp>
        <p:nvGrpSpPr>
          <p:cNvPr id="267" name="Google Shape;358;p7"/>
          <p:cNvGrpSpPr/>
          <p:nvPr/>
        </p:nvGrpSpPr>
        <p:grpSpPr>
          <a:xfrm>
            <a:off x="480600" y="4852800"/>
            <a:ext cx="174960" cy="26640"/>
            <a:chOff x="480600" y="4852800"/>
            <a:chExt cx="174960" cy="26640"/>
          </a:xfrm>
        </p:grpSpPr>
        <p:sp>
          <p:nvSpPr>
            <p:cNvPr id="268" name="Google Shape;359;p7"/>
            <p:cNvSpPr/>
            <p:nvPr/>
          </p:nvSpPr>
          <p:spPr>
            <a:xfrm rot="10800000">
              <a:off x="628920" y="48528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269" name="Google Shape;360;p7"/>
            <p:cNvSpPr/>
            <p:nvPr/>
          </p:nvSpPr>
          <p:spPr>
            <a:xfrm rot="10800000">
              <a:off x="554760" y="48528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270" name="Google Shape;361;p7"/>
            <p:cNvSpPr/>
            <p:nvPr/>
          </p:nvSpPr>
          <p:spPr>
            <a:xfrm rot="10800000">
              <a:off x="480600" y="48528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grpSp>
        <p:nvGrpSpPr>
          <p:cNvPr id="271" name="Google Shape;362;p7"/>
          <p:cNvGrpSpPr/>
          <p:nvPr/>
        </p:nvGrpSpPr>
        <p:grpSpPr>
          <a:xfrm>
            <a:off x="1054440" y="3898800"/>
            <a:ext cx="174600" cy="26640"/>
            <a:chOff x="1054440" y="3898800"/>
            <a:chExt cx="174600" cy="26640"/>
          </a:xfrm>
        </p:grpSpPr>
        <p:sp>
          <p:nvSpPr>
            <p:cNvPr id="272" name="Google Shape;363;p7"/>
            <p:cNvSpPr/>
            <p:nvPr/>
          </p:nvSpPr>
          <p:spPr>
            <a:xfrm rot="10800000">
              <a:off x="1202400" y="38988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273" name="Google Shape;364;p7"/>
            <p:cNvSpPr/>
            <p:nvPr/>
          </p:nvSpPr>
          <p:spPr>
            <a:xfrm rot="10800000">
              <a:off x="1128600" y="38988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274" name="Google Shape;365;p7"/>
            <p:cNvSpPr/>
            <p:nvPr/>
          </p:nvSpPr>
          <p:spPr>
            <a:xfrm rot="10800000">
              <a:off x="1054440" y="38988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sp>
        <p:nvSpPr>
          <p:cNvPr id="27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12" name="Google Shape;44;p3"/>
          <p:cNvGrpSpPr/>
          <p:nvPr/>
        </p:nvGrpSpPr>
        <p:grpSpPr>
          <a:xfrm>
            <a:off x="2132640" y="713160"/>
            <a:ext cx="4878360" cy="3716640"/>
            <a:chOff x="2132640" y="713160"/>
            <a:chExt cx="4878360" cy="3716640"/>
          </a:xfrm>
        </p:grpSpPr>
        <p:sp>
          <p:nvSpPr>
            <p:cNvPr id="313" name="Google Shape;45;p3"/>
            <p:cNvSpPr/>
            <p:nvPr/>
          </p:nvSpPr>
          <p:spPr>
            <a:xfrm>
              <a:off x="2132640" y="713520"/>
              <a:ext cx="4878360" cy="3715920"/>
            </a:xfrm>
            <a:custGeom>
              <a:avLst/>
              <a:gdLst/>
              <a:ahLst/>
              <a:cxnLst/>
              <a:rect l="l" t="t" r="r" b="b"/>
              <a:pathLst>
                <a:path w="272401" h="207444">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14" name="Google Shape;46;p3"/>
            <p:cNvSpPr/>
            <p:nvPr/>
          </p:nvSpPr>
          <p:spPr>
            <a:xfrm>
              <a:off x="2198880" y="713160"/>
              <a:ext cx="4710240" cy="3716640"/>
            </a:xfrm>
            <a:custGeom>
              <a:avLst/>
              <a:gdLst/>
              <a:ahLst/>
              <a:cxnLst/>
              <a:rect l="l" t="t" r="r" b="b"/>
              <a:pathLst>
                <a:path w="263009" h="20748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w="0">
              <a:noFill/>
            </a:ln>
          </p:spPr>
          <p:style>
            <a:lnRef idx="0">
              <a:scrgbClr r="0" g="0" b="0"/>
            </a:lnRef>
            <a:fillRef idx="0">
              <a:scrgbClr r="0" g="0" b="0"/>
            </a:fillRef>
            <a:effectRef idx="0">
              <a:scrgbClr r="0" g="0" b="0"/>
            </a:effectRef>
            <a:fontRef idx="minor"/>
          </p:style>
        </p:sp>
      </p:grpSp>
      <p:sp>
        <p:nvSpPr>
          <p:cNvPr id="315" name="PlaceHolder 1"/>
          <p:cNvSpPr>
            <a:spLocks noGrp="1"/>
          </p:cNvSpPr>
          <p:nvPr>
            <p:ph type="title"/>
          </p:nvPr>
        </p:nvSpPr>
        <p:spPr>
          <a:xfrm>
            <a:off x="2971800" y="2231280"/>
            <a:ext cx="3200040" cy="804240"/>
          </a:xfrm>
          <a:prstGeom prst="rect">
            <a:avLst/>
          </a:prstGeom>
          <a:noFill/>
          <a:ln w="0">
            <a:noFill/>
          </a:ln>
        </p:spPr>
        <p:txBody>
          <a:bodyPr tIns="91440" bIns="91440" anchor="ctr">
            <a:noAutofit/>
          </a:bodyPr>
          <a:lstStyle/>
          <a:p>
            <a:r>
              <a:rPr lang="en-US" sz="3600" b="0" strike="noStrike" spc="-1">
                <a:solidFill>
                  <a:srgbClr val="000000"/>
                </a:solidFill>
                <a:latin typeface="Arial"/>
              </a:rPr>
              <a:t>Click to edit the title text format</a:t>
            </a:r>
          </a:p>
        </p:txBody>
      </p:sp>
      <p:sp>
        <p:nvSpPr>
          <p:cNvPr id="316" name="PlaceHolder 2"/>
          <p:cNvSpPr>
            <a:spLocks noGrp="1"/>
          </p:cNvSpPr>
          <p:nvPr>
            <p:ph type="title"/>
          </p:nvPr>
        </p:nvSpPr>
        <p:spPr>
          <a:xfrm>
            <a:off x="2971800" y="1161360"/>
            <a:ext cx="2967120" cy="1069560"/>
          </a:xfrm>
          <a:prstGeom prst="rect">
            <a:avLst/>
          </a:prstGeom>
          <a:noFill/>
          <a:ln w="0">
            <a:noFill/>
          </a:ln>
        </p:spPr>
        <p:txBody>
          <a:bodyPr tIns="91440" bIns="91440" anchor="b">
            <a:noAutofit/>
          </a:bodyPr>
          <a:lstStyle/>
          <a:p>
            <a:pPr algn="ctr">
              <a:lnSpc>
                <a:spcPct val="100000"/>
              </a:lnSpc>
              <a:buNone/>
            </a:pPr>
            <a:r>
              <a:rPr lang="en-US" sz="9600" b="0" strike="noStrike" spc="-1">
                <a:solidFill>
                  <a:srgbClr val="494949"/>
                </a:solidFill>
                <a:latin typeface="Fjalla One"/>
                <a:ea typeface="Fjalla One"/>
              </a:rPr>
              <a:t>xx%</a:t>
            </a:r>
            <a:endParaRPr lang="en-US" sz="9600" b="0" strike="noStrike" spc="-1">
              <a:solidFill>
                <a:srgbClr val="000000"/>
              </a:solidFill>
              <a:latin typeface="Arial"/>
            </a:endParaRPr>
          </a:p>
        </p:txBody>
      </p:sp>
      <p:grpSp>
        <p:nvGrpSpPr>
          <p:cNvPr id="317" name="Google Shape;50;p3"/>
          <p:cNvGrpSpPr/>
          <p:nvPr/>
        </p:nvGrpSpPr>
        <p:grpSpPr>
          <a:xfrm>
            <a:off x="432720" y="0"/>
            <a:ext cx="8278200" cy="5165640"/>
            <a:chOff x="432720" y="0"/>
            <a:chExt cx="8278200" cy="5165640"/>
          </a:xfrm>
        </p:grpSpPr>
        <p:sp>
          <p:nvSpPr>
            <p:cNvPr id="318" name="Google Shape;51;p3"/>
            <p:cNvSpPr/>
            <p:nvPr/>
          </p:nvSpPr>
          <p:spPr>
            <a:xfrm rot="10800000">
              <a:off x="8420040" y="2664720"/>
              <a:ext cx="360" cy="2500920"/>
            </a:xfrm>
            <a:custGeom>
              <a:avLst/>
              <a:gdLst/>
              <a:ahLst/>
              <a:cxnLst/>
              <a:rect l="l" t="t" r="r" b="b"/>
              <a:pathLst>
                <a:path w="21600" h="21600">
                  <a:moveTo>
                    <a:pt x="0" y="0"/>
                  </a:moveTo>
                  <a:lnTo>
                    <a:pt x="21600" y="21600"/>
                  </a:lnTo>
                </a:path>
              </a:pathLst>
            </a:custGeom>
            <a:noFill/>
            <a:ln w="9525">
              <a:solidFill>
                <a:srgbClr val="3D3D3D"/>
              </a:solidFill>
              <a:round/>
            </a:ln>
          </p:spPr>
          <p:style>
            <a:lnRef idx="0">
              <a:scrgbClr r="0" g="0" b="0"/>
            </a:lnRef>
            <a:fillRef idx="0">
              <a:scrgbClr r="0" g="0" b="0"/>
            </a:fillRef>
            <a:effectRef idx="0">
              <a:scrgbClr r="0" g="0" b="0"/>
            </a:effectRef>
            <a:fontRef idx="minor"/>
          </p:style>
        </p:sp>
        <p:grpSp>
          <p:nvGrpSpPr>
            <p:cNvPr id="319" name="Google Shape;52;p3"/>
            <p:cNvGrpSpPr/>
            <p:nvPr/>
          </p:nvGrpSpPr>
          <p:grpSpPr>
            <a:xfrm>
              <a:off x="8129520" y="4292280"/>
              <a:ext cx="581400" cy="582120"/>
              <a:chOff x="8129520" y="4292280"/>
              <a:chExt cx="581400" cy="582120"/>
            </a:xfrm>
          </p:grpSpPr>
          <p:sp>
            <p:nvSpPr>
              <p:cNvPr id="320" name="Google Shape;53;p3"/>
              <p:cNvSpPr/>
              <p:nvPr/>
            </p:nvSpPr>
            <p:spPr>
              <a:xfrm>
                <a:off x="8133840" y="4297320"/>
                <a:ext cx="572400" cy="572040"/>
              </a:xfrm>
              <a:custGeom>
                <a:avLst/>
                <a:gdLst/>
                <a:ahLst/>
                <a:cxnLst/>
                <a:rect l="l" t="t" r="r" b="b"/>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321" name="Google Shape;54;p3"/>
              <p:cNvSpPr/>
              <p:nvPr/>
            </p:nvSpPr>
            <p:spPr>
              <a:xfrm>
                <a:off x="8129520" y="4292280"/>
                <a:ext cx="581400" cy="582120"/>
              </a:xfrm>
              <a:custGeom>
                <a:avLst/>
                <a:gdLst/>
                <a:ahLst/>
                <a:cxnLst/>
                <a:rect l="l" t="t" r="r" b="b"/>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322" name="Google Shape;55;p3"/>
              <p:cNvSpPr/>
              <p:nvPr/>
            </p:nvSpPr>
            <p:spPr>
              <a:xfrm>
                <a:off x="8206200" y="4369680"/>
                <a:ext cx="427680" cy="426960"/>
              </a:xfrm>
              <a:custGeom>
                <a:avLst/>
                <a:gdLst/>
                <a:ahLst/>
                <a:cxnLst/>
                <a:rect l="l" t="t" r="r" b="b"/>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23" name="Google Shape;56;p3"/>
              <p:cNvSpPr/>
              <p:nvPr/>
            </p:nvSpPr>
            <p:spPr>
              <a:xfrm>
                <a:off x="8201880" y="4364640"/>
                <a:ext cx="436680" cy="437040"/>
              </a:xfrm>
              <a:custGeom>
                <a:avLst/>
                <a:gdLst/>
                <a:ahLst/>
                <a:cxnLst/>
                <a:rect l="l" t="t" r="r" b="b"/>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324" name="Google Shape;57;p3"/>
              <p:cNvSpPr/>
              <p:nvPr/>
            </p:nvSpPr>
            <p:spPr>
              <a:xfrm>
                <a:off x="8284680" y="4448160"/>
                <a:ext cx="270000" cy="270000"/>
              </a:xfrm>
              <a:custGeom>
                <a:avLst/>
                <a:gdLst/>
                <a:ahLst/>
                <a:cxnLst/>
                <a:rect l="l" t="t" r="r" b="b"/>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325" name="Google Shape;58;p3"/>
              <p:cNvSpPr/>
              <p:nvPr/>
            </p:nvSpPr>
            <p:spPr>
              <a:xfrm>
                <a:off x="8280360" y="4443840"/>
                <a:ext cx="279360" cy="279000"/>
              </a:xfrm>
              <a:custGeom>
                <a:avLst/>
                <a:gdLst/>
                <a:ahLst/>
                <a:cxnLst/>
                <a:rect l="l" t="t" r="r" b="b"/>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grpSp>
          <p:nvGrpSpPr>
            <p:cNvPr id="326" name="Google Shape;59;p3"/>
            <p:cNvGrpSpPr/>
            <p:nvPr/>
          </p:nvGrpSpPr>
          <p:grpSpPr>
            <a:xfrm>
              <a:off x="8274240" y="3720600"/>
              <a:ext cx="291600" cy="292320"/>
              <a:chOff x="8274240" y="3720600"/>
              <a:chExt cx="291600" cy="292320"/>
            </a:xfrm>
          </p:grpSpPr>
          <p:sp>
            <p:nvSpPr>
              <p:cNvPr id="327" name="Google Shape;60;p3"/>
              <p:cNvSpPr/>
              <p:nvPr/>
            </p:nvSpPr>
            <p:spPr>
              <a:xfrm>
                <a:off x="8279280" y="3725640"/>
                <a:ext cx="282240" cy="282240"/>
              </a:xfrm>
              <a:custGeom>
                <a:avLst/>
                <a:gdLst/>
                <a:ahLst/>
                <a:cxnLst/>
                <a:rect l="l" t="t" r="r" b="b"/>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28" name="Google Shape;61;p3"/>
              <p:cNvSpPr/>
              <p:nvPr/>
            </p:nvSpPr>
            <p:spPr>
              <a:xfrm>
                <a:off x="8274240" y="3720600"/>
                <a:ext cx="291600" cy="292320"/>
              </a:xfrm>
              <a:custGeom>
                <a:avLst/>
                <a:gdLst/>
                <a:ahLst/>
                <a:cxnLst/>
                <a:rect l="l" t="t" r="r" b="b"/>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329" name="Google Shape;62;p3"/>
              <p:cNvSpPr/>
              <p:nvPr/>
            </p:nvSpPr>
            <p:spPr>
              <a:xfrm>
                <a:off x="8341200" y="3787560"/>
                <a:ext cx="158040" cy="158040"/>
              </a:xfrm>
              <a:custGeom>
                <a:avLst/>
                <a:gdLst/>
                <a:ahLst/>
                <a:cxnLst/>
                <a:rect l="l" t="t" r="r" b="b"/>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330" name="Google Shape;63;p3"/>
              <p:cNvSpPr/>
              <p:nvPr/>
            </p:nvSpPr>
            <p:spPr>
              <a:xfrm>
                <a:off x="8336520" y="3782880"/>
                <a:ext cx="167400" cy="167400"/>
              </a:xfrm>
              <a:custGeom>
                <a:avLst/>
                <a:gdLst/>
                <a:ahLst/>
                <a:cxnLst/>
                <a:rect l="l" t="t" r="r" b="b"/>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grpSp>
          <p:nvGrpSpPr>
            <p:cNvPr id="331" name="Google Shape;64;p3"/>
            <p:cNvGrpSpPr/>
            <p:nvPr/>
          </p:nvGrpSpPr>
          <p:grpSpPr>
            <a:xfrm>
              <a:off x="8332920" y="3212640"/>
              <a:ext cx="174600" cy="174600"/>
              <a:chOff x="8332920" y="3212640"/>
              <a:chExt cx="174600" cy="174600"/>
            </a:xfrm>
          </p:grpSpPr>
          <p:sp>
            <p:nvSpPr>
              <p:cNvPr id="332" name="Google Shape;65;p3"/>
              <p:cNvSpPr/>
              <p:nvPr/>
            </p:nvSpPr>
            <p:spPr>
              <a:xfrm>
                <a:off x="8337240" y="3217680"/>
                <a:ext cx="165600" cy="165240"/>
              </a:xfrm>
              <a:custGeom>
                <a:avLst/>
                <a:gdLst/>
                <a:ahLst/>
                <a:cxnLst/>
                <a:rect l="l" t="t" r="r" b="b"/>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33" name="Google Shape;66;p3"/>
              <p:cNvSpPr/>
              <p:nvPr/>
            </p:nvSpPr>
            <p:spPr>
              <a:xfrm>
                <a:off x="8332920" y="3212640"/>
                <a:ext cx="174600" cy="174600"/>
              </a:xfrm>
              <a:custGeom>
                <a:avLst/>
                <a:gdLst/>
                <a:ahLst/>
                <a:cxnLst/>
                <a:rect l="l" t="t" r="r" b="b"/>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334" name="Google Shape;67;p3"/>
              <p:cNvSpPr/>
              <p:nvPr/>
            </p:nvSpPr>
            <p:spPr>
              <a:xfrm>
                <a:off x="8373960" y="3253680"/>
                <a:ext cx="92160" cy="92880"/>
              </a:xfrm>
              <a:custGeom>
                <a:avLst/>
                <a:gdLst/>
                <a:ahLst/>
                <a:cxnLst/>
                <a:rect l="l" t="t" r="r" b="b"/>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335" name="Google Shape;68;p3"/>
              <p:cNvSpPr/>
              <p:nvPr/>
            </p:nvSpPr>
            <p:spPr>
              <a:xfrm>
                <a:off x="8368920" y="3249360"/>
                <a:ext cx="102240" cy="101520"/>
              </a:xfrm>
              <a:custGeom>
                <a:avLst/>
                <a:gdLst/>
                <a:ahLst/>
                <a:cxnLst/>
                <a:rect l="l" t="t" r="r" b="b"/>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sp>
          <p:nvSpPr>
            <p:cNvPr id="336" name="Google Shape;69;p3"/>
            <p:cNvSpPr/>
            <p:nvPr/>
          </p:nvSpPr>
          <p:spPr>
            <a:xfrm>
              <a:off x="723600" y="720"/>
              <a:ext cx="360" cy="2500920"/>
            </a:xfrm>
            <a:custGeom>
              <a:avLst/>
              <a:gdLst/>
              <a:ahLst/>
              <a:cxnLst/>
              <a:rect l="l" t="t" r="r" b="b"/>
              <a:pathLst>
                <a:path w="21600" h="21600">
                  <a:moveTo>
                    <a:pt x="0" y="0"/>
                  </a:moveTo>
                  <a:lnTo>
                    <a:pt x="21600" y="21600"/>
                  </a:lnTo>
                </a:path>
              </a:pathLst>
            </a:custGeom>
            <a:noFill/>
            <a:ln w="9525">
              <a:solidFill>
                <a:srgbClr val="3D3D3D"/>
              </a:solidFill>
              <a:round/>
            </a:ln>
          </p:spPr>
          <p:style>
            <a:lnRef idx="0">
              <a:scrgbClr r="0" g="0" b="0"/>
            </a:lnRef>
            <a:fillRef idx="0">
              <a:scrgbClr r="0" g="0" b="0"/>
            </a:fillRef>
            <a:effectRef idx="0">
              <a:scrgbClr r="0" g="0" b="0"/>
            </a:effectRef>
            <a:fontRef idx="minor"/>
          </p:style>
        </p:sp>
        <p:grpSp>
          <p:nvGrpSpPr>
            <p:cNvPr id="337" name="Google Shape;70;p3"/>
            <p:cNvGrpSpPr/>
            <p:nvPr/>
          </p:nvGrpSpPr>
          <p:grpSpPr>
            <a:xfrm>
              <a:off x="433080" y="291960"/>
              <a:ext cx="581400" cy="582120"/>
              <a:chOff x="433080" y="291960"/>
              <a:chExt cx="581400" cy="582120"/>
            </a:xfrm>
          </p:grpSpPr>
          <p:sp>
            <p:nvSpPr>
              <p:cNvPr id="338" name="Google Shape;71;p3"/>
              <p:cNvSpPr/>
              <p:nvPr/>
            </p:nvSpPr>
            <p:spPr>
              <a:xfrm rot="10800000">
                <a:off x="437760" y="297000"/>
                <a:ext cx="572400" cy="572040"/>
              </a:xfrm>
              <a:custGeom>
                <a:avLst/>
                <a:gdLst/>
                <a:ahLst/>
                <a:cxnLst/>
                <a:rect l="l" t="t" r="r" b="b"/>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339" name="Google Shape;72;p3"/>
              <p:cNvSpPr/>
              <p:nvPr/>
            </p:nvSpPr>
            <p:spPr>
              <a:xfrm rot="10800000">
                <a:off x="433080" y="291960"/>
                <a:ext cx="581400" cy="582120"/>
              </a:xfrm>
              <a:custGeom>
                <a:avLst/>
                <a:gdLst/>
                <a:ahLst/>
                <a:cxnLst/>
                <a:rect l="l" t="t" r="r" b="b"/>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340" name="Google Shape;73;p3"/>
              <p:cNvSpPr/>
              <p:nvPr/>
            </p:nvSpPr>
            <p:spPr>
              <a:xfrm rot="10800000">
                <a:off x="510120" y="369720"/>
                <a:ext cx="427680" cy="426960"/>
              </a:xfrm>
              <a:custGeom>
                <a:avLst/>
                <a:gdLst/>
                <a:ahLst/>
                <a:cxnLst/>
                <a:rect l="l" t="t" r="r" b="b"/>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41" name="Google Shape;74;p3"/>
              <p:cNvSpPr/>
              <p:nvPr/>
            </p:nvSpPr>
            <p:spPr>
              <a:xfrm rot="10800000">
                <a:off x="505440" y="364680"/>
                <a:ext cx="436680" cy="437040"/>
              </a:xfrm>
              <a:custGeom>
                <a:avLst/>
                <a:gdLst/>
                <a:ahLst/>
                <a:cxnLst/>
                <a:rect l="l" t="t" r="r" b="b"/>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342" name="Google Shape;75;p3"/>
              <p:cNvSpPr/>
              <p:nvPr/>
            </p:nvSpPr>
            <p:spPr>
              <a:xfrm rot="10800000">
                <a:off x="589320" y="448200"/>
                <a:ext cx="270000" cy="270000"/>
              </a:xfrm>
              <a:custGeom>
                <a:avLst/>
                <a:gdLst/>
                <a:ahLst/>
                <a:cxnLst/>
                <a:rect l="l" t="t" r="r" b="b"/>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343" name="Google Shape;76;p3"/>
              <p:cNvSpPr/>
              <p:nvPr/>
            </p:nvSpPr>
            <p:spPr>
              <a:xfrm rot="10800000">
                <a:off x="584280" y="443520"/>
                <a:ext cx="279360" cy="279000"/>
              </a:xfrm>
              <a:custGeom>
                <a:avLst/>
                <a:gdLst/>
                <a:ahLst/>
                <a:cxnLst/>
                <a:rect l="l" t="t" r="r" b="b"/>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grpSp>
          <p:nvGrpSpPr>
            <p:cNvPr id="344" name="Google Shape;77;p3"/>
            <p:cNvGrpSpPr/>
            <p:nvPr/>
          </p:nvGrpSpPr>
          <p:grpSpPr>
            <a:xfrm>
              <a:off x="578160" y="1153440"/>
              <a:ext cx="291600" cy="292320"/>
              <a:chOff x="578160" y="1153440"/>
              <a:chExt cx="291600" cy="292320"/>
            </a:xfrm>
          </p:grpSpPr>
          <p:sp>
            <p:nvSpPr>
              <p:cNvPr id="345" name="Google Shape;78;p3"/>
              <p:cNvSpPr/>
              <p:nvPr/>
            </p:nvSpPr>
            <p:spPr>
              <a:xfrm rot="10800000">
                <a:off x="582480" y="1158480"/>
                <a:ext cx="282240" cy="282240"/>
              </a:xfrm>
              <a:custGeom>
                <a:avLst/>
                <a:gdLst/>
                <a:ahLst/>
                <a:cxnLst/>
                <a:rect l="l" t="t" r="r" b="b"/>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46" name="Google Shape;79;p3"/>
              <p:cNvSpPr/>
              <p:nvPr/>
            </p:nvSpPr>
            <p:spPr>
              <a:xfrm rot="10800000">
                <a:off x="578160" y="1153440"/>
                <a:ext cx="291600" cy="292320"/>
              </a:xfrm>
              <a:custGeom>
                <a:avLst/>
                <a:gdLst/>
                <a:ahLst/>
                <a:cxnLst/>
                <a:rect l="l" t="t" r="r" b="b"/>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347" name="Google Shape;80;p3"/>
              <p:cNvSpPr/>
              <p:nvPr/>
            </p:nvSpPr>
            <p:spPr>
              <a:xfrm rot="10800000">
                <a:off x="644760" y="1220760"/>
                <a:ext cx="158040" cy="158040"/>
              </a:xfrm>
              <a:custGeom>
                <a:avLst/>
                <a:gdLst/>
                <a:ahLst/>
                <a:cxnLst/>
                <a:rect l="l" t="t" r="r" b="b"/>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348" name="Google Shape;81;p3"/>
              <p:cNvSpPr/>
              <p:nvPr/>
            </p:nvSpPr>
            <p:spPr>
              <a:xfrm rot="10800000">
                <a:off x="640080" y="1216080"/>
                <a:ext cx="167400" cy="167400"/>
              </a:xfrm>
              <a:custGeom>
                <a:avLst/>
                <a:gdLst/>
                <a:ahLst/>
                <a:cxnLst/>
                <a:rect l="l" t="t" r="r" b="b"/>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grpSp>
          <p:nvGrpSpPr>
            <p:cNvPr id="349" name="Google Shape;82;p3"/>
            <p:cNvGrpSpPr/>
            <p:nvPr/>
          </p:nvGrpSpPr>
          <p:grpSpPr>
            <a:xfrm>
              <a:off x="636480" y="1779120"/>
              <a:ext cx="174600" cy="174600"/>
              <a:chOff x="636480" y="1779120"/>
              <a:chExt cx="174600" cy="174600"/>
            </a:xfrm>
          </p:grpSpPr>
          <p:sp>
            <p:nvSpPr>
              <p:cNvPr id="350" name="Google Shape;83;p3"/>
              <p:cNvSpPr/>
              <p:nvPr/>
            </p:nvSpPr>
            <p:spPr>
              <a:xfrm rot="10800000">
                <a:off x="641160" y="1783440"/>
                <a:ext cx="165600" cy="165240"/>
              </a:xfrm>
              <a:custGeom>
                <a:avLst/>
                <a:gdLst/>
                <a:ahLst/>
                <a:cxnLst/>
                <a:rect l="l" t="t" r="r" b="b"/>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51" name="Google Shape;84;p3"/>
              <p:cNvSpPr/>
              <p:nvPr/>
            </p:nvSpPr>
            <p:spPr>
              <a:xfrm rot="10800000">
                <a:off x="636480" y="1779120"/>
                <a:ext cx="174600" cy="174600"/>
              </a:xfrm>
              <a:custGeom>
                <a:avLst/>
                <a:gdLst/>
                <a:ahLst/>
                <a:cxnLst/>
                <a:rect l="l" t="t" r="r" b="b"/>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352" name="Google Shape;85;p3"/>
              <p:cNvSpPr/>
              <p:nvPr/>
            </p:nvSpPr>
            <p:spPr>
              <a:xfrm rot="10800000">
                <a:off x="677880" y="1819800"/>
                <a:ext cx="92160" cy="92880"/>
              </a:xfrm>
              <a:custGeom>
                <a:avLst/>
                <a:gdLst/>
                <a:ahLst/>
                <a:cxnLst/>
                <a:rect l="l" t="t" r="r" b="b"/>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353" name="Google Shape;86;p3"/>
              <p:cNvSpPr/>
              <p:nvPr/>
            </p:nvSpPr>
            <p:spPr>
              <a:xfrm rot="10800000">
                <a:off x="672840" y="1815480"/>
                <a:ext cx="102240" cy="101520"/>
              </a:xfrm>
              <a:custGeom>
                <a:avLst/>
                <a:gdLst/>
                <a:ahLst/>
                <a:cxnLst/>
                <a:rect l="l" t="t" r="r" b="b"/>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grpSp>
          <p:nvGrpSpPr>
            <p:cNvPr id="354" name="Google Shape;87;p3"/>
            <p:cNvGrpSpPr/>
            <p:nvPr/>
          </p:nvGrpSpPr>
          <p:grpSpPr>
            <a:xfrm>
              <a:off x="432720" y="2003040"/>
              <a:ext cx="174960" cy="26640"/>
              <a:chOff x="432720" y="2003040"/>
              <a:chExt cx="174960" cy="26640"/>
            </a:xfrm>
          </p:grpSpPr>
          <p:sp>
            <p:nvSpPr>
              <p:cNvPr id="355" name="Google Shape;88;p3"/>
              <p:cNvSpPr/>
              <p:nvPr/>
            </p:nvSpPr>
            <p:spPr>
              <a:xfrm>
                <a:off x="43272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356" name="Google Shape;89;p3"/>
              <p:cNvSpPr/>
              <p:nvPr/>
            </p:nvSpPr>
            <p:spPr>
              <a:xfrm>
                <a:off x="50688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357" name="Google Shape;90;p3"/>
              <p:cNvSpPr/>
              <p:nvPr/>
            </p:nvSpPr>
            <p:spPr>
              <a:xfrm>
                <a:off x="58104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grpSp>
          <p:nvGrpSpPr>
            <p:cNvPr id="358" name="Google Shape;91;p3"/>
            <p:cNvGrpSpPr/>
            <p:nvPr/>
          </p:nvGrpSpPr>
          <p:grpSpPr>
            <a:xfrm>
              <a:off x="788040" y="208440"/>
              <a:ext cx="174600" cy="26640"/>
              <a:chOff x="788040" y="208440"/>
              <a:chExt cx="174600" cy="26640"/>
            </a:xfrm>
          </p:grpSpPr>
          <p:sp>
            <p:nvSpPr>
              <p:cNvPr id="359" name="Google Shape;92;p3"/>
              <p:cNvSpPr/>
              <p:nvPr/>
            </p:nvSpPr>
            <p:spPr>
              <a:xfrm>
                <a:off x="78804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360" name="Google Shape;93;p3"/>
              <p:cNvSpPr/>
              <p:nvPr/>
            </p:nvSpPr>
            <p:spPr>
              <a:xfrm>
                <a:off x="8622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361" name="Google Shape;94;p3"/>
              <p:cNvSpPr/>
              <p:nvPr/>
            </p:nvSpPr>
            <p:spPr>
              <a:xfrm>
                <a:off x="9360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grpSp>
          <p:nvGrpSpPr>
            <p:cNvPr id="362" name="Google Shape;95;p3"/>
            <p:cNvGrpSpPr/>
            <p:nvPr/>
          </p:nvGrpSpPr>
          <p:grpSpPr>
            <a:xfrm>
              <a:off x="8129520" y="4988880"/>
              <a:ext cx="174600" cy="26640"/>
              <a:chOff x="8129520" y="4988880"/>
              <a:chExt cx="174600" cy="26640"/>
            </a:xfrm>
          </p:grpSpPr>
          <p:sp>
            <p:nvSpPr>
              <p:cNvPr id="363" name="Google Shape;96;p3"/>
              <p:cNvSpPr/>
              <p:nvPr/>
            </p:nvSpPr>
            <p:spPr>
              <a:xfrm>
                <a:off x="81295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364" name="Google Shape;97;p3"/>
              <p:cNvSpPr/>
              <p:nvPr/>
            </p:nvSpPr>
            <p:spPr>
              <a:xfrm>
                <a:off x="82033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365" name="Google Shape;98;p3"/>
              <p:cNvSpPr/>
              <p:nvPr/>
            </p:nvSpPr>
            <p:spPr>
              <a:xfrm>
                <a:off x="827748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grpSp>
          <p:nvGrpSpPr>
            <p:cNvPr id="366" name="Google Shape;99;p3"/>
            <p:cNvGrpSpPr/>
            <p:nvPr/>
          </p:nvGrpSpPr>
          <p:grpSpPr>
            <a:xfrm>
              <a:off x="8497440" y="3429360"/>
              <a:ext cx="174600" cy="26640"/>
              <a:chOff x="8497440" y="3429360"/>
              <a:chExt cx="174600" cy="26640"/>
            </a:xfrm>
          </p:grpSpPr>
          <p:sp>
            <p:nvSpPr>
              <p:cNvPr id="367" name="Google Shape;100;p3"/>
              <p:cNvSpPr/>
              <p:nvPr/>
            </p:nvSpPr>
            <p:spPr>
              <a:xfrm>
                <a:off x="849744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368" name="Google Shape;101;p3"/>
              <p:cNvSpPr/>
              <p:nvPr/>
            </p:nvSpPr>
            <p:spPr>
              <a:xfrm>
                <a:off x="85716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369" name="Google Shape;102;p3"/>
              <p:cNvSpPr/>
              <p:nvPr/>
            </p:nvSpPr>
            <p:spPr>
              <a:xfrm>
                <a:off x="86454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sp>
          <p:nvSpPr>
            <p:cNvPr id="370" name="Google Shape;103;p3"/>
            <p:cNvSpPr/>
            <p:nvPr/>
          </p:nvSpPr>
          <p:spPr>
            <a:xfrm>
              <a:off x="8407080" y="0"/>
              <a:ext cx="360" cy="2160720"/>
            </a:xfrm>
            <a:custGeom>
              <a:avLst/>
              <a:gdLst/>
              <a:ahLst/>
              <a:cxnLst/>
              <a:rect l="l" t="t" r="r" b="b"/>
              <a:pathLst>
                <a:path w="21600" h="21600">
                  <a:moveTo>
                    <a:pt x="0" y="0"/>
                  </a:moveTo>
                  <a:lnTo>
                    <a:pt x="21600" y="21600"/>
                  </a:lnTo>
                </a:path>
              </a:pathLst>
            </a:custGeom>
            <a:noFill/>
            <a:ln w="9525">
              <a:solidFill>
                <a:srgbClr val="3D3D3D"/>
              </a:solidFill>
              <a:round/>
            </a:ln>
          </p:spPr>
          <p:style>
            <a:lnRef idx="0">
              <a:scrgbClr r="0" g="0" b="0"/>
            </a:lnRef>
            <a:fillRef idx="0">
              <a:scrgbClr r="0" g="0" b="0"/>
            </a:fillRef>
            <a:effectRef idx="0">
              <a:scrgbClr r="0" g="0" b="0"/>
            </a:effectRef>
            <a:fontRef idx="minor"/>
          </p:style>
        </p:sp>
        <p:sp>
          <p:nvSpPr>
            <p:cNvPr id="371" name="Google Shape;104;p3"/>
            <p:cNvSpPr/>
            <p:nvPr/>
          </p:nvSpPr>
          <p:spPr>
            <a:xfrm>
              <a:off x="718200" y="2985480"/>
              <a:ext cx="360" cy="2160720"/>
            </a:xfrm>
            <a:custGeom>
              <a:avLst/>
              <a:gdLst/>
              <a:ahLst/>
              <a:cxnLst/>
              <a:rect l="l" t="t" r="r" b="b"/>
              <a:pathLst>
                <a:path w="21600" h="21600">
                  <a:moveTo>
                    <a:pt x="0" y="0"/>
                  </a:moveTo>
                  <a:lnTo>
                    <a:pt x="21600" y="21600"/>
                  </a:lnTo>
                </a:path>
              </a:pathLst>
            </a:custGeom>
            <a:noFill/>
            <a:ln w="9525">
              <a:solidFill>
                <a:srgbClr val="3D3D3D"/>
              </a:solidFill>
              <a:round/>
            </a:ln>
          </p:spPr>
          <p:style>
            <a:lnRef idx="0">
              <a:scrgbClr r="0" g="0" b="0"/>
            </a:lnRef>
            <a:fillRef idx="0">
              <a:scrgbClr r="0" g="0" b="0"/>
            </a:fillRef>
            <a:effectRef idx="0">
              <a:scrgbClr r="0" g="0" b="0"/>
            </a:effectRef>
            <a:fontRef idx="minor"/>
          </p:style>
        </p:sp>
        <p:sp>
          <p:nvSpPr>
            <p:cNvPr id="372" name="Google Shape;105;p3"/>
            <p:cNvSpPr/>
            <p:nvPr/>
          </p:nvSpPr>
          <p:spPr>
            <a:xfrm>
              <a:off x="671760" y="458784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sp>
        <p:sp>
          <p:nvSpPr>
            <p:cNvPr id="373" name="Google Shape;106;p3"/>
            <p:cNvSpPr/>
            <p:nvPr/>
          </p:nvSpPr>
          <p:spPr>
            <a:xfrm>
              <a:off x="671760" y="394020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sp>
        <p:sp>
          <p:nvSpPr>
            <p:cNvPr id="374" name="Google Shape;107;p3"/>
            <p:cNvSpPr/>
            <p:nvPr/>
          </p:nvSpPr>
          <p:spPr>
            <a:xfrm>
              <a:off x="8361000" y="145368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sp>
        <p:sp>
          <p:nvSpPr>
            <p:cNvPr id="375" name="Google Shape;108;p3"/>
            <p:cNvSpPr/>
            <p:nvPr/>
          </p:nvSpPr>
          <p:spPr>
            <a:xfrm>
              <a:off x="8361000" y="23472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sp>
      </p:grpSp>
      <p:sp>
        <p:nvSpPr>
          <p:cNvPr id="37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3" name="PlaceHolder 1"/>
          <p:cNvSpPr>
            <a:spLocks noGrp="1"/>
          </p:cNvSpPr>
          <p:nvPr>
            <p:ph type="title"/>
          </p:nvPr>
        </p:nvSpPr>
        <p:spPr>
          <a:xfrm>
            <a:off x="804600" y="3319200"/>
            <a:ext cx="3291480" cy="402120"/>
          </a:xfrm>
          <a:prstGeom prst="rect">
            <a:avLst/>
          </a:prstGeom>
          <a:noFill/>
          <a:ln w="0">
            <a:noFill/>
          </a:ln>
        </p:spPr>
        <p:txBody>
          <a:bodyPr tIns="91440" bIns="91440" anchor="b">
            <a:noAutofit/>
          </a:bodyPr>
          <a:lstStyle/>
          <a:p>
            <a:r>
              <a:rPr lang="en-US" sz="1600" b="0" strike="noStrike" spc="-1">
                <a:solidFill>
                  <a:srgbClr val="000000"/>
                </a:solidFill>
                <a:latin typeface="Arial"/>
              </a:rPr>
              <a:t>Click to edit the title text format</a:t>
            </a:r>
          </a:p>
        </p:txBody>
      </p:sp>
      <p:sp>
        <p:nvSpPr>
          <p:cNvPr id="414" name="Google Shape;306;p7"/>
          <p:cNvSpPr/>
          <p:nvPr/>
        </p:nvSpPr>
        <p:spPr>
          <a:xfrm>
            <a:off x="1645920" y="523080"/>
            <a:ext cx="1672200" cy="125640"/>
          </a:xfrm>
          <a:custGeom>
            <a:avLst/>
            <a:gdLst/>
            <a:ahLst/>
            <a:cxnLst/>
            <a:rect l="l" t="t" r="r" b="b"/>
            <a:pathLst>
              <a:path w="21600" h="21600">
                <a:moveTo>
                  <a:pt x="0" y="0"/>
                </a:moveTo>
                <a:lnTo>
                  <a:pt x="21600" y="21600"/>
                </a:lnTo>
              </a:path>
            </a:pathLst>
          </a:custGeom>
          <a:noFill/>
          <a:ln w="9525">
            <a:solidFill>
              <a:srgbClr val="3D3D3D"/>
            </a:solidFill>
            <a:round/>
          </a:ln>
        </p:spPr>
        <p:style>
          <a:lnRef idx="0">
            <a:scrgbClr r="0" g="0" b="0"/>
          </a:lnRef>
          <a:fillRef idx="0">
            <a:scrgbClr r="0" g="0" b="0"/>
          </a:fillRef>
          <a:effectRef idx="0">
            <a:scrgbClr r="0" g="0" b="0"/>
          </a:effectRef>
          <a:fontRef idx="minor"/>
        </p:style>
      </p:sp>
      <p:sp>
        <p:nvSpPr>
          <p:cNvPr id="415" name="Google Shape;307;p7"/>
          <p:cNvSpPr/>
          <p:nvPr/>
        </p:nvSpPr>
        <p:spPr>
          <a:xfrm rot="10800000" flipH="1">
            <a:off x="802800" y="529920"/>
            <a:ext cx="829080" cy="743040"/>
          </a:xfrm>
          <a:custGeom>
            <a:avLst/>
            <a:gdLst/>
            <a:ahLst/>
            <a:cxnLst/>
            <a:rect l="l" t="t" r="r" b="b"/>
            <a:pathLst>
              <a:path w="21600" h="21600">
                <a:moveTo>
                  <a:pt x="0" y="0"/>
                </a:moveTo>
                <a:lnTo>
                  <a:pt x="21600" y="21600"/>
                </a:lnTo>
              </a:path>
            </a:pathLst>
          </a:custGeom>
          <a:noFill/>
          <a:ln w="9525">
            <a:solidFill>
              <a:srgbClr val="3D3D3D"/>
            </a:solidFill>
            <a:round/>
          </a:ln>
        </p:spPr>
        <p:style>
          <a:lnRef idx="0">
            <a:scrgbClr r="0" g="0" b="0"/>
          </a:lnRef>
          <a:fillRef idx="0">
            <a:scrgbClr r="0" g="0" b="0"/>
          </a:fillRef>
          <a:effectRef idx="0">
            <a:scrgbClr r="0" g="0" b="0"/>
          </a:effectRef>
          <a:fontRef idx="minor"/>
        </p:style>
      </p:sp>
      <p:sp>
        <p:nvSpPr>
          <p:cNvPr id="416" name="Google Shape;308;p7"/>
          <p:cNvSpPr/>
          <p:nvPr/>
        </p:nvSpPr>
        <p:spPr>
          <a:xfrm>
            <a:off x="0" y="65160"/>
            <a:ext cx="796320" cy="1187640"/>
          </a:xfrm>
          <a:custGeom>
            <a:avLst/>
            <a:gdLst/>
            <a:ahLst/>
            <a:cxnLst/>
            <a:rect l="l" t="t" r="r" b="b"/>
            <a:pathLst>
              <a:path w="21600" h="21600">
                <a:moveTo>
                  <a:pt x="0" y="0"/>
                </a:moveTo>
                <a:lnTo>
                  <a:pt x="21600" y="21600"/>
                </a:lnTo>
              </a:path>
            </a:pathLst>
          </a:custGeom>
          <a:noFill/>
          <a:ln w="9525">
            <a:solidFill>
              <a:srgbClr val="3D3D3D"/>
            </a:solidFill>
            <a:round/>
          </a:ln>
        </p:spPr>
        <p:style>
          <a:lnRef idx="0">
            <a:scrgbClr r="0" g="0" b="0"/>
          </a:lnRef>
          <a:fillRef idx="0">
            <a:scrgbClr r="0" g="0" b="0"/>
          </a:fillRef>
          <a:effectRef idx="0">
            <a:scrgbClr r="0" g="0" b="0"/>
          </a:effectRef>
          <a:fontRef idx="minor"/>
        </p:style>
      </p:sp>
      <p:grpSp>
        <p:nvGrpSpPr>
          <p:cNvPr id="417" name="Google Shape;309;p7"/>
          <p:cNvGrpSpPr/>
          <p:nvPr/>
        </p:nvGrpSpPr>
        <p:grpSpPr>
          <a:xfrm>
            <a:off x="498960" y="959760"/>
            <a:ext cx="581400" cy="582120"/>
            <a:chOff x="498960" y="959760"/>
            <a:chExt cx="581400" cy="582120"/>
          </a:xfrm>
        </p:grpSpPr>
        <p:sp>
          <p:nvSpPr>
            <p:cNvPr id="418" name="Google Shape;310;p7"/>
            <p:cNvSpPr/>
            <p:nvPr/>
          </p:nvSpPr>
          <p:spPr>
            <a:xfrm flipH="1">
              <a:off x="504000" y="964800"/>
              <a:ext cx="572400" cy="572040"/>
            </a:xfrm>
            <a:custGeom>
              <a:avLst/>
              <a:gdLst/>
              <a:ahLst/>
              <a:cxnLst/>
              <a:rect l="l" t="t" r="r" b="b"/>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419" name="Google Shape;311;p7"/>
            <p:cNvSpPr/>
            <p:nvPr/>
          </p:nvSpPr>
          <p:spPr>
            <a:xfrm flipH="1">
              <a:off x="498600" y="959760"/>
              <a:ext cx="581400" cy="582120"/>
            </a:xfrm>
            <a:custGeom>
              <a:avLst/>
              <a:gdLst/>
              <a:ahLst/>
              <a:cxnLst/>
              <a:rect l="l" t="t" r="r" b="b"/>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420" name="Google Shape;312;p7"/>
            <p:cNvSpPr/>
            <p:nvPr/>
          </p:nvSpPr>
          <p:spPr>
            <a:xfrm flipH="1">
              <a:off x="576360" y="1037160"/>
              <a:ext cx="427680" cy="426960"/>
            </a:xfrm>
            <a:custGeom>
              <a:avLst/>
              <a:gdLst/>
              <a:ahLst/>
              <a:cxnLst/>
              <a:rect l="l" t="t" r="r" b="b"/>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421" name="Google Shape;313;p7"/>
            <p:cNvSpPr/>
            <p:nvPr/>
          </p:nvSpPr>
          <p:spPr>
            <a:xfrm flipH="1">
              <a:off x="570960" y="1032120"/>
              <a:ext cx="436680" cy="437040"/>
            </a:xfrm>
            <a:custGeom>
              <a:avLst/>
              <a:gdLst/>
              <a:ahLst/>
              <a:cxnLst/>
              <a:rect l="l" t="t" r="r" b="b"/>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422" name="Google Shape;314;p7"/>
            <p:cNvSpPr/>
            <p:nvPr/>
          </p:nvSpPr>
          <p:spPr>
            <a:xfrm flipH="1">
              <a:off x="655560" y="1115640"/>
              <a:ext cx="270000" cy="270000"/>
            </a:xfrm>
            <a:custGeom>
              <a:avLst/>
              <a:gdLst/>
              <a:ahLst/>
              <a:cxnLst/>
              <a:rect l="l" t="t" r="r" b="b"/>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423" name="Google Shape;315;p7"/>
            <p:cNvSpPr/>
            <p:nvPr/>
          </p:nvSpPr>
          <p:spPr>
            <a:xfrm flipH="1">
              <a:off x="650520" y="1111320"/>
              <a:ext cx="279360" cy="279000"/>
            </a:xfrm>
            <a:custGeom>
              <a:avLst/>
              <a:gdLst/>
              <a:ahLst/>
              <a:cxnLst/>
              <a:rect l="l" t="t" r="r" b="b"/>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grpSp>
        <p:nvGrpSpPr>
          <p:cNvPr id="424" name="Google Shape;316;p7"/>
          <p:cNvGrpSpPr/>
          <p:nvPr/>
        </p:nvGrpSpPr>
        <p:grpSpPr>
          <a:xfrm>
            <a:off x="1500480" y="388080"/>
            <a:ext cx="291600" cy="292320"/>
            <a:chOff x="1500480" y="388080"/>
            <a:chExt cx="291600" cy="292320"/>
          </a:xfrm>
        </p:grpSpPr>
        <p:sp>
          <p:nvSpPr>
            <p:cNvPr id="425" name="Google Shape;317;p7"/>
            <p:cNvSpPr/>
            <p:nvPr/>
          </p:nvSpPr>
          <p:spPr>
            <a:xfrm flipH="1">
              <a:off x="1504800" y="393120"/>
              <a:ext cx="282240" cy="282240"/>
            </a:xfrm>
            <a:custGeom>
              <a:avLst/>
              <a:gdLst/>
              <a:ahLst/>
              <a:cxnLst/>
              <a:rect l="l" t="t" r="r" b="b"/>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426" name="Google Shape;318;p7"/>
            <p:cNvSpPr/>
            <p:nvPr/>
          </p:nvSpPr>
          <p:spPr>
            <a:xfrm flipH="1">
              <a:off x="1500480" y="388080"/>
              <a:ext cx="291600" cy="292320"/>
            </a:xfrm>
            <a:custGeom>
              <a:avLst/>
              <a:gdLst/>
              <a:ahLst/>
              <a:cxnLst/>
              <a:rect l="l" t="t" r="r" b="b"/>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427" name="Google Shape;319;p7"/>
            <p:cNvSpPr/>
            <p:nvPr/>
          </p:nvSpPr>
          <p:spPr>
            <a:xfrm flipH="1">
              <a:off x="1566720" y="455040"/>
              <a:ext cx="158040" cy="158040"/>
            </a:xfrm>
            <a:custGeom>
              <a:avLst/>
              <a:gdLst/>
              <a:ahLst/>
              <a:cxnLst/>
              <a:rect l="l" t="t" r="r" b="b"/>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428" name="Google Shape;320;p7"/>
            <p:cNvSpPr/>
            <p:nvPr/>
          </p:nvSpPr>
          <p:spPr>
            <a:xfrm flipH="1">
              <a:off x="1561680" y="450360"/>
              <a:ext cx="167400" cy="167400"/>
            </a:xfrm>
            <a:custGeom>
              <a:avLst/>
              <a:gdLst/>
              <a:ahLst/>
              <a:cxnLst/>
              <a:rect l="l" t="t" r="r" b="b"/>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sp>
        <p:nvSpPr>
          <p:cNvPr id="429" name="Google Shape;321;p7"/>
          <p:cNvSpPr/>
          <p:nvPr/>
        </p:nvSpPr>
        <p:spPr>
          <a:xfrm flipH="1">
            <a:off x="3165480" y="497520"/>
            <a:ext cx="288360" cy="288000"/>
          </a:xfrm>
          <a:custGeom>
            <a:avLst/>
            <a:gdLst/>
            <a:ahLst/>
            <a:cxnLst/>
            <a:rect l="l" t="t" r="r" b="b"/>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430" name="Google Shape;322;p7"/>
          <p:cNvSpPr/>
          <p:nvPr/>
        </p:nvSpPr>
        <p:spPr>
          <a:xfrm flipH="1">
            <a:off x="3163320" y="495000"/>
            <a:ext cx="292680" cy="293040"/>
          </a:xfrm>
          <a:custGeom>
            <a:avLst/>
            <a:gdLst/>
            <a:ahLst/>
            <a:cxnLst/>
            <a:rect l="l" t="t" r="r" b="b"/>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431" name="Google Shape;323;p7"/>
          <p:cNvSpPr/>
          <p:nvPr/>
        </p:nvSpPr>
        <p:spPr>
          <a:xfrm flipH="1">
            <a:off x="3202920" y="534240"/>
            <a:ext cx="215280" cy="214920"/>
          </a:xfrm>
          <a:custGeom>
            <a:avLst/>
            <a:gdLst/>
            <a:ahLst/>
            <a:cxnLst/>
            <a:rect l="l" t="t" r="r" b="b"/>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432" name="Google Shape;324;p7"/>
          <p:cNvSpPr/>
          <p:nvPr/>
        </p:nvSpPr>
        <p:spPr>
          <a:xfrm flipH="1">
            <a:off x="3200400" y="531720"/>
            <a:ext cx="219600" cy="219960"/>
          </a:xfrm>
          <a:custGeom>
            <a:avLst/>
            <a:gdLst/>
            <a:ahLst/>
            <a:cxnLst/>
            <a:rect l="l" t="t" r="r" b="b"/>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433" name="Google Shape;325;p7"/>
          <p:cNvSpPr/>
          <p:nvPr/>
        </p:nvSpPr>
        <p:spPr>
          <a:xfrm flipH="1">
            <a:off x="3241800" y="573840"/>
            <a:ext cx="135720" cy="135720"/>
          </a:xfrm>
          <a:custGeom>
            <a:avLst/>
            <a:gdLst/>
            <a:ahLst/>
            <a:cxnLst/>
            <a:rect l="l" t="t" r="r" b="b"/>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434" name="Google Shape;326;p7"/>
          <p:cNvSpPr/>
          <p:nvPr/>
        </p:nvSpPr>
        <p:spPr>
          <a:xfrm flipH="1">
            <a:off x="3239280" y="571320"/>
            <a:ext cx="140760" cy="140400"/>
          </a:xfrm>
          <a:custGeom>
            <a:avLst/>
            <a:gdLst/>
            <a:ahLst/>
            <a:cxnLst/>
            <a:rect l="l" t="t" r="r" b="b"/>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nvGrpSpPr>
          <p:cNvPr id="435" name="Google Shape;327;p7"/>
          <p:cNvGrpSpPr/>
          <p:nvPr/>
        </p:nvGrpSpPr>
        <p:grpSpPr>
          <a:xfrm>
            <a:off x="3527280" y="361080"/>
            <a:ext cx="174600" cy="26640"/>
            <a:chOff x="3527280" y="361080"/>
            <a:chExt cx="174600" cy="26640"/>
          </a:xfrm>
        </p:grpSpPr>
        <p:sp>
          <p:nvSpPr>
            <p:cNvPr id="436" name="Google Shape;328;p7"/>
            <p:cNvSpPr/>
            <p:nvPr/>
          </p:nvSpPr>
          <p:spPr>
            <a:xfrm flipH="1">
              <a:off x="3675240" y="3610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437" name="Google Shape;329;p7"/>
            <p:cNvSpPr/>
            <p:nvPr/>
          </p:nvSpPr>
          <p:spPr>
            <a:xfrm flipH="1">
              <a:off x="3601080" y="3610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438" name="Google Shape;330;p7"/>
            <p:cNvSpPr/>
            <p:nvPr/>
          </p:nvSpPr>
          <p:spPr>
            <a:xfrm flipH="1">
              <a:off x="3527280" y="3610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grpSp>
        <p:nvGrpSpPr>
          <p:cNvPr id="439" name="Google Shape;331;p7"/>
          <p:cNvGrpSpPr/>
          <p:nvPr/>
        </p:nvGrpSpPr>
        <p:grpSpPr>
          <a:xfrm>
            <a:off x="480240" y="242640"/>
            <a:ext cx="174960" cy="26640"/>
            <a:chOff x="480240" y="242640"/>
            <a:chExt cx="174960" cy="26640"/>
          </a:xfrm>
        </p:grpSpPr>
        <p:sp>
          <p:nvSpPr>
            <p:cNvPr id="440" name="Google Shape;332;p7"/>
            <p:cNvSpPr/>
            <p:nvPr/>
          </p:nvSpPr>
          <p:spPr>
            <a:xfrm flipH="1">
              <a:off x="628560" y="2426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441" name="Google Shape;333;p7"/>
            <p:cNvSpPr/>
            <p:nvPr/>
          </p:nvSpPr>
          <p:spPr>
            <a:xfrm flipH="1">
              <a:off x="554400" y="2426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442" name="Google Shape;334;p7"/>
            <p:cNvSpPr/>
            <p:nvPr/>
          </p:nvSpPr>
          <p:spPr>
            <a:xfrm flipH="1">
              <a:off x="480240" y="2426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grpSp>
        <p:nvGrpSpPr>
          <p:cNvPr id="443" name="Google Shape;335;p7"/>
          <p:cNvGrpSpPr/>
          <p:nvPr/>
        </p:nvGrpSpPr>
        <p:grpSpPr>
          <a:xfrm>
            <a:off x="901800" y="1653480"/>
            <a:ext cx="174600" cy="26640"/>
            <a:chOff x="901800" y="1653480"/>
            <a:chExt cx="174600" cy="26640"/>
          </a:xfrm>
        </p:grpSpPr>
        <p:sp>
          <p:nvSpPr>
            <p:cNvPr id="444" name="Google Shape;336;p7"/>
            <p:cNvSpPr/>
            <p:nvPr/>
          </p:nvSpPr>
          <p:spPr>
            <a:xfrm flipH="1">
              <a:off x="1049760" y="16534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445" name="Google Shape;337;p7"/>
            <p:cNvSpPr/>
            <p:nvPr/>
          </p:nvSpPr>
          <p:spPr>
            <a:xfrm flipH="1">
              <a:off x="975600" y="16534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446" name="Google Shape;338;p7"/>
            <p:cNvSpPr/>
            <p:nvPr/>
          </p:nvSpPr>
          <p:spPr>
            <a:xfrm flipH="1">
              <a:off x="901800" y="16534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sp>
        <p:nvSpPr>
          <p:cNvPr id="447" name="Google Shape;339;p7"/>
          <p:cNvSpPr/>
          <p:nvPr/>
        </p:nvSpPr>
        <p:spPr>
          <a:xfrm>
            <a:off x="791280" y="4212360"/>
            <a:ext cx="1156680" cy="542520"/>
          </a:xfrm>
          <a:custGeom>
            <a:avLst/>
            <a:gdLst/>
            <a:ahLst/>
            <a:cxnLst/>
            <a:rect l="l" t="t" r="r" b="b"/>
            <a:pathLst>
              <a:path w="21600" h="21600">
                <a:moveTo>
                  <a:pt x="0" y="0"/>
                </a:moveTo>
                <a:lnTo>
                  <a:pt x="21600" y="21600"/>
                </a:lnTo>
              </a:path>
            </a:pathLst>
          </a:custGeom>
          <a:noFill/>
          <a:ln w="9525">
            <a:solidFill>
              <a:srgbClr val="3D3D3D"/>
            </a:solidFill>
            <a:round/>
          </a:ln>
        </p:spPr>
        <p:style>
          <a:lnRef idx="0">
            <a:scrgbClr r="0" g="0" b="0"/>
          </a:lnRef>
          <a:fillRef idx="0">
            <a:scrgbClr r="0" g="0" b="0"/>
          </a:fillRef>
          <a:effectRef idx="0">
            <a:scrgbClr r="0" g="0" b="0"/>
          </a:effectRef>
          <a:fontRef idx="minor"/>
        </p:style>
      </p:sp>
      <p:sp>
        <p:nvSpPr>
          <p:cNvPr id="448" name="Google Shape;340;p7"/>
          <p:cNvSpPr/>
          <p:nvPr/>
        </p:nvSpPr>
        <p:spPr>
          <a:xfrm rot="10800000" flipH="1">
            <a:off x="-360" y="4221000"/>
            <a:ext cx="790920" cy="835920"/>
          </a:xfrm>
          <a:custGeom>
            <a:avLst/>
            <a:gdLst/>
            <a:ahLst/>
            <a:cxnLst/>
            <a:rect l="l" t="t" r="r" b="b"/>
            <a:pathLst>
              <a:path w="21600" h="21600">
                <a:moveTo>
                  <a:pt x="0" y="0"/>
                </a:moveTo>
                <a:lnTo>
                  <a:pt x="21600" y="21600"/>
                </a:lnTo>
              </a:path>
            </a:pathLst>
          </a:custGeom>
          <a:noFill/>
          <a:ln w="9525">
            <a:solidFill>
              <a:srgbClr val="3D3D3D"/>
            </a:solidFill>
            <a:round/>
          </a:ln>
        </p:spPr>
        <p:style>
          <a:lnRef idx="0">
            <a:scrgbClr r="0" g="0" b="0"/>
          </a:lnRef>
          <a:fillRef idx="0">
            <a:scrgbClr r="0" g="0" b="0"/>
          </a:fillRef>
          <a:effectRef idx="0">
            <a:scrgbClr r="0" g="0" b="0"/>
          </a:effectRef>
          <a:fontRef idx="minor"/>
        </p:style>
      </p:sp>
      <p:grpSp>
        <p:nvGrpSpPr>
          <p:cNvPr id="449" name="Google Shape;341;p7"/>
          <p:cNvGrpSpPr/>
          <p:nvPr/>
        </p:nvGrpSpPr>
        <p:grpSpPr>
          <a:xfrm>
            <a:off x="499680" y="3941280"/>
            <a:ext cx="581400" cy="582120"/>
            <a:chOff x="499680" y="3941280"/>
            <a:chExt cx="581400" cy="582120"/>
          </a:xfrm>
        </p:grpSpPr>
        <p:sp>
          <p:nvSpPr>
            <p:cNvPr id="450" name="Google Shape;342;p7"/>
            <p:cNvSpPr/>
            <p:nvPr/>
          </p:nvSpPr>
          <p:spPr>
            <a:xfrm rot="10800000">
              <a:off x="504360" y="3946320"/>
              <a:ext cx="572400" cy="572040"/>
            </a:xfrm>
            <a:custGeom>
              <a:avLst/>
              <a:gdLst/>
              <a:ahLst/>
              <a:cxnLst/>
              <a:rect l="l" t="t" r="r" b="b"/>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451" name="Google Shape;343;p7"/>
            <p:cNvSpPr/>
            <p:nvPr/>
          </p:nvSpPr>
          <p:spPr>
            <a:xfrm rot="10800000">
              <a:off x="499680" y="3941280"/>
              <a:ext cx="581400" cy="582120"/>
            </a:xfrm>
            <a:custGeom>
              <a:avLst/>
              <a:gdLst/>
              <a:ahLst/>
              <a:cxnLst/>
              <a:rect l="l" t="t" r="r" b="b"/>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452" name="Google Shape;344;p7"/>
            <p:cNvSpPr/>
            <p:nvPr/>
          </p:nvSpPr>
          <p:spPr>
            <a:xfrm rot="10800000">
              <a:off x="576720" y="4018680"/>
              <a:ext cx="427680" cy="426960"/>
            </a:xfrm>
            <a:custGeom>
              <a:avLst/>
              <a:gdLst/>
              <a:ahLst/>
              <a:cxnLst/>
              <a:rect l="l" t="t" r="r" b="b"/>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453" name="Google Shape;345;p7"/>
            <p:cNvSpPr/>
            <p:nvPr/>
          </p:nvSpPr>
          <p:spPr>
            <a:xfrm rot="10800000">
              <a:off x="572040" y="4013640"/>
              <a:ext cx="436680" cy="437040"/>
            </a:xfrm>
            <a:custGeom>
              <a:avLst/>
              <a:gdLst/>
              <a:ahLst/>
              <a:cxnLst/>
              <a:rect l="l" t="t" r="r" b="b"/>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454" name="Google Shape;346;p7"/>
            <p:cNvSpPr/>
            <p:nvPr/>
          </p:nvSpPr>
          <p:spPr>
            <a:xfrm rot="10800000">
              <a:off x="655560" y="4097160"/>
              <a:ext cx="270000" cy="270000"/>
            </a:xfrm>
            <a:custGeom>
              <a:avLst/>
              <a:gdLst/>
              <a:ahLst/>
              <a:cxnLst/>
              <a:rect l="l" t="t" r="r" b="b"/>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455" name="Google Shape;347;p7"/>
            <p:cNvSpPr/>
            <p:nvPr/>
          </p:nvSpPr>
          <p:spPr>
            <a:xfrm rot="10800000">
              <a:off x="650880" y="4092840"/>
              <a:ext cx="279360" cy="279000"/>
            </a:xfrm>
            <a:custGeom>
              <a:avLst/>
              <a:gdLst/>
              <a:ahLst/>
              <a:cxnLst/>
              <a:rect l="l" t="t" r="r" b="b"/>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grpSp>
        <p:nvGrpSpPr>
          <p:cNvPr id="456" name="Google Shape;348;p7"/>
          <p:cNvGrpSpPr/>
          <p:nvPr/>
        </p:nvGrpSpPr>
        <p:grpSpPr>
          <a:xfrm>
            <a:off x="1820160" y="4587120"/>
            <a:ext cx="291600" cy="292320"/>
            <a:chOff x="1820160" y="4587120"/>
            <a:chExt cx="291600" cy="292320"/>
          </a:xfrm>
        </p:grpSpPr>
        <p:sp>
          <p:nvSpPr>
            <p:cNvPr id="457" name="Google Shape;349;p7"/>
            <p:cNvSpPr/>
            <p:nvPr/>
          </p:nvSpPr>
          <p:spPr>
            <a:xfrm rot="10800000">
              <a:off x="1824480" y="4592160"/>
              <a:ext cx="282240" cy="282240"/>
            </a:xfrm>
            <a:custGeom>
              <a:avLst/>
              <a:gdLst/>
              <a:ahLst/>
              <a:cxnLst/>
              <a:rect l="l" t="t" r="r" b="b"/>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458" name="Google Shape;350;p7"/>
            <p:cNvSpPr/>
            <p:nvPr/>
          </p:nvSpPr>
          <p:spPr>
            <a:xfrm rot="10800000">
              <a:off x="1820160" y="4587120"/>
              <a:ext cx="291600" cy="292320"/>
            </a:xfrm>
            <a:custGeom>
              <a:avLst/>
              <a:gdLst/>
              <a:ahLst/>
              <a:cxnLst/>
              <a:rect l="l" t="t" r="r" b="b"/>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459" name="Google Shape;351;p7"/>
            <p:cNvSpPr/>
            <p:nvPr/>
          </p:nvSpPr>
          <p:spPr>
            <a:xfrm rot="10800000">
              <a:off x="1886760" y="4654440"/>
              <a:ext cx="158040" cy="158040"/>
            </a:xfrm>
            <a:custGeom>
              <a:avLst/>
              <a:gdLst/>
              <a:ahLst/>
              <a:cxnLst/>
              <a:rect l="l" t="t" r="r" b="b"/>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460" name="Google Shape;352;p7"/>
            <p:cNvSpPr/>
            <p:nvPr/>
          </p:nvSpPr>
          <p:spPr>
            <a:xfrm rot="10800000">
              <a:off x="1881720" y="4649400"/>
              <a:ext cx="167400" cy="167400"/>
            </a:xfrm>
            <a:custGeom>
              <a:avLst/>
              <a:gdLst/>
              <a:ahLst/>
              <a:cxnLst/>
              <a:rect l="l" t="t" r="r" b="b"/>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grpSp>
        <p:nvGrpSpPr>
          <p:cNvPr id="461" name="Google Shape;353;p7"/>
          <p:cNvGrpSpPr/>
          <p:nvPr/>
        </p:nvGrpSpPr>
        <p:grpSpPr>
          <a:xfrm>
            <a:off x="212760" y="4645800"/>
            <a:ext cx="174600" cy="174600"/>
            <a:chOff x="212760" y="4645800"/>
            <a:chExt cx="174600" cy="174600"/>
          </a:xfrm>
        </p:grpSpPr>
        <p:sp>
          <p:nvSpPr>
            <p:cNvPr id="462" name="Google Shape;354;p7"/>
            <p:cNvSpPr/>
            <p:nvPr/>
          </p:nvSpPr>
          <p:spPr>
            <a:xfrm rot="10800000">
              <a:off x="217440" y="4650120"/>
              <a:ext cx="165600" cy="165240"/>
            </a:xfrm>
            <a:custGeom>
              <a:avLst/>
              <a:gdLst/>
              <a:ahLst/>
              <a:cxnLst/>
              <a:rect l="l" t="t" r="r" b="b"/>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463" name="Google Shape;355;p7"/>
            <p:cNvSpPr/>
            <p:nvPr/>
          </p:nvSpPr>
          <p:spPr>
            <a:xfrm rot="10800000">
              <a:off x="212760" y="4645800"/>
              <a:ext cx="174600" cy="174600"/>
            </a:xfrm>
            <a:custGeom>
              <a:avLst/>
              <a:gdLst/>
              <a:ahLst/>
              <a:cxnLst/>
              <a:rect l="l" t="t" r="r" b="b"/>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464" name="Google Shape;356;p7"/>
            <p:cNvSpPr/>
            <p:nvPr/>
          </p:nvSpPr>
          <p:spPr>
            <a:xfrm rot="10800000">
              <a:off x="254160" y="4686480"/>
              <a:ext cx="92160" cy="92880"/>
            </a:xfrm>
            <a:custGeom>
              <a:avLst/>
              <a:gdLst/>
              <a:ahLst/>
              <a:cxnLst/>
              <a:rect l="l" t="t" r="r" b="b"/>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465" name="Google Shape;357;p7"/>
            <p:cNvSpPr/>
            <p:nvPr/>
          </p:nvSpPr>
          <p:spPr>
            <a:xfrm rot="10800000">
              <a:off x="249120" y="4682160"/>
              <a:ext cx="102240" cy="101520"/>
            </a:xfrm>
            <a:custGeom>
              <a:avLst/>
              <a:gdLst/>
              <a:ahLst/>
              <a:cxnLst/>
              <a:rect l="l" t="t" r="r" b="b"/>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grpSp>
        <p:nvGrpSpPr>
          <p:cNvPr id="466" name="Google Shape;358;p7"/>
          <p:cNvGrpSpPr/>
          <p:nvPr/>
        </p:nvGrpSpPr>
        <p:grpSpPr>
          <a:xfrm>
            <a:off x="480600" y="4852800"/>
            <a:ext cx="174960" cy="26640"/>
            <a:chOff x="480600" y="4852800"/>
            <a:chExt cx="174960" cy="26640"/>
          </a:xfrm>
        </p:grpSpPr>
        <p:sp>
          <p:nvSpPr>
            <p:cNvPr id="467" name="Google Shape;359;p7"/>
            <p:cNvSpPr/>
            <p:nvPr/>
          </p:nvSpPr>
          <p:spPr>
            <a:xfrm rot="10800000">
              <a:off x="628920" y="48528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468" name="Google Shape;360;p7"/>
            <p:cNvSpPr/>
            <p:nvPr/>
          </p:nvSpPr>
          <p:spPr>
            <a:xfrm rot="10800000">
              <a:off x="554760" y="48528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469" name="Google Shape;361;p7"/>
            <p:cNvSpPr/>
            <p:nvPr/>
          </p:nvSpPr>
          <p:spPr>
            <a:xfrm rot="10800000">
              <a:off x="480600" y="48528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grpSp>
        <p:nvGrpSpPr>
          <p:cNvPr id="470" name="Google Shape;362;p7"/>
          <p:cNvGrpSpPr/>
          <p:nvPr/>
        </p:nvGrpSpPr>
        <p:grpSpPr>
          <a:xfrm>
            <a:off x="1054440" y="3898800"/>
            <a:ext cx="174600" cy="26640"/>
            <a:chOff x="1054440" y="3898800"/>
            <a:chExt cx="174600" cy="26640"/>
          </a:xfrm>
        </p:grpSpPr>
        <p:sp>
          <p:nvSpPr>
            <p:cNvPr id="471" name="Google Shape;363;p7"/>
            <p:cNvSpPr/>
            <p:nvPr/>
          </p:nvSpPr>
          <p:spPr>
            <a:xfrm rot="10800000">
              <a:off x="1202400" y="38988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472" name="Google Shape;364;p7"/>
            <p:cNvSpPr/>
            <p:nvPr/>
          </p:nvSpPr>
          <p:spPr>
            <a:xfrm rot="10800000">
              <a:off x="1128600" y="38988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473" name="Google Shape;365;p7"/>
            <p:cNvSpPr/>
            <p:nvPr/>
          </p:nvSpPr>
          <p:spPr>
            <a:xfrm rot="10800000">
              <a:off x="1054440" y="38988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sp>
        <p:nvSpPr>
          <p:cNvPr id="47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jpeg"/><Relationship Id="rId17" Type="http://schemas.openxmlformats.org/officeDocument/2006/relationships/image" Target="../media/image30.png"/><Relationship Id="rId2" Type="http://schemas.openxmlformats.org/officeDocument/2006/relationships/image" Target="../media/image15.png"/><Relationship Id="rId16" Type="http://schemas.openxmlformats.org/officeDocument/2006/relationships/image" Target="../media/image29.png"/><Relationship Id="rId1" Type="http://schemas.openxmlformats.org/officeDocument/2006/relationships/slideLayout" Target="../slideLayouts/slideLayout37.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7.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1" name="Google Shape;1690;p35"/>
          <p:cNvGrpSpPr/>
          <p:nvPr/>
        </p:nvGrpSpPr>
        <p:grpSpPr>
          <a:xfrm>
            <a:off x="303120" y="959760"/>
            <a:ext cx="5343480" cy="4183560"/>
            <a:chOff x="303120" y="959760"/>
            <a:chExt cx="5343480" cy="4183560"/>
          </a:xfrm>
        </p:grpSpPr>
        <p:sp>
          <p:nvSpPr>
            <p:cNvPr id="512" name="Google Shape;1691;p35"/>
            <p:cNvSpPr/>
            <p:nvPr/>
          </p:nvSpPr>
          <p:spPr>
            <a:xfrm>
              <a:off x="592200" y="959760"/>
              <a:ext cx="4800960" cy="4087080"/>
            </a:xfrm>
            <a:custGeom>
              <a:avLst/>
              <a:gdLst/>
              <a:ahLst/>
              <a:cxnLst/>
              <a:rect l="l" t="t" r="r" b="b"/>
              <a:pathLst>
                <a:path w="240073" h="204367">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513" name="Google Shape;1692;p35"/>
            <p:cNvSpPr/>
            <p:nvPr/>
          </p:nvSpPr>
          <p:spPr>
            <a:xfrm>
              <a:off x="734760" y="959760"/>
              <a:ext cx="4611600" cy="4081680"/>
            </a:xfrm>
            <a:custGeom>
              <a:avLst/>
              <a:gdLst/>
              <a:ahLst/>
              <a:cxnLst/>
              <a:rect l="l" t="t" r="r" b="b"/>
              <a:pathLst>
                <a:path w="230591" h="204097">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514" name="Google Shape;1693;p35"/>
            <p:cNvSpPr/>
            <p:nvPr/>
          </p:nvSpPr>
          <p:spPr>
            <a:xfrm>
              <a:off x="4851360" y="3337920"/>
              <a:ext cx="710280" cy="1797840"/>
            </a:xfrm>
            <a:custGeom>
              <a:avLst/>
              <a:gdLst/>
              <a:ahLst/>
              <a:cxnLst/>
              <a:rect l="l" t="t" r="r" b="b"/>
              <a:pathLst>
                <a:path w="35529" h="89901">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15" name="Google Shape;1694;p35"/>
            <p:cNvSpPr/>
            <p:nvPr/>
          </p:nvSpPr>
          <p:spPr>
            <a:xfrm>
              <a:off x="2321640" y="2733120"/>
              <a:ext cx="2126520" cy="2409840"/>
            </a:xfrm>
            <a:custGeom>
              <a:avLst/>
              <a:gdLst/>
              <a:ahLst/>
              <a:cxnLst/>
              <a:rect l="l" t="t" r="r" b="b"/>
              <a:pathLst>
                <a:path w="106343" h="120505">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16" name="Google Shape;1695;p35"/>
            <p:cNvSpPr/>
            <p:nvPr/>
          </p:nvSpPr>
          <p:spPr>
            <a:xfrm>
              <a:off x="2321640" y="2936880"/>
              <a:ext cx="1947600" cy="2206440"/>
            </a:xfrm>
            <a:custGeom>
              <a:avLst/>
              <a:gdLst/>
              <a:ahLst/>
              <a:cxnLst/>
              <a:rect l="l" t="t" r="r" b="b"/>
              <a:pathLst>
                <a:path w="97389" h="110331">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17" name="Google Shape;1696;p35"/>
            <p:cNvSpPr/>
            <p:nvPr/>
          </p:nvSpPr>
          <p:spPr>
            <a:xfrm>
              <a:off x="4262040" y="2740680"/>
              <a:ext cx="179640" cy="2395080"/>
            </a:xfrm>
            <a:custGeom>
              <a:avLst/>
              <a:gdLst/>
              <a:ahLst/>
              <a:cxnLst/>
              <a:rect l="l" t="t" r="r" b="b"/>
              <a:pathLst>
                <a:path w="8995" h="119773">
                  <a:moveTo>
                    <a:pt x="8995" y="1"/>
                  </a:moveTo>
                  <a:lnTo>
                    <a:pt x="1" y="10134"/>
                  </a:lnTo>
                  <a:lnTo>
                    <a:pt x="1" y="119772"/>
                  </a:lnTo>
                  <a:lnTo>
                    <a:pt x="8995" y="119772"/>
                  </a:lnTo>
                  <a:lnTo>
                    <a:pt x="8995"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18" name="Google Shape;1697;p35"/>
            <p:cNvSpPr/>
            <p:nvPr/>
          </p:nvSpPr>
          <p:spPr>
            <a:xfrm>
              <a:off x="4354200" y="4694760"/>
              <a:ext cx="87480" cy="441000"/>
            </a:xfrm>
            <a:custGeom>
              <a:avLst/>
              <a:gdLst/>
              <a:ahLst/>
              <a:cxnLst/>
              <a:rect l="l" t="t" r="r" b="b"/>
              <a:pathLst>
                <a:path w="4396" h="22059">
                  <a:moveTo>
                    <a:pt x="0" y="1"/>
                  </a:moveTo>
                  <a:lnTo>
                    <a:pt x="0" y="22058"/>
                  </a:lnTo>
                  <a:lnTo>
                    <a:pt x="4396" y="22058"/>
                  </a:lnTo>
                  <a:lnTo>
                    <a:pt x="4396" y="1"/>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519" name="Google Shape;1698;p35"/>
            <p:cNvSpPr/>
            <p:nvPr/>
          </p:nvSpPr>
          <p:spPr>
            <a:xfrm>
              <a:off x="4347720" y="4688280"/>
              <a:ext cx="100440" cy="454680"/>
            </a:xfrm>
            <a:custGeom>
              <a:avLst/>
              <a:gdLst/>
              <a:ahLst/>
              <a:cxnLst/>
              <a:rect l="l" t="t" r="r" b="b"/>
              <a:pathLst>
                <a:path w="5048" h="22751">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20" name="Google Shape;1699;p35"/>
            <p:cNvSpPr/>
            <p:nvPr/>
          </p:nvSpPr>
          <p:spPr>
            <a:xfrm>
              <a:off x="4442040" y="4388760"/>
              <a:ext cx="379080" cy="747000"/>
            </a:xfrm>
            <a:custGeom>
              <a:avLst/>
              <a:gdLst/>
              <a:ahLst/>
              <a:cxnLst/>
              <a:rect l="l" t="t" r="r" b="b"/>
              <a:pathLst>
                <a:path w="18966" h="37361">
                  <a:moveTo>
                    <a:pt x="18965" y="0"/>
                  </a:moveTo>
                  <a:lnTo>
                    <a:pt x="1" y="15303"/>
                  </a:lnTo>
                  <a:lnTo>
                    <a:pt x="1" y="37360"/>
                  </a:lnTo>
                  <a:lnTo>
                    <a:pt x="18965" y="37360"/>
                  </a:lnTo>
                  <a:lnTo>
                    <a:pt x="18965"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21" name="Google Shape;1700;p35"/>
            <p:cNvSpPr/>
            <p:nvPr/>
          </p:nvSpPr>
          <p:spPr>
            <a:xfrm>
              <a:off x="4434840" y="4382280"/>
              <a:ext cx="392760" cy="760680"/>
            </a:xfrm>
            <a:custGeom>
              <a:avLst/>
              <a:gdLst/>
              <a:ahLst/>
              <a:cxnLst/>
              <a:rect l="l" t="t" r="r" b="b"/>
              <a:pathLst>
                <a:path w="19658" h="38056">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22" name="Google Shape;1701;p35"/>
            <p:cNvSpPr/>
            <p:nvPr/>
          </p:nvSpPr>
          <p:spPr>
            <a:xfrm>
              <a:off x="1384200" y="4694760"/>
              <a:ext cx="87480" cy="441000"/>
            </a:xfrm>
            <a:custGeom>
              <a:avLst/>
              <a:gdLst/>
              <a:ahLst/>
              <a:cxnLst/>
              <a:rect l="l" t="t" r="r" b="b"/>
              <a:pathLst>
                <a:path w="4396" h="22059">
                  <a:moveTo>
                    <a:pt x="1" y="1"/>
                  </a:moveTo>
                  <a:lnTo>
                    <a:pt x="1" y="22058"/>
                  </a:lnTo>
                  <a:lnTo>
                    <a:pt x="4396" y="22058"/>
                  </a:lnTo>
                  <a:lnTo>
                    <a:pt x="4396" y="1"/>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523" name="Google Shape;1702;p35"/>
            <p:cNvSpPr/>
            <p:nvPr/>
          </p:nvSpPr>
          <p:spPr>
            <a:xfrm>
              <a:off x="1377720" y="4688280"/>
              <a:ext cx="100440" cy="454680"/>
            </a:xfrm>
            <a:custGeom>
              <a:avLst/>
              <a:gdLst/>
              <a:ahLst/>
              <a:cxnLst/>
              <a:rect l="l" t="t" r="r" b="b"/>
              <a:pathLst>
                <a:path w="5047" h="22751">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24" name="Google Shape;1703;p35"/>
            <p:cNvSpPr/>
            <p:nvPr/>
          </p:nvSpPr>
          <p:spPr>
            <a:xfrm>
              <a:off x="1472040" y="4388760"/>
              <a:ext cx="379080" cy="747000"/>
            </a:xfrm>
            <a:custGeom>
              <a:avLst/>
              <a:gdLst/>
              <a:ahLst/>
              <a:cxnLst/>
              <a:rect l="l" t="t" r="r" b="b"/>
              <a:pathLst>
                <a:path w="18965" h="37361">
                  <a:moveTo>
                    <a:pt x="18965" y="0"/>
                  </a:moveTo>
                  <a:lnTo>
                    <a:pt x="0" y="15303"/>
                  </a:lnTo>
                  <a:lnTo>
                    <a:pt x="0" y="37360"/>
                  </a:lnTo>
                  <a:lnTo>
                    <a:pt x="18965" y="37360"/>
                  </a:lnTo>
                  <a:lnTo>
                    <a:pt x="18965" y="0"/>
                  </a:ln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25" name="Google Shape;1704;p35"/>
            <p:cNvSpPr/>
            <p:nvPr/>
          </p:nvSpPr>
          <p:spPr>
            <a:xfrm>
              <a:off x="1464840" y="4382280"/>
              <a:ext cx="392760" cy="760680"/>
            </a:xfrm>
            <a:custGeom>
              <a:avLst/>
              <a:gdLst/>
              <a:ahLst/>
              <a:cxnLst/>
              <a:rect l="l" t="t" r="r" b="b"/>
              <a:pathLst>
                <a:path w="19658" h="38056">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26" name="Google Shape;1705;p35"/>
            <p:cNvSpPr/>
            <p:nvPr/>
          </p:nvSpPr>
          <p:spPr>
            <a:xfrm>
              <a:off x="1046160" y="4318920"/>
              <a:ext cx="4053960" cy="453960"/>
            </a:xfrm>
            <a:custGeom>
              <a:avLst/>
              <a:gdLst/>
              <a:ahLst/>
              <a:cxnLst/>
              <a:rect l="l" t="t" r="r" b="b"/>
              <a:pathLst>
                <a:path w="202713" h="22710">
                  <a:moveTo>
                    <a:pt x="202713" y="0"/>
                  </a:moveTo>
                  <a:lnTo>
                    <a:pt x="0" y="21285"/>
                  </a:lnTo>
                  <a:lnTo>
                    <a:pt x="82" y="22709"/>
                  </a:lnTo>
                  <a:lnTo>
                    <a:pt x="175039" y="22709"/>
                  </a:lnTo>
                  <a:lnTo>
                    <a:pt x="202713" y="1425"/>
                  </a:lnTo>
                  <a:lnTo>
                    <a:pt x="202713" y="0"/>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527" name="Google Shape;1706;p35"/>
            <p:cNvSpPr/>
            <p:nvPr/>
          </p:nvSpPr>
          <p:spPr>
            <a:xfrm>
              <a:off x="1039680" y="4312080"/>
              <a:ext cx="4066920" cy="467280"/>
            </a:xfrm>
            <a:custGeom>
              <a:avLst/>
              <a:gdLst/>
              <a:ahLst/>
              <a:cxnLst/>
              <a:rect l="l" t="t" r="r" b="b"/>
              <a:pathLst>
                <a:path w="203365" h="23378">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28" name="Google Shape;1707;p35"/>
            <p:cNvSpPr/>
            <p:nvPr/>
          </p:nvSpPr>
          <p:spPr>
            <a:xfrm>
              <a:off x="1047960" y="4318920"/>
              <a:ext cx="4052160" cy="424440"/>
            </a:xfrm>
            <a:custGeom>
              <a:avLst/>
              <a:gdLst/>
              <a:ahLst/>
              <a:cxnLst/>
              <a:rect l="l" t="t" r="r" b="b"/>
              <a:pathLst>
                <a:path w="202632" h="21245">
                  <a:moveTo>
                    <a:pt x="44157" y="0"/>
                  </a:moveTo>
                  <a:lnTo>
                    <a:pt x="1" y="21244"/>
                  </a:lnTo>
                  <a:lnTo>
                    <a:pt x="174958" y="21244"/>
                  </a:lnTo>
                  <a:lnTo>
                    <a:pt x="202632" y="0"/>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529" name="Google Shape;1708;p35"/>
            <p:cNvSpPr/>
            <p:nvPr/>
          </p:nvSpPr>
          <p:spPr>
            <a:xfrm>
              <a:off x="1040760" y="4311360"/>
              <a:ext cx="4066920" cy="439200"/>
            </a:xfrm>
            <a:custGeom>
              <a:avLst/>
              <a:gdLst/>
              <a:ahLst/>
              <a:cxnLst/>
              <a:rect l="l" t="t" r="r" b="b"/>
              <a:pathLst>
                <a:path w="203364" h="21977">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30" name="Google Shape;1709;p35"/>
            <p:cNvSpPr/>
            <p:nvPr/>
          </p:nvSpPr>
          <p:spPr>
            <a:xfrm>
              <a:off x="3972600" y="4501080"/>
              <a:ext cx="604440" cy="170640"/>
            </a:xfrm>
            <a:custGeom>
              <a:avLst/>
              <a:gdLst/>
              <a:ahLst/>
              <a:cxnLst/>
              <a:rect l="l" t="t" r="r" b="b"/>
              <a:pathLst>
                <a:path w="30239" h="8548">
                  <a:moveTo>
                    <a:pt x="10704" y="1"/>
                  </a:moveTo>
                  <a:lnTo>
                    <a:pt x="0" y="8547"/>
                  </a:lnTo>
                  <a:lnTo>
                    <a:pt x="18558" y="8547"/>
                  </a:lnTo>
                  <a:lnTo>
                    <a:pt x="30238" y="1"/>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531" name="Google Shape;1710;p35"/>
            <p:cNvSpPr/>
            <p:nvPr/>
          </p:nvSpPr>
          <p:spPr>
            <a:xfrm>
              <a:off x="3965040" y="4494600"/>
              <a:ext cx="619200" cy="184320"/>
            </a:xfrm>
            <a:custGeom>
              <a:avLst/>
              <a:gdLst/>
              <a:ahLst/>
              <a:cxnLst/>
              <a:rect l="l" t="t" r="r" b="b"/>
              <a:pathLst>
                <a:path w="30971" h="9239">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32" name="Google Shape;1711;p35"/>
            <p:cNvSpPr/>
            <p:nvPr/>
          </p:nvSpPr>
          <p:spPr>
            <a:xfrm>
              <a:off x="4547160" y="4318920"/>
              <a:ext cx="553320" cy="453960"/>
            </a:xfrm>
            <a:custGeom>
              <a:avLst/>
              <a:gdLst/>
              <a:ahLst/>
              <a:cxnLst/>
              <a:rect l="l" t="t" r="r" b="b"/>
              <a:pathLst>
                <a:path w="27675" h="22710">
                  <a:moveTo>
                    <a:pt x="27675" y="0"/>
                  </a:moveTo>
                  <a:lnTo>
                    <a:pt x="1" y="21244"/>
                  </a:lnTo>
                  <a:lnTo>
                    <a:pt x="1" y="22709"/>
                  </a:lnTo>
                  <a:lnTo>
                    <a:pt x="27675" y="1425"/>
                  </a:lnTo>
                  <a:lnTo>
                    <a:pt x="27675" y="0"/>
                  </a:ln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33" name="Google Shape;1712;p35"/>
            <p:cNvSpPr/>
            <p:nvPr/>
          </p:nvSpPr>
          <p:spPr>
            <a:xfrm>
              <a:off x="4540680" y="4311720"/>
              <a:ext cx="566280" cy="467640"/>
            </a:xfrm>
            <a:custGeom>
              <a:avLst/>
              <a:gdLst/>
              <a:ahLst/>
              <a:cxnLst/>
              <a:rect l="l" t="t" r="r" b="b"/>
              <a:pathLst>
                <a:path w="28327" h="23391">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34" name="Google Shape;1713;p35"/>
            <p:cNvSpPr/>
            <p:nvPr/>
          </p:nvSpPr>
          <p:spPr>
            <a:xfrm>
              <a:off x="4079160" y="4331160"/>
              <a:ext cx="731520" cy="226440"/>
            </a:xfrm>
            <a:custGeom>
              <a:avLst/>
              <a:gdLst/>
              <a:ahLst/>
              <a:cxnLst/>
              <a:rect l="l" t="t" r="r" b="b"/>
              <a:pathLst>
                <a:path w="36588" h="11347">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35" name="Google Shape;1714;p35"/>
            <p:cNvSpPr/>
            <p:nvPr/>
          </p:nvSpPr>
          <p:spPr>
            <a:xfrm>
              <a:off x="4161240" y="4510800"/>
              <a:ext cx="209520" cy="140760"/>
            </a:xfrm>
            <a:custGeom>
              <a:avLst/>
              <a:gdLst/>
              <a:ahLst/>
              <a:cxnLst/>
              <a:rect l="l" t="t" r="r" b="b"/>
              <a:pathLst>
                <a:path w="10500" h="7052">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36" name="Google Shape;1715;p35"/>
            <p:cNvSpPr/>
            <p:nvPr/>
          </p:nvSpPr>
          <p:spPr>
            <a:xfrm>
              <a:off x="4281840" y="4534920"/>
              <a:ext cx="57600" cy="95400"/>
            </a:xfrm>
            <a:custGeom>
              <a:avLst/>
              <a:gdLst/>
              <a:ahLst/>
              <a:cxnLst/>
              <a:rect l="l" t="t" r="r" b="b"/>
              <a:pathLst>
                <a:path w="2890" h="4779">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537" name="Google Shape;1716;p35"/>
            <p:cNvSpPr/>
            <p:nvPr/>
          </p:nvSpPr>
          <p:spPr>
            <a:xfrm>
              <a:off x="2554560" y="4443480"/>
              <a:ext cx="1617840" cy="252720"/>
            </a:xfrm>
            <a:custGeom>
              <a:avLst/>
              <a:gdLst/>
              <a:ahLst/>
              <a:cxnLst/>
              <a:rect l="l" t="t" r="r" b="b"/>
              <a:pathLst>
                <a:path w="80906" h="12657">
                  <a:moveTo>
                    <a:pt x="15831" y="0"/>
                  </a:moveTo>
                  <a:lnTo>
                    <a:pt x="0" y="12657"/>
                  </a:lnTo>
                  <a:lnTo>
                    <a:pt x="65075" y="12657"/>
                  </a:lnTo>
                  <a:lnTo>
                    <a:pt x="80906" y="0"/>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538" name="Google Shape;1717;p35"/>
            <p:cNvSpPr/>
            <p:nvPr/>
          </p:nvSpPr>
          <p:spPr>
            <a:xfrm>
              <a:off x="2547360" y="4437000"/>
              <a:ext cx="1632600" cy="265680"/>
            </a:xfrm>
            <a:custGeom>
              <a:avLst/>
              <a:gdLst/>
              <a:ahLst/>
              <a:cxnLst/>
              <a:rect l="l" t="t" r="r" b="b"/>
              <a:pathLst>
                <a:path w="81640" h="13309">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39" name="Google Shape;1718;p35"/>
            <p:cNvSpPr/>
            <p:nvPr/>
          </p:nvSpPr>
          <p:spPr>
            <a:xfrm>
              <a:off x="3849480" y="4436640"/>
              <a:ext cx="330120" cy="281880"/>
            </a:xfrm>
            <a:custGeom>
              <a:avLst/>
              <a:gdLst/>
              <a:ahLst/>
              <a:cxnLst/>
              <a:rect l="l" t="t" r="r" b="b"/>
              <a:pathLst>
                <a:path w="16524" h="14113">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40" name="Google Shape;1719;p35"/>
            <p:cNvSpPr/>
            <p:nvPr/>
          </p:nvSpPr>
          <p:spPr>
            <a:xfrm>
              <a:off x="2554560" y="4696560"/>
              <a:ext cx="1301040" cy="15120"/>
            </a:xfrm>
            <a:custGeom>
              <a:avLst/>
              <a:gdLst/>
              <a:ahLst/>
              <a:cxnLst/>
              <a:rect l="l" t="t" r="r" b="b"/>
              <a:pathLst>
                <a:path w="65075" h="775">
                  <a:moveTo>
                    <a:pt x="0" y="1"/>
                  </a:moveTo>
                  <a:lnTo>
                    <a:pt x="0" y="774"/>
                  </a:lnTo>
                  <a:lnTo>
                    <a:pt x="65075" y="774"/>
                  </a:lnTo>
                  <a:lnTo>
                    <a:pt x="65075" y="1"/>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541" name="Google Shape;1720;p35"/>
            <p:cNvSpPr/>
            <p:nvPr/>
          </p:nvSpPr>
          <p:spPr>
            <a:xfrm>
              <a:off x="2547360" y="4689360"/>
              <a:ext cx="1315800" cy="29880"/>
            </a:xfrm>
            <a:custGeom>
              <a:avLst/>
              <a:gdLst/>
              <a:ahLst/>
              <a:cxnLst/>
              <a:rect l="l" t="t" r="r" b="b"/>
              <a:pathLst>
                <a:path w="65809" h="1507">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42" name="Google Shape;1721;p35"/>
            <p:cNvSpPr/>
            <p:nvPr/>
          </p:nvSpPr>
          <p:spPr>
            <a:xfrm>
              <a:off x="2929680" y="4580280"/>
              <a:ext cx="142200" cy="47520"/>
            </a:xfrm>
            <a:custGeom>
              <a:avLst/>
              <a:gdLst/>
              <a:ahLst/>
              <a:cxnLst/>
              <a:rect l="l" t="t" r="r" b="b"/>
              <a:pathLst>
                <a:path w="7123" h="2402">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43" name="Google Shape;1722;p35"/>
            <p:cNvSpPr/>
            <p:nvPr/>
          </p:nvSpPr>
          <p:spPr>
            <a:xfrm>
              <a:off x="3016080" y="4580280"/>
              <a:ext cx="142200" cy="47520"/>
            </a:xfrm>
            <a:custGeom>
              <a:avLst/>
              <a:gdLst/>
              <a:ahLst/>
              <a:cxnLst/>
              <a:rect l="l" t="t" r="r" b="b"/>
              <a:pathLst>
                <a:path w="7123" h="2402">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44" name="Google Shape;1723;p35"/>
            <p:cNvSpPr/>
            <p:nvPr/>
          </p:nvSpPr>
          <p:spPr>
            <a:xfrm>
              <a:off x="2843640" y="4580280"/>
              <a:ext cx="142200" cy="47520"/>
            </a:xfrm>
            <a:custGeom>
              <a:avLst/>
              <a:gdLst/>
              <a:ahLst/>
              <a:cxnLst/>
              <a:rect l="l" t="t" r="r" b="b"/>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45" name="Google Shape;1724;p35"/>
            <p:cNvSpPr/>
            <p:nvPr/>
          </p:nvSpPr>
          <p:spPr>
            <a:xfrm>
              <a:off x="2885760" y="4546800"/>
              <a:ext cx="142200" cy="46800"/>
            </a:xfrm>
            <a:custGeom>
              <a:avLst/>
              <a:gdLst/>
              <a:ahLst/>
              <a:cxnLst/>
              <a:rect l="l" t="t" r="r" b="b"/>
              <a:pathLst>
                <a:path w="7123" h="2362">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46" name="Google Shape;1725;p35"/>
            <p:cNvSpPr/>
            <p:nvPr/>
          </p:nvSpPr>
          <p:spPr>
            <a:xfrm>
              <a:off x="3013560" y="4512600"/>
              <a:ext cx="142200" cy="47520"/>
            </a:xfrm>
            <a:custGeom>
              <a:avLst/>
              <a:gdLst/>
              <a:ahLst/>
              <a:cxnLst/>
              <a:rect l="l" t="t" r="r" b="b"/>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47" name="Google Shape;1726;p35"/>
            <p:cNvSpPr/>
            <p:nvPr/>
          </p:nvSpPr>
          <p:spPr>
            <a:xfrm>
              <a:off x="2927520" y="4512600"/>
              <a:ext cx="142200" cy="47520"/>
            </a:xfrm>
            <a:custGeom>
              <a:avLst/>
              <a:gdLst/>
              <a:ahLst/>
              <a:cxnLst/>
              <a:rect l="l" t="t" r="r" b="b"/>
              <a:pathLst>
                <a:path w="7123" h="2402">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48" name="Google Shape;1727;p35"/>
            <p:cNvSpPr/>
            <p:nvPr/>
          </p:nvSpPr>
          <p:spPr>
            <a:xfrm>
              <a:off x="3101400" y="4580280"/>
              <a:ext cx="142200" cy="47520"/>
            </a:xfrm>
            <a:custGeom>
              <a:avLst/>
              <a:gdLst/>
              <a:ahLst/>
              <a:cxnLst/>
              <a:rect l="l" t="t" r="r" b="b"/>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49" name="Google Shape;1728;p35"/>
            <p:cNvSpPr/>
            <p:nvPr/>
          </p:nvSpPr>
          <p:spPr>
            <a:xfrm>
              <a:off x="3531240" y="4580280"/>
              <a:ext cx="142200" cy="47520"/>
            </a:xfrm>
            <a:custGeom>
              <a:avLst/>
              <a:gdLst/>
              <a:ahLst/>
              <a:cxnLst/>
              <a:rect l="l" t="t" r="r" b="b"/>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50" name="Google Shape;1729;p35"/>
            <p:cNvSpPr/>
            <p:nvPr/>
          </p:nvSpPr>
          <p:spPr>
            <a:xfrm>
              <a:off x="3099240" y="4512600"/>
              <a:ext cx="142200" cy="47520"/>
            </a:xfrm>
            <a:custGeom>
              <a:avLst/>
              <a:gdLst/>
              <a:ahLst/>
              <a:cxnLst/>
              <a:rect l="l" t="t" r="r" b="b"/>
              <a:pathLst>
                <a:path w="7123" h="2402">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51" name="Google Shape;1730;p35"/>
            <p:cNvSpPr/>
            <p:nvPr/>
          </p:nvSpPr>
          <p:spPr>
            <a:xfrm>
              <a:off x="3187800" y="4580280"/>
              <a:ext cx="142200" cy="47520"/>
            </a:xfrm>
            <a:custGeom>
              <a:avLst/>
              <a:gdLst/>
              <a:ahLst/>
              <a:cxnLst/>
              <a:rect l="l" t="t" r="r" b="b"/>
              <a:pathLst>
                <a:path w="7123" h="2402">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52" name="Google Shape;1731;p35"/>
            <p:cNvSpPr/>
            <p:nvPr/>
          </p:nvSpPr>
          <p:spPr>
            <a:xfrm>
              <a:off x="3702960" y="4580280"/>
              <a:ext cx="142200" cy="47520"/>
            </a:xfrm>
            <a:custGeom>
              <a:avLst/>
              <a:gdLst/>
              <a:ahLst/>
              <a:cxnLst/>
              <a:rect l="l" t="t" r="r" b="b"/>
              <a:pathLst>
                <a:path w="7123" h="2402">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53" name="Google Shape;1732;p35"/>
            <p:cNvSpPr/>
            <p:nvPr/>
          </p:nvSpPr>
          <p:spPr>
            <a:xfrm>
              <a:off x="3745440" y="4546800"/>
              <a:ext cx="142200" cy="46800"/>
            </a:xfrm>
            <a:custGeom>
              <a:avLst/>
              <a:gdLst/>
              <a:ahLst/>
              <a:cxnLst/>
              <a:rect l="l" t="t" r="r" b="b"/>
              <a:pathLst>
                <a:path w="7123" h="2362">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54" name="Google Shape;1733;p35"/>
            <p:cNvSpPr/>
            <p:nvPr/>
          </p:nvSpPr>
          <p:spPr>
            <a:xfrm>
              <a:off x="3617640" y="4580280"/>
              <a:ext cx="142200" cy="47520"/>
            </a:xfrm>
            <a:custGeom>
              <a:avLst/>
              <a:gdLst/>
              <a:ahLst/>
              <a:cxnLst/>
              <a:rect l="l" t="t" r="r" b="b"/>
              <a:pathLst>
                <a:path w="7123" h="2402">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55" name="Google Shape;1734;p35"/>
            <p:cNvSpPr/>
            <p:nvPr/>
          </p:nvSpPr>
          <p:spPr>
            <a:xfrm>
              <a:off x="3445920" y="4580280"/>
              <a:ext cx="142200" cy="47520"/>
            </a:xfrm>
            <a:custGeom>
              <a:avLst/>
              <a:gdLst/>
              <a:ahLst/>
              <a:cxnLst/>
              <a:rect l="l" t="t" r="r" b="b"/>
              <a:pathLst>
                <a:path w="7123" h="2402">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56" name="Google Shape;1735;p35"/>
            <p:cNvSpPr/>
            <p:nvPr/>
          </p:nvSpPr>
          <p:spPr>
            <a:xfrm>
              <a:off x="3273120" y="4580280"/>
              <a:ext cx="142200" cy="47520"/>
            </a:xfrm>
            <a:custGeom>
              <a:avLst/>
              <a:gdLst/>
              <a:ahLst/>
              <a:cxnLst/>
              <a:rect l="l" t="t" r="r" b="b"/>
              <a:pathLst>
                <a:path w="7123" h="2402">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57" name="Google Shape;1736;p35"/>
            <p:cNvSpPr/>
            <p:nvPr/>
          </p:nvSpPr>
          <p:spPr>
            <a:xfrm>
              <a:off x="3359520" y="4580280"/>
              <a:ext cx="142200" cy="47520"/>
            </a:xfrm>
            <a:custGeom>
              <a:avLst/>
              <a:gdLst/>
              <a:ahLst/>
              <a:cxnLst/>
              <a:rect l="l" t="t" r="r" b="b"/>
              <a:pathLst>
                <a:path w="7123" h="2402">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58" name="Google Shape;1737;p35"/>
            <p:cNvSpPr/>
            <p:nvPr/>
          </p:nvSpPr>
          <p:spPr>
            <a:xfrm>
              <a:off x="3443400" y="4512600"/>
              <a:ext cx="142200" cy="47520"/>
            </a:xfrm>
            <a:custGeom>
              <a:avLst/>
              <a:gdLst/>
              <a:ahLst/>
              <a:cxnLst/>
              <a:rect l="l" t="t" r="r" b="b"/>
              <a:pathLst>
                <a:path w="7123" h="2402">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59" name="Google Shape;1738;p35"/>
            <p:cNvSpPr/>
            <p:nvPr/>
          </p:nvSpPr>
          <p:spPr>
            <a:xfrm>
              <a:off x="3573720" y="4546800"/>
              <a:ext cx="142200" cy="46800"/>
            </a:xfrm>
            <a:custGeom>
              <a:avLst/>
              <a:gdLst/>
              <a:ahLst/>
              <a:cxnLst/>
              <a:rect l="l" t="t" r="r" b="b"/>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60" name="Google Shape;1739;p35"/>
            <p:cNvSpPr/>
            <p:nvPr/>
          </p:nvSpPr>
          <p:spPr>
            <a:xfrm>
              <a:off x="3400920" y="4546800"/>
              <a:ext cx="142200" cy="46800"/>
            </a:xfrm>
            <a:custGeom>
              <a:avLst/>
              <a:gdLst/>
              <a:ahLst/>
              <a:cxnLst/>
              <a:rect l="l" t="t" r="r" b="b"/>
              <a:pathLst>
                <a:path w="7123" h="2362">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61" name="Google Shape;1740;p35"/>
            <p:cNvSpPr/>
            <p:nvPr/>
          </p:nvSpPr>
          <p:spPr>
            <a:xfrm>
              <a:off x="3229200" y="4546800"/>
              <a:ext cx="142200" cy="46800"/>
            </a:xfrm>
            <a:custGeom>
              <a:avLst/>
              <a:gdLst/>
              <a:ahLst/>
              <a:cxnLst/>
              <a:rect l="l" t="t" r="r" b="b"/>
              <a:pathLst>
                <a:path w="7123" h="2362">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62" name="Google Shape;1741;p35"/>
            <p:cNvSpPr/>
            <p:nvPr/>
          </p:nvSpPr>
          <p:spPr>
            <a:xfrm>
              <a:off x="3487320" y="4546800"/>
              <a:ext cx="142200" cy="46800"/>
            </a:xfrm>
            <a:custGeom>
              <a:avLst/>
              <a:gdLst/>
              <a:ahLst/>
              <a:cxnLst/>
              <a:rect l="l" t="t" r="r" b="b"/>
              <a:pathLst>
                <a:path w="7123" h="2362">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63" name="Google Shape;1742;p35"/>
            <p:cNvSpPr/>
            <p:nvPr/>
          </p:nvSpPr>
          <p:spPr>
            <a:xfrm>
              <a:off x="3185280" y="4512600"/>
              <a:ext cx="142200" cy="47520"/>
            </a:xfrm>
            <a:custGeom>
              <a:avLst/>
              <a:gdLst/>
              <a:ahLst/>
              <a:cxnLst/>
              <a:rect l="l" t="t" r="r" b="b"/>
              <a:pathLst>
                <a:path w="7123" h="2402">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64" name="Google Shape;1743;p35"/>
            <p:cNvSpPr/>
            <p:nvPr/>
          </p:nvSpPr>
          <p:spPr>
            <a:xfrm>
              <a:off x="2971440" y="4546800"/>
              <a:ext cx="142200" cy="46800"/>
            </a:xfrm>
            <a:custGeom>
              <a:avLst/>
              <a:gdLst/>
              <a:ahLst/>
              <a:cxnLst/>
              <a:rect l="l" t="t" r="r" b="b"/>
              <a:pathLst>
                <a:path w="7122" h="236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65" name="Google Shape;1744;p35"/>
            <p:cNvSpPr/>
            <p:nvPr/>
          </p:nvSpPr>
          <p:spPr>
            <a:xfrm>
              <a:off x="3143880" y="4546800"/>
              <a:ext cx="142200" cy="46800"/>
            </a:xfrm>
            <a:custGeom>
              <a:avLst/>
              <a:gdLst/>
              <a:ahLst/>
              <a:cxnLst/>
              <a:rect l="l" t="t" r="r" b="b"/>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66" name="Google Shape;1745;p35"/>
            <p:cNvSpPr/>
            <p:nvPr/>
          </p:nvSpPr>
          <p:spPr>
            <a:xfrm>
              <a:off x="3057480" y="4546800"/>
              <a:ext cx="142200" cy="46800"/>
            </a:xfrm>
            <a:custGeom>
              <a:avLst/>
              <a:gdLst/>
              <a:ahLst/>
              <a:cxnLst/>
              <a:rect l="l" t="t" r="r" b="b"/>
              <a:pathLst>
                <a:path w="7123" h="2362">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67" name="Google Shape;1746;p35"/>
            <p:cNvSpPr/>
            <p:nvPr/>
          </p:nvSpPr>
          <p:spPr>
            <a:xfrm>
              <a:off x="3315600" y="4546800"/>
              <a:ext cx="142200" cy="46800"/>
            </a:xfrm>
            <a:custGeom>
              <a:avLst/>
              <a:gdLst/>
              <a:ahLst/>
              <a:cxnLst/>
              <a:rect l="l" t="t" r="r" b="b"/>
              <a:pathLst>
                <a:path w="7123" h="2362">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68" name="Google Shape;1747;p35"/>
            <p:cNvSpPr/>
            <p:nvPr/>
          </p:nvSpPr>
          <p:spPr>
            <a:xfrm>
              <a:off x="3357000" y="4512600"/>
              <a:ext cx="142200" cy="47520"/>
            </a:xfrm>
            <a:custGeom>
              <a:avLst/>
              <a:gdLst/>
              <a:ahLst/>
              <a:cxnLst/>
              <a:rect l="l" t="t" r="r" b="b"/>
              <a:pathLst>
                <a:path w="7123" h="2402">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69" name="Google Shape;1748;p35"/>
            <p:cNvSpPr/>
            <p:nvPr/>
          </p:nvSpPr>
          <p:spPr>
            <a:xfrm>
              <a:off x="3786840" y="4512600"/>
              <a:ext cx="142200" cy="47520"/>
            </a:xfrm>
            <a:custGeom>
              <a:avLst/>
              <a:gdLst/>
              <a:ahLst/>
              <a:cxnLst/>
              <a:rect l="l" t="t" r="r" b="b"/>
              <a:pathLst>
                <a:path w="7123" h="2402">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70" name="Google Shape;1749;p35"/>
            <p:cNvSpPr/>
            <p:nvPr/>
          </p:nvSpPr>
          <p:spPr>
            <a:xfrm>
              <a:off x="3271680" y="4512600"/>
              <a:ext cx="142200" cy="47520"/>
            </a:xfrm>
            <a:custGeom>
              <a:avLst/>
              <a:gdLst/>
              <a:ahLst/>
              <a:cxnLst/>
              <a:rect l="l" t="t" r="r" b="b"/>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71" name="Google Shape;1750;p35"/>
            <p:cNvSpPr/>
            <p:nvPr/>
          </p:nvSpPr>
          <p:spPr>
            <a:xfrm>
              <a:off x="3615120" y="4512600"/>
              <a:ext cx="142200" cy="47520"/>
            </a:xfrm>
            <a:custGeom>
              <a:avLst/>
              <a:gdLst/>
              <a:ahLst/>
              <a:cxnLst/>
              <a:rect l="l" t="t" r="r" b="b"/>
              <a:pathLst>
                <a:path w="7123" h="2402">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72" name="Google Shape;1751;p35"/>
            <p:cNvSpPr/>
            <p:nvPr/>
          </p:nvSpPr>
          <p:spPr>
            <a:xfrm>
              <a:off x="3701520" y="4512600"/>
              <a:ext cx="142200" cy="47520"/>
            </a:xfrm>
            <a:custGeom>
              <a:avLst/>
              <a:gdLst/>
              <a:ahLst/>
              <a:cxnLst/>
              <a:rect l="l" t="t" r="r" b="b"/>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73" name="Google Shape;1752;p35"/>
            <p:cNvSpPr/>
            <p:nvPr/>
          </p:nvSpPr>
          <p:spPr>
            <a:xfrm>
              <a:off x="3659040" y="4546800"/>
              <a:ext cx="142200" cy="46800"/>
            </a:xfrm>
            <a:custGeom>
              <a:avLst/>
              <a:gdLst/>
              <a:ahLst/>
              <a:cxnLst/>
              <a:rect l="l" t="t" r="r" b="b"/>
              <a:pathLst>
                <a:path w="7123" h="2362">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74" name="Google Shape;1753;p35"/>
            <p:cNvSpPr/>
            <p:nvPr/>
          </p:nvSpPr>
          <p:spPr>
            <a:xfrm>
              <a:off x="3528720" y="4512600"/>
              <a:ext cx="142200" cy="47520"/>
            </a:xfrm>
            <a:custGeom>
              <a:avLst/>
              <a:gdLst/>
              <a:ahLst/>
              <a:cxnLst/>
              <a:rect l="l" t="t" r="r" b="b"/>
              <a:pathLst>
                <a:path w="7123" h="2402">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75" name="Google Shape;1754;p35"/>
            <p:cNvSpPr/>
            <p:nvPr/>
          </p:nvSpPr>
          <p:spPr>
            <a:xfrm>
              <a:off x="3318120" y="4614480"/>
              <a:ext cx="142200" cy="46800"/>
            </a:xfrm>
            <a:custGeom>
              <a:avLst/>
              <a:gdLst/>
              <a:ahLst/>
              <a:cxnLst/>
              <a:rect l="l" t="t" r="r" b="b"/>
              <a:pathLst>
                <a:path w="7123" h="2361">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76" name="Google Shape;1755;p35"/>
            <p:cNvSpPr/>
            <p:nvPr/>
          </p:nvSpPr>
          <p:spPr>
            <a:xfrm>
              <a:off x="3403440" y="4614480"/>
              <a:ext cx="142200" cy="46800"/>
            </a:xfrm>
            <a:custGeom>
              <a:avLst/>
              <a:gdLst/>
              <a:ahLst/>
              <a:cxnLst/>
              <a:rect l="l" t="t" r="r" b="b"/>
              <a:pathLst>
                <a:path w="7123" h="2361">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77" name="Google Shape;1756;p35"/>
            <p:cNvSpPr/>
            <p:nvPr/>
          </p:nvSpPr>
          <p:spPr>
            <a:xfrm>
              <a:off x="3231720" y="4614480"/>
              <a:ext cx="142200" cy="46800"/>
            </a:xfrm>
            <a:custGeom>
              <a:avLst/>
              <a:gdLst/>
              <a:ahLst/>
              <a:cxnLst/>
              <a:rect l="l" t="t" r="r" b="b"/>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78" name="Google Shape;1757;p35"/>
            <p:cNvSpPr/>
            <p:nvPr/>
          </p:nvSpPr>
          <p:spPr>
            <a:xfrm>
              <a:off x="3489840" y="4614480"/>
              <a:ext cx="142200" cy="46800"/>
            </a:xfrm>
            <a:custGeom>
              <a:avLst/>
              <a:gdLst/>
              <a:ahLst/>
              <a:cxnLst/>
              <a:rect l="l" t="t" r="r" b="b"/>
              <a:pathLst>
                <a:path w="7123"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79" name="Google Shape;1758;p35"/>
            <p:cNvSpPr/>
            <p:nvPr/>
          </p:nvSpPr>
          <p:spPr>
            <a:xfrm>
              <a:off x="3145320" y="4614480"/>
              <a:ext cx="142200" cy="46800"/>
            </a:xfrm>
            <a:custGeom>
              <a:avLst/>
              <a:gdLst/>
              <a:ahLst/>
              <a:cxnLst/>
              <a:rect l="l" t="t" r="r" b="b"/>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80" name="Google Shape;1759;p35"/>
            <p:cNvSpPr/>
            <p:nvPr/>
          </p:nvSpPr>
          <p:spPr>
            <a:xfrm>
              <a:off x="3060000" y="4614480"/>
              <a:ext cx="142200" cy="46800"/>
            </a:xfrm>
            <a:custGeom>
              <a:avLst/>
              <a:gdLst/>
              <a:ahLst/>
              <a:cxnLst/>
              <a:rect l="l" t="t" r="r" b="b"/>
              <a:pathLst>
                <a:path w="7122"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81" name="Google Shape;1760;p35"/>
            <p:cNvSpPr/>
            <p:nvPr/>
          </p:nvSpPr>
          <p:spPr>
            <a:xfrm>
              <a:off x="3575160" y="4614480"/>
              <a:ext cx="142200" cy="46800"/>
            </a:xfrm>
            <a:custGeom>
              <a:avLst/>
              <a:gdLst/>
              <a:ahLst/>
              <a:cxnLst/>
              <a:rect l="l" t="t" r="r" b="b"/>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82" name="Google Shape;1761;p35"/>
            <p:cNvSpPr/>
            <p:nvPr/>
          </p:nvSpPr>
          <p:spPr>
            <a:xfrm>
              <a:off x="2887560" y="4614480"/>
              <a:ext cx="142920" cy="46800"/>
            </a:xfrm>
            <a:custGeom>
              <a:avLst/>
              <a:gdLst/>
              <a:ahLst/>
              <a:cxnLst/>
              <a:rect l="l" t="t" r="r" b="b"/>
              <a:pathLst>
                <a:path w="7163" h="2361">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83" name="Google Shape;1762;p35"/>
            <p:cNvSpPr/>
            <p:nvPr/>
          </p:nvSpPr>
          <p:spPr>
            <a:xfrm>
              <a:off x="2973600" y="4614480"/>
              <a:ext cx="142200" cy="46800"/>
            </a:xfrm>
            <a:custGeom>
              <a:avLst/>
              <a:gdLst/>
              <a:ahLst/>
              <a:cxnLst/>
              <a:rect l="l" t="t" r="r" b="b"/>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84" name="Google Shape;1763;p35"/>
            <p:cNvSpPr/>
            <p:nvPr/>
          </p:nvSpPr>
          <p:spPr>
            <a:xfrm>
              <a:off x="3830760" y="4546800"/>
              <a:ext cx="142920" cy="46800"/>
            </a:xfrm>
            <a:custGeom>
              <a:avLst/>
              <a:gdLst/>
              <a:ahLst/>
              <a:cxnLst/>
              <a:rect l="l" t="t" r="r" b="b"/>
              <a:pathLst>
                <a:path w="7163" h="2362">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85" name="Google Shape;1764;p35"/>
            <p:cNvSpPr/>
            <p:nvPr/>
          </p:nvSpPr>
          <p:spPr>
            <a:xfrm>
              <a:off x="3914640" y="4479120"/>
              <a:ext cx="142200" cy="46800"/>
            </a:xfrm>
            <a:custGeom>
              <a:avLst/>
              <a:gdLst/>
              <a:ahLst/>
              <a:cxnLst/>
              <a:rect l="l" t="t" r="r" b="b"/>
              <a:pathLst>
                <a:path w="7123" h="2362">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86" name="Google Shape;1765;p35"/>
            <p:cNvSpPr/>
            <p:nvPr/>
          </p:nvSpPr>
          <p:spPr>
            <a:xfrm>
              <a:off x="3873240" y="4512600"/>
              <a:ext cx="142200" cy="47520"/>
            </a:xfrm>
            <a:custGeom>
              <a:avLst/>
              <a:gdLst/>
              <a:ahLst/>
              <a:cxnLst/>
              <a:rect l="l" t="t" r="r" b="b"/>
              <a:pathLst>
                <a:path w="7123" h="2402">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87" name="Google Shape;1766;p35"/>
            <p:cNvSpPr/>
            <p:nvPr/>
          </p:nvSpPr>
          <p:spPr>
            <a:xfrm>
              <a:off x="2801880" y="4614480"/>
              <a:ext cx="142200" cy="46800"/>
            </a:xfrm>
            <a:custGeom>
              <a:avLst/>
              <a:gdLst/>
              <a:ahLst/>
              <a:cxnLst/>
              <a:rect l="l" t="t" r="r" b="b"/>
              <a:pathLst>
                <a:path w="7123" h="2361">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88" name="Google Shape;1767;p35"/>
            <p:cNvSpPr/>
            <p:nvPr/>
          </p:nvSpPr>
          <p:spPr>
            <a:xfrm>
              <a:off x="3661560" y="4614480"/>
              <a:ext cx="142200" cy="46800"/>
            </a:xfrm>
            <a:custGeom>
              <a:avLst/>
              <a:gdLst/>
              <a:ahLst/>
              <a:cxnLst/>
              <a:rect l="l" t="t" r="r" b="b"/>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89" name="Google Shape;1768;p35"/>
            <p:cNvSpPr/>
            <p:nvPr/>
          </p:nvSpPr>
          <p:spPr>
            <a:xfrm>
              <a:off x="3747960" y="4614480"/>
              <a:ext cx="142200" cy="46800"/>
            </a:xfrm>
            <a:custGeom>
              <a:avLst/>
              <a:gdLst/>
              <a:ahLst/>
              <a:cxnLst/>
              <a:rect l="l" t="t" r="r" b="b"/>
              <a:pathLst>
                <a:path w="7123" h="2361">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90" name="Google Shape;1769;p35"/>
            <p:cNvSpPr/>
            <p:nvPr/>
          </p:nvSpPr>
          <p:spPr>
            <a:xfrm>
              <a:off x="3789360" y="4580280"/>
              <a:ext cx="142200" cy="47520"/>
            </a:xfrm>
            <a:custGeom>
              <a:avLst/>
              <a:gdLst/>
              <a:ahLst/>
              <a:cxnLst/>
              <a:rect l="l" t="t" r="r" b="b"/>
              <a:pathLst>
                <a:path w="7123" h="2402">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91" name="Google Shape;1770;p35"/>
            <p:cNvSpPr/>
            <p:nvPr/>
          </p:nvSpPr>
          <p:spPr>
            <a:xfrm>
              <a:off x="2799720" y="4546800"/>
              <a:ext cx="142200" cy="46800"/>
            </a:xfrm>
            <a:custGeom>
              <a:avLst/>
              <a:gdLst/>
              <a:ahLst/>
              <a:cxnLst/>
              <a:rect l="l" t="t" r="r" b="b"/>
              <a:pathLst>
                <a:path w="7123" h="2362">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92" name="Google Shape;1771;p35"/>
            <p:cNvSpPr/>
            <p:nvPr/>
          </p:nvSpPr>
          <p:spPr>
            <a:xfrm>
              <a:off x="3399480" y="4479120"/>
              <a:ext cx="142200" cy="46800"/>
            </a:xfrm>
            <a:custGeom>
              <a:avLst/>
              <a:gdLst/>
              <a:ahLst/>
              <a:cxnLst/>
              <a:rect l="l" t="t" r="r" b="b"/>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93" name="Google Shape;1772;p35"/>
            <p:cNvSpPr/>
            <p:nvPr/>
          </p:nvSpPr>
          <p:spPr>
            <a:xfrm>
              <a:off x="3484800" y="4479120"/>
              <a:ext cx="142200" cy="46800"/>
            </a:xfrm>
            <a:custGeom>
              <a:avLst/>
              <a:gdLst/>
              <a:ahLst/>
              <a:cxnLst/>
              <a:rect l="l" t="t" r="r" b="b"/>
              <a:pathLst>
                <a:path w="7123" h="2362">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94" name="Google Shape;1773;p35"/>
            <p:cNvSpPr/>
            <p:nvPr/>
          </p:nvSpPr>
          <p:spPr>
            <a:xfrm>
              <a:off x="3313080" y="4479120"/>
              <a:ext cx="142200" cy="46800"/>
            </a:xfrm>
            <a:custGeom>
              <a:avLst/>
              <a:gdLst/>
              <a:ahLst/>
              <a:cxnLst/>
              <a:rect l="l" t="t" r="r" b="b"/>
              <a:pathLst>
                <a:path w="7123" h="2362">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95" name="Google Shape;1774;p35"/>
            <p:cNvSpPr/>
            <p:nvPr/>
          </p:nvSpPr>
          <p:spPr>
            <a:xfrm>
              <a:off x="3571200" y="4479120"/>
              <a:ext cx="142200" cy="46800"/>
            </a:xfrm>
            <a:custGeom>
              <a:avLst/>
              <a:gdLst/>
              <a:ahLst/>
              <a:cxnLst/>
              <a:rect l="l" t="t" r="r" b="b"/>
              <a:pathLst>
                <a:path w="7123" h="2362">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96" name="Google Shape;1775;p35"/>
            <p:cNvSpPr/>
            <p:nvPr/>
          </p:nvSpPr>
          <p:spPr>
            <a:xfrm>
              <a:off x="3742920" y="4479120"/>
              <a:ext cx="142200" cy="46800"/>
            </a:xfrm>
            <a:custGeom>
              <a:avLst/>
              <a:gdLst/>
              <a:ahLst/>
              <a:cxnLst/>
              <a:rect l="l" t="t" r="r" b="b"/>
              <a:pathLst>
                <a:path w="7123" h="2362">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97" name="Google Shape;1776;p35"/>
            <p:cNvSpPr/>
            <p:nvPr/>
          </p:nvSpPr>
          <p:spPr>
            <a:xfrm>
              <a:off x="3656520" y="4479120"/>
              <a:ext cx="142200" cy="46800"/>
            </a:xfrm>
            <a:custGeom>
              <a:avLst/>
              <a:gdLst/>
              <a:ahLst/>
              <a:cxnLst/>
              <a:rect l="l" t="t" r="r" b="b"/>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98" name="Google Shape;1777;p35"/>
            <p:cNvSpPr/>
            <p:nvPr/>
          </p:nvSpPr>
          <p:spPr>
            <a:xfrm>
              <a:off x="3227040" y="4479120"/>
              <a:ext cx="142200" cy="46800"/>
            </a:xfrm>
            <a:custGeom>
              <a:avLst/>
              <a:gdLst/>
              <a:ahLst/>
              <a:cxnLst/>
              <a:rect l="l" t="t" r="r" b="b"/>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99" name="Google Shape;1778;p35"/>
            <p:cNvSpPr/>
            <p:nvPr/>
          </p:nvSpPr>
          <p:spPr>
            <a:xfrm>
              <a:off x="2757960" y="4580280"/>
              <a:ext cx="142200" cy="47520"/>
            </a:xfrm>
            <a:custGeom>
              <a:avLst/>
              <a:gdLst/>
              <a:ahLst/>
              <a:cxnLst/>
              <a:rect l="l" t="t" r="r" b="b"/>
              <a:pathLst>
                <a:path w="7123" h="2402">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00" name="Google Shape;1779;p35"/>
            <p:cNvSpPr/>
            <p:nvPr/>
          </p:nvSpPr>
          <p:spPr>
            <a:xfrm>
              <a:off x="2841120" y="4512600"/>
              <a:ext cx="142920" cy="47520"/>
            </a:xfrm>
            <a:custGeom>
              <a:avLst/>
              <a:gdLst/>
              <a:ahLst/>
              <a:cxnLst/>
              <a:rect l="l" t="t" r="r" b="b"/>
              <a:pathLst>
                <a:path w="7164" h="2402">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01" name="Google Shape;1780;p35"/>
            <p:cNvSpPr/>
            <p:nvPr/>
          </p:nvSpPr>
          <p:spPr>
            <a:xfrm>
              <a:off x="3829320" y="4479120"/>
              <a:ext cx="142200" cy="46800"/>
            </a:xfrm>
            <a:custGeom>
              <a:avLst/>
              <a:gdLst/>
              <a:ahLst/>
              <a:cxnLst/>
              <a:rect l="l" t="t" r="r" b="b"/>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02" name="Google Shape;1781;p35"/>
            <p:cNvSpPr/>
            <p:nvPr/>
          </p:nvSpPr>
          <p:spPr>
            <a:xfrm>
              <a:off x="2715840" y="4614480"/>
              <a:ext cx="142200" cy="46800"/>
            </a:xfrm>
            <a:custGeom>
              <a:avLst/>
              <a:gdLst/>
              <a:ahLst/>
              <a:cxnLst/>
              <a:rect l="l" t="t" r="r" b="b"/>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03" name="Google Shape;1782;p35"/>
            <p:cNvSpPr/>
            <p:nvPr/>
          </p:nvSpPr>
          <p:spPr>
            <a:xfrm>
              <a:off x="2883240" y="4479120"/>
              <a:ext cx="142200" cy="46800"/>
            </a:xfrm>
            <a:custGeom>
              <a:avLst/>
              <a:gdLst/>
              <a:ahLst/>
              <a:cxnLst/>
              <a:rect l="l" t="t" r="r" b="b"/>
              <a:pathLst>
                <a:path w="7123" h="2362">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04" name="Google Shape;1783;p35"/>
            <p:cNvSpPr/>
            <p:nvPr/>
          </p:nvSpPr>
          <p:spPr>
            <a:xfrm>
              <a:off x="3054960" y="4479120"/>
              <a:ext cx="142200" cy="46800"/>
            </a:xfrm>
            <a:custGeom>
              <a:avLst/>
              <a:gdLst/>
              <a:ahLst/>
              <a:cxnLst/>
              <a:rect l="l" t="t" r="r" b="b"/>
              <a:pathLst>
                <a:path w="7123" h="2362">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05" name="Google Shape;1784;p35"/>
            <p:cNvSpPr/>
            <p:nvPr/>
          </p:nvSpPr>
          <p:spPr>
            <a:xfrm>
              <a:off x="2968920" y="4479120"/>
              <a:ext cx="142920" cy="46800"/>
            </a:xfrm>
            <a:custGeom>
              <a:avLst/>
              <a:gdLst/>
              <a:ahLst/>
              <a:cxnLst/>
              <a:rect l="l" t="t" r="r" b="b"/>
              <a:pathLst>
                <a:path w="7164" h="2362">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06" name="Google Shape;1785;p35"/>
            <p:cNvSpPr/>
            <p:nvPr/>
          </p:nvSpPr>
          <p:spPr>
            <a:xfrm>
              <a:off x="3141360" y="4479120"/>
              <a:ext cx="142200" cy="46800"/>
            </a:xfrm>
            <a:custGeom>
              <a:avLst/>
              <a:gdLst/>
              <a:ahLst/>
              <a:cxnLst/>
              <a:rect l="l" t="t" r="r" b="b"/>
              <a:pathLst>
                <a:path w="7123" h="2362">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07" name="Google Shape;1786;p35"/>
            <p:cNvSpPr/>
            <p:nvPr/>
          </p:nvSpPr>
          <p:spPr>
            <a:xfrm>
              <a:off x="3760920" y="4352400"/>
              <a:ext cx="525600" cy="58320"/>
            </a:xfrm>
            <a:custGeom>
              <a:avLst/>
              <a:gdLst/>
              <a:ahLst/>
              <a:cxnLst/>
              <a:rect l="l" t="t" r="r" b="b"/>
              <a:pathLst>
                <a:path w="26291" h="293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08" name="Google Shape;1787;p35"/>
            <p:cNvSpPr/>
            <p:nvPr/>
          </p:nvSpPr>
          <p:spPr>
            <a:xfrm>
              <a:off x="3756600" y="4345560"/>
              <a:ext cx="533520" cy="71280"/>
            </a:xfrm>
            <a:custGeom>
              <a:avLst/>
              <a:gdLst/>
              <a:ahLst/>
              <a:cxnLst/>
              <a:rect l="l" t="t" r="r" b="b"/>
              <a:pathLst>
                <a:path w="26698" h="3582">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09" name="Google Shape;1788;p35"/>
            <p:cNvSpPr/>
            <p:nvPr/>
          </p:nvSpPr>
          <p:spPr>
            <a:xfrm>
              <a:off x="4005000" y="4072320"/>
              <a:ext cx="81720" cy="313920"/>
            </a:xfrm>
            <a:custGeom>
              <a:avLst/>
              <a:gdLst/>
              <a:ahLst/>
              <a:cxnLst/>
              <a:rect l="l" t="t" r="r" b="b"/>
              <a:pathLst>
                <a:path w="4111" h="15710">
                  <a:moveTo>
                    <a:pt x="0" y="0"/>
                  </a:moveTo>
                  <a:lnTo>
                    <a:pt x="0" y="15709"/>
                  </a:lnTo>
                  <a:lnTo>
                    <a:pt x="4111" y="15709"/>
                  </a:lnTo>
                  <a:lnTo>
                    <a:pt x="4111" y="0"/>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610" name="Google Shape;1789;p35"/>
            <p:cNvSpPr/>
            <p:nvPr/>
          </p:nvSpPr>
          <p:spPr>
            <a:xfrm>
              <a:off x="3998520" y="4064760"/>
              <a:ext cx="95760" cy="327600"/>
            </a:xfrm>
            <a:custGeom>
              <a:avLst/>
              <a:gdLst/>
              <a:ahLst/>
              <a:cxnLst/>
              <a:rect l="l" t="t" r="r" b="b"/>
              <a:pathLst>
                <a:path w="4803" h="16402">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11" name="Google Shape;1790;p35"/>
            <p:cNvSpPr/>
            <p:nvPr/>
          </p:nvSpPr>
          <p:spPr>
            <a:xfrm>
              <a:off x="3992040" y="4072320"/>
              <a:ext cx="108000" cy="227520"/>
            </a:xfrm>
            <a:custGeom>
              <a:avLst/>
              <a:gdLst/>
              <a:ahLst/>
              <a:cxnLst/>
              <a:rect l="l" t="t" r="r" b="b"/>
              <a:pathLst>
                <a:path w="5413" h="11396">
                  <a:moveTo>
                    <a:pt x="0" y="0"/>
                  </a:moveTo>
                  <a:lnTo>
                    <a:pt x="0" y="11395"/>
                  </a:lnTo>
                  <a:lnTo>
                    <a:pt x="5413" y="11395"/>
                  </a:lnTo>
                  <a:lnTo>
                    <a:pt x="5413"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12" name="Google Shape;1791;p35"/>
            <p:cNvSpPr/>
            <p:nvPr/>
          </p:nvSpPr>
          <p:spPr>
            <a:xfrm>
              <a:off x="3985560" y="4064760"/>
              <a:ext cx="121680" cy="241560"/>
            </a:xfrm>
            <a:custGeom>
              <a:avLst/>
              <a:gdLst/>
              <a:ahLst/>
              <a:cxnLst/>
              <a:rect l="l" t="t" r="r" b="b"/>
              <a:pathLst>
                <a:path w="6106" h="12088">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13" name="Google Shape;1792;p35"/>
            <p:cNvSpPr/>
            <p:nvPr/>
          </p:nvSpPr>
          <p:spPr>
            <a:xfrm>
              <a:off x="3383280" y="3026160"/>
              <a:ext cx="1365480" cy="1068480"/>
            </a:xfrm>
            <a:custGeom>
              <a:avLst/>
              <a:gdLst/>
              <a:ahLst/>
              <a:cxnLst/>
              <a:rect l="l" t="t" r="r" b="b"/>
              <a:pathLst>
                <a:path w="68291" h="53436">
                  <a:moveTo>
                    <a:pt x="1" y="0"/>
                  </a:moveTo>
                  <a:lnTo>
                    <a:pt x="1" y="53436"/>
                  </a:lnTo>
                  <a:lnTo>
                    <a:pt x="68290" y="53436"/>
                  </a:lnTo>
                  <a:lnTo>
                    <a:pt x="68290" y="0"/>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614" name="Google Shape;1793;p35"/>
            <p:cNvSpPr/>
            <p:nvPr/>
          </p:nvSpPr>
          <p:spPr>
            <a:xfrm>
              <a:off x="3375720" y="3019680"/>
              <a:ext cx="1379160" cy="1081440"/>
            </a:xfrm>
            <a:custGeom>
              <a:avLst/>
              <a:gdLst/>
              <a:ahLst/>
              <a:cxnLst/>
              <a:rect l="l" t="t" r="r" b="b"/>
              <a:pathLst>
                <a:path w="68982" h="54088">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15" name="Google Shape;1794;p35"/>
            <p:cNvSpPr/>
            <p:nvPr/>
          </p:nvSpPr>
          <p:spPr>
            <a:xfrm>
              <a:off x="3455640" y="3083400"/>
              <a:ext cx="1219680" cy="954360"/>
            </a:xfrm>
            <a:custGeom>
              <a:avLst/>
              <a:gdLst/>
              <a:ahLst/>
              <a:cxnLst/>
              <a:rect l="l" t="t" r="r" b="b"/>
              <a:pathLst>
                <a:path w="61006" h="47738">
                  <a:moveTo>
                    <a:pt x="1" y="0"/>
                  </a:moveTo>
                  <a:lnTo>
                    <a:pt x="1" y="47738"/>
                  </a:lnTo>
                  <a:lnTo>
                    <a:pt x="61006" y="47738"/>
                  </a:lnTo>
                  <a:lnTo>
                    <a:pt x="61006"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16" name="Google Shape;1795;p35"/>
            <p:cNvSpPr/>
            <p:nvPr/>
          </p:nvSpPr>
          <p:spPr>
            <a:xfrm>
              <a:off x="3449160" y="3076920"/>
              <a:ext cx="1232640" cy="967320"/>
            </a:xfrm>
            <a:custGeom>
              <a:avLst/>
              <a:gdLst/>
              <a:ahLst/>
              <a:cxnLst/>
              <a:rect l="l" t="t" r="r" b="b"/>
              <a:pathLst>
                <a:path w="61657" h="4839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17" name="Google Shape;1796;p35"/>
            <p:cNvSpPr/>
            <p:nvPr/>
          </p:nvSpPr>
          <p:spPr>
            <a:xfrm>
              <a:off x="3533040" y="3132000"/>
              <a:ext cx="426960" cy="268200"/>
            </a:xfrm>
            <a:custGeom>
              <a:avLst/>
              <a:gdLst/>
              <a:ahLst/>
              <a:cxnLst/>
              <a:rect l="l" t="t" r="r" b="b"/>
              <a:pathLst>
                <a:path w="21366" h="13431">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18" name="Google Shape;1797;p35"/>
            <p:cNvSpPr/>
            <p:nvPr/>
          </p:nvSpPr>
          <p:spPr>
            <a:xfrm>
              <a:off x="3533040" y="3420360"/>
              <a:ext cx="426960" cy="267480"/>
            </a:xfrm>
            <a:custGeom>
              <a:avLst/>
              <a:gdLst/>
              <a:ahLst/>
              <a:cxnLst/>
              <a:rect l="l" t="t" r="r" b="b"/>
              <a:pathLst>
                <a:path w="21366" h="13391">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19" name="Google Shape;1798;p35"/>
            <p:cNvSpPr/>
            <p:nvPr/>
          </p:nvSpPr>
          <p:spPr>
            <a:xfrm>
              <a:off x="3533040" y="3714120"/>
              <a:ext cx="426960" cy="268200"/>
            </a:xfrm>
            <a:custGeom>
              <a:avLst/>
              <a:gdLst/>
              <a:ahLst/>
              <a:cxnLst/>
              <a:rect l="l" t="t" r="r" b="b"/>
              <a:pathLst>
                <a:path w="21366" h="13431">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20" name="Google Shape;1799;p35"/>
            <p:cNvSpPr/>
            <p:nvPr/>
          </p:nvSpPr>
          <p:spPr>
            <a:xfrm>
              <a:off x="4015440" y="3132000"/>
              <a:ext cx="426960" cy="268200"/>
            </a:xfrm>
            <a:custGeom>
              <a:avLst/>
              <a:gdLst/>
              <a:ahLst/>
              <a:cxnLst/>
              <a:rect l="l" t="t" r="r" b="b"/>
              <a:pathLst>
                <a:path w="21367" h="13431">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21" name="Google Shape;1800;p35"/>
            <p:cNvSpPr/>
            <p:nvPr/>
          </p:nvSpPr>
          <p:spPr>
            <a:xfrm>
              <a:off x="4015440" y="3426840"/>
              <a:ext cx="426960" cy="268200"/>
            </a:xfrm>
            <a:custGeom>
              <a:avLst/>
              <a:gdLst/>
              <a:ahLst/>
              <a:cxnLst/>
              <a:rect l="l" t="t" r="r" b="b"/>
              <a:pathLst>
                <a:path w="21367" h="13431">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22" name="Google Shape;1801;p35"/>
            <p:cNvSpPr/>
            <p:nvPr/>
          </p:nvSpPr>
          <p:spPr>
            <a:xfrm>
              <a:off x="3080520" y="2794320"/>
              <a:ext cx="525600" cy="58320"/>
            </a:xfrm>
            <a:custGeom>
              <a:avLst/>
              <a:gdLst/>
              <a:ahLst/>
              <a:cxnLst/>
              <a:rect l="l" t="t" r="r" b="b"/>
              <a:pathLst>
                <a:path w="26291" h="293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23" name="Google Shape;1802;p35"/>
            <p:cNvSpPr/>
            <p:nvPr/>
          </p:nvSpPr>
          <p:spPr>
            <a:xfrm>
              <a:off x="3076200" y="2787840"/>
              <a:ext cx="534600" cy="71280"/>
            </a:xfrm>
            <a:custGeom>
              <a:avLst/>
              <a:gdLst/>
              <a:ahLst/>
              <a:cxnLst/>
              <a:rect l="l" t="t" r="r" b="b"/>
              <a:pathLst>
                <a:path w="26739" h="3583">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24" name="Google Shape;1803;p35"/>
            <p:cNvSpPr/>
            <p:nvPr/>
          </p:nvSpPr>
          <p:spPr>
            <a:xfrm>
              <a:off x="3324600" y="2514240"/>
              <a:ext cx="82800" cy="313920"/>
            </a:xfrm>
            <a:custGeom>
              <a:avLst/>
              <a:gdLst/>
              <a:ahLst/>
              <a:cxnLst/>
              <a:rect l="l" t="t" r="r" b="b"/>
              <a:pathLst>
                <a:path w="4152" h="15710">
                  <a:moveTo>
                    <a:pt x="1" y="1"/>
                  </a:moveTo>
                  <a:lnTo>
                    <a:pt x="1" y="15710"/>
                  </a:lnTo>
                  <a:lnTo>
                    <a:pt x="4152" y="15710"/>
                  </a:lnTo>
                  <a:lnTo>
                    <a:pt x="4152" y="1"/>
                  </a:lnTo>
                  <a:close/>
                </a:path>
              </a:pathLst>
            </a:custGeom>
            <a:solidFill>
              <a:schemeClr val="lt1"/>
            </a:solidFill>
            <a:ln w="9525">
              <a:solidFill>
                <a:srgbClr val="494949"/>
              </a:solidFill>
              <a:round/>
            </a:ln>
          </p:spPr>
          <p:style>
            <a:lnRef idx="0">
              <a:scrgbClr r="0" g="0" b="0"/>
            </a:lnRef>
            <a:fillRef idx="0">
              <a:scrgbClr r="0" g="0" b="0"/>
            </a:fillRef>
            <a:effectRef idx="0">
              <a:scrgbClr r="0" g="0" b="0"/>
            </a:effectRef>
            <a:fontRef idx="minor"/>
          </p:style>
        </p:sp>
        <p:sp>
          <p:nvSpPr>
            <p:cNvPr id="625" name="Google Shape;1804;p35"/>
            <p:cNvSpPr/>
            <p:nvPr/>
          </p:nvSpPr>
          <p:spPr>
            <a:xfrm>
              <a:off x="3318120" y="2507040"/>
              <a:ext cx="95760" cy="327600"/>
            </a:xfrm>
            <a:custGeom>
              <a:avLst/>
              <a:gdLst/>
              <a:ahLst/>
              <a:cxnLst/>
              <a:rect l="l" t="t" r="r" b="b"/>
              <a:pathLst>
                <a:path w="4804" h="16402">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26" name="Google Shape;1805;p35"/>
            <p:cNvSpPr/>
            <p:nvPr/>
          </p:nvSpPr>
          <p:spPr>
            <a:xfrm>
              <a:off x="3311640" y="2514240"/>
              <a:ext cx="108720" cy="227520"/>
            </a:xfrm>
            <a:custGeom>
              <a:avLst/>
              <a:gdLst/>
              <a:ahLst/>
              <a:cxnLst/>
              <a:rect l="l" t="t" r="r" b="b"/>
              <a:pathLst>
                <a:path w="5454" h="11396">
                  <a:moveTo>
                    <a:pt x="0" y="1"/>
                  </a:moveTo>
                  <a:lnTo>
                    <a:pt x="0" y="11396"/>
                  </a:lnTo>
                  <a:lnTo>
                    <a:pt x="5454" y="11396"/>
                  </a:lnTo>
                  <a:lnTo>
                    <a:pt x="5454"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27" name="Google Shape;1806;p35"/>
            <p:cNvSpPr/>
            <p:nvPr/>
          </p:nvSpPr>
          <p:spPr>
            <a:xfrm>
              <a:off x="3305160" y="2507040"/>
              <a:ext cx="121680" cy="242280"/>
            </a:xfrm>
            <a:custGeom>
              <a:avLst/>
              <a:gdLst/>
              <a:ahLst/>
              <a:cxnLst/>
              <a:rect l="l" t="t" r="r" b="b"/>
              <a:pathLst>
                <a:path w="6106" h="12129">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28" name="Google Shape;1807;p35"/>
            <p:cNvSpPr/>
            <p:nvPr/>
          </p:nvSpPr>
          <p:spPr>
            <a:xfrm>
              <a:off x="2702520" y="1468440"/>
              <a:ext cx="1365480" cy="1068480"/>
            </a:xfrm>
            <a:custGeom>
              <a:avLst/>
              <a:gdLst/>
              <a:ahLst/>
              <a:cxnLst/>
              <a:rect l="l" t="t" r="r" b="b"/>
              <a:pathLst>
                <a:path w="68291" h="53437">
                  <a:moveTo>
                    <a:pt x="1" y="1"/>
                  </a:moveTo>
                  <a:lnTo>
                    <a:pt x="1" y="53436"/>
                  </a:lnTo>
                  <a:lnTo>
                    <a:pt x="68291" y="53436"/>
                  </a:lnTo>
                  <a:lnTo>
                    <a:pt x="68291" y="1"/>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629" name="Google Shape;1808;p35"/>
            <p:cNvSpPr/>
            <p:nvPr/>
          </p:nvSpPr>
          <p:spPr>
            <a:xfrm>
              <a:off x="2696040" y="1461960"/>
              <a:ext cx="1378440" cy="1081440"/>
            </a:xfrm>
            <a:custGeom>
              <a:avLst/>
              <a:gdLst/>
              <a:ahLst/>
              <a:cxnLst/>
              <a:rect l="l" t="t" r="r" b="b"/>
              <a:pathLst>
                <a:path w="68942" h="54087">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30" name="Google Shape;1809;p35"/>
            <p:cNvSpPr/>
            <p:nvPr/>
          </p:nvSpPr>
          <p:spPr>
            <a:xfrm>
              <a:off x="2775960" y="1525320"/>
              <a:ext cx="1218960" cy="954360"/>
            </a:xfrm>
            <a:custGeom>
              <a:avLst/>
              <a:gdLst/>
              <a:ahLst/>
              <a:cxnLst/>
              <a:rect l="l" t="t" r="r" b="b"/>
              <a:pathLst>
                <a:path w="60965" h="47739">
                  <a:moveTo>
                    <a:pt x="1" y="1"/>
                  </a:moveTo>
                  <a:lnTo>
                    <a:pt x="1" y="47738"/>
                  </a:lnTo>
                  <a:lnTo>
                    <a:pt x="60965" y="47738"/>
                  </a:lnTo>
                  <a:lnTo>
                    <a:pt x="60965" y="1"/>
                  </a:ln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31" name="Google Shape;1810;p35"/>
            <p:cNvSpPr/>
            <p:nvPr/>
          </p:nvSpPr>
          <p:spPr>
            <a:xfrm>
              <a:off x="2768760" y="1518840"/>
              <a:ext cx="1233720" cy="967320"/>
            </a:xfrm>
            <a:custGeom>
              <a:avLst/>
              <a:gdLst/>
              <a:ahLst/>
              <a:cxnLst/>
              <a:rect l="l" t="t" r="r" b="b"/>
              <a:pathLst>
                <a:path w="61698" h="4839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32" name="Google Shape;1811;p35"/>
            <p:cNvSpPr/>
            <p:nvPr/>
          </p:nvSpPr>
          <p:spPr>
            <a:xfrm>
              <a:off x="2864520" y="1625400"/>
              <a:ext cx="510120" cy="234000"/>
            </a:xfrm>
            <a:custGeom>
              <a:avLst/>
              <a:gdLst/>
              <a:ahLst/>
              <a:cxnLst/>
              <a:rect l="l" t="t" r="r" b="b"/>
              <a:pathLst>
                <a:path w="25518" h="11722">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33" name="Google Shape;1812;p35"/>
            <p:cNvSpPr/>
            <p:nvPr/>
          </p:nvSpPr>
          <p:spPr>
            <a:xfrm>
              <a:off x="2935440" y="1999800"/>
              <a:ext cx="838080" cy="92520"/>
            </a:xfrm>
            <a:custGeom>
              <a:avLst/>
              <a:gdLst/>
              <a:ahLst/>
              <a:cxnLst/>
              <a:rect l="l" t="t" r="r" b="b"/>
              <a:pathLst>
                <a:path w="41919" h="464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34" name="Google Shape;1813;p35"/>
            <p:cNvSpPr/>
            <p:nvPr/>
          </p:nvSpPr>
          <p:spPr>
            <a:xfrm>
              <a:off x="2935440" y="2080440"/>
              <a:ext cx="838080" cy="92520"/>
            </a:xfrm>
            <a:custGeom>
              <a:avLst/>
              <a:gdLst/>
              <a:ahLst/>
              <a:cxnLst/>
              <a:rect l="l" t="t" r="r" b="b"/>
              <a:pathLst>
                <a:path w="41919" h="464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35" name="Google Shape;1814;p35"/>
            <p:cNvSpPr/>
            <p:nvPr/>
          </p:nvSpPr>
          <p:spPr>
            <a:xfrm>
              <a:off x="2935440" y="2261880"/>
              <a:ext cx="838080" cy="91800"/>
            </a:xfrm>
            <a:custGeom>
              <a:avLst/>
              <a:gdLst/>
              <a:ahLst/>
              <a:cxnLst/>
              <a:rect l="l" t="t" r="r" b="b"/>
              <a:pathLst>
                <a:path w="41919" h="460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36" name="Google Shape;1815;p35"/>
            <p:cNvSpPr/>
            <p:nvPr/>
          </p:nvSpPr>
          <p:spPr>
            <a:xfrm>
              <a:off x="2935440" y="2180520"/>
              <a:ext cx="838080" cy="92520"/>
            </a:xfrm>
            <a:custGeom>
              <a:avLst/>
              <a:gdLst/>
              <a:ahLst/>
              <a:cxnLst/>
              <a:rect l="l" t="t" r="r" b="b"/>
              <a:pathLst>
                <a:path w="41919" h="4641">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37" name="Google Shape;1816;p35"/>
            <p:cNvSpPr/>
            <p:nvPr/>
          </p:nvSpPr>
          <p:spPr>
            <a:xfrm>
              <a:off x="3787560" y="1952640"/>
              <a:ext cx="77040" cy="77760"/>
            </a:xfrm>
            <a:custGeom>
              <a:avLst/>
              <a:gdLst/>
              <a:ahLst/>
              <a:cxnLst/>
              <a:rect l="l" t="t" r="r" b="b"/>
              <a:pathLst>
                <a:path w="3867" h="3908">
                  <a:moveTo>
                    <a:pt x="0" y="1"/>
                  </a:moveTo>
                  <a:lnTo>
                    <a:pt x="0" y="3908"/>
                  </a:lnTo>
                  <a:lnTo>
                    <a:pt x="3866" y="3908"/>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38" name="Google Shape;1817;p35"/>
            <p:cNvSpPr/>
            <p:nvPr/>
          </p:nvSpPr>
          <p:spPr>
            <a:xfrm>
              <a:off x="3787560" y="2048760"/>
              <a:ext cx="77040" cy="77040"/>
            </a:xfrm>
            <a:custGeom>
              <a:avLst/>
              <a:gdLst/>
              <a:ahLst/>
              <a:cxnLst/>
              <a:rect l="l" t="t" r="r" b="b"/>
              <a:pathLst>
                <a:path w="3867" h="3868">
                  <a:moveTo>
                    <a:pt x="0" y="1"/>
                  </a:moveTo>
                  <a:lnTo>
                    <a:pt x="0" y="3867"/>
                  </a:lnTo>
                  <a:lnTo>
                    <a:pt x="3866" y="3867"/>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39" name="Google Shape;1818;p35"/>
            <p:cNvSpPr/>
            <p:nvPr/>
          </p:nvSpPr>
          <p:spPr>
            <a:xfrm>
              <a:off x="3787560" y="2213280"/>
              <a:ext cx="77040" cy="77040"/>
            </a:xfrm>
            <a:custGeom>
              <a:avLst/>
              <a:gdLst/>
              <a:ahLst/>
              <a:cxnLst/>
              <a:rect l="l" t="t" r="r" b="b"/>
              <a:pathLst>
                <a:path w="3867" h="3867">
                  <a:moveTo>
                    <a:pt x="0" y="1"/>
                  </a:moveTo>
                  <a:lnTo>
                    <a:pt x="0" y="3867"/>
                  </a:lnTo>
                  <a:lnTo>
                    <a:pt x="3866" y="3867"/>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40" name="Google Shape;1819;p35"/>
            <p:cNvSpPr/>
            <p:nvPr/>
          </p:nvSpPr>
          <p:spPr>
            <a:xfrm>
              <a:off x="3787560" y="2308320"/>
              <a:ext cx="77040" cy="77760"/>
            </a:xfrm>
            <a:custGeom>
              <a:avLst/>
              <a:gdLst/>
              <a:ahLst/>
              <a:cxnLst/>
              <a:rect l="l" t="t" r="r" b="b"/>
              <a:pathLst>
                <a:path w="3867" h="3908">
                  <a:moveTo>
                    <a:pt x="0" y="0"/>
                  </a:moveTo>
                  <a:lnTo>
                    <a:pt x="0" y="3907"/>
                  </a:lnTo>
                  <a:lnTo>
                    <a:pt x="3866" y="3907"/>
                  </a:lnTo>
                  <a:lnTo>
                    <a:pt x="3866" y="0"/>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41" name="Google Shape;1820;p35"/>
            <p:cNvSpPr/>
            <p:nvPr/>
          </p:nvSpPr>
          <p:spPr>
            <a:xfrm>
              <a:off x="2842560" y="1952640"/>
              <a:ext cx="77040" cy="77760"/>
            </a:xfrm>
            <a:custGeom>
              <a:avLst/>
              <a:gdLst/>
              <a:ahLst/>
              <a:cxnLst/>
              <a:rect l="l" t="t" r="r" b="b"/>
              <a:pathLst>
                <a:path w="3868" h="3908">
                  <a:moveTo>
                    <a:pt x="1" y="1"/>
                  </a:moveTo>
                  <a:lnTo>
                    <a:pt x="1" y="3908"/>
                  </a:lnTo>
                  <a:lnTo>
                    <a:pt x="3867" y="3908"/>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42" name="Google Shape;1821;p35"/>
            <p:cNvSpPr/>
            <p:nvPr/>
          </p:nvSpPr>
          <p:spPr>
            <a:xfrm>
              <a:off x="2842560" y="2048760"/>
              <a:ext cx="77040" cy="77040"/>
            </a:xfrm>
            <a:custGeom>
              <a:avLst/>
              <a:gdLst/>
              <a:ahLst/>
              <a:cxnLst/>
              <a:rect l="l" t="t" r="r" b="b"/>
              <a:pathLst>
                <a:path w="3868" h="3868">
                  <a:moveTo>
                    <a:pt x="1" y="1"/>
                  </a:moveTo>
                  <a:lnTo>
                    <a:pt x="1" y="3867"/>
                  </a:lnTo>
                  <a:lnTo>
                    <a:pt x="3867" y="3867"/>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43" name="Google Shape;1822;p35"/>
            <p:cNvSpPr/>
            <p:nvPr/>
          </p:nvSpPr>
          <p:spPr>
            <a:xfrm>
              <a:off x="2842560" y="2213280"/>
              <a:ext cx="77040" cy="77040"/>
            </a:xfrm>
            <a:custGeom>
              <a:avLst/>
              <a:gdLst/>
              <a:ahLst/>
              <a:cxnLst/>
              <a:rect l="l" t="t" r="r" b="b"/>
              <a:pathLst>
                <a:path w="3868" h="3867">
                  <a:moveTo>
                    <a:pt x="1" y="1"/>
                  </a:moveTo>
                  <a:lnTo>
                    <a:pt x="1" y="3867"/>
                  </a:lnTo>
                  <a:lnTo>
                    <a:pt x="3867" y="3867"/>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44" name="Google Shape;1823;p35"/>
            <p:cNvSpPr/>
            <p:nvPr/>
          </p:nvSpPr>
          <p:spPr>
            <a:xfrm>
              <a:off x="2842560" y="2308320"/>
              <a:ext cx="77040" cy="77760"/>
            </a:xfrm>
            <a:custGeom>
              <a:avLst/>
              <a:gdLst/>
              <a:ahLst/>
              <a:cxnLst/>
              <a:rect l="l" t="t" r="r" b="b"/>
              <a:pathLst>
                <a:path w="3868" h="3908">
                  <a:moveTo>
                    <a:pt x="1" y="0"/>
                  </a:moveTo>
                  <a:lnTo>
                    <a:pt x="1" y="3907"/>
                  </a:lnTo>
                  <a:lnTo>
                    <a:pt x="3867" y="3907"/>
                  </a:lnTo>
                  <a:lnTo>
                    <a:pt x="3867" y="0"/>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45" name="Google Shape;1824;p35"/>
            <p:cNvSpPr/>
            <p:nvPr/>
          </p:nvSpPr>
          <p:spPr>
            <a:xfrm>
              <a:off x="3439440" y="1611720"/>
              <a:ext cx="426960" cy="268200"/>
            </a:xfrm>
            <a:custGeom>
              <a:avLst/>
              <a:gdLst/>
              <a:ahLst/>
              <a:cxnLst/>
              <a:rect l="l" t="t" r="r" b="b"/>
              <a:pathLst>
                <a:path w="21367" h="13431">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46" name="Google Shape;1825;p35"/>
            <p:cNvSpPr/>
            <p:nvPr/>
          </p:nvSpPr>
          <p:spPr>
            <a:xfrm>
              <a:off x="2161440" y="4352400"/>
              <a:ext cx="525600" cy="58320"/>
            </a:xfrm>
            <a:custGeom>
              <a:avLst/>
              <a:gdLst/>
              <a:ahLst/>
              <a:cxnLst/>
              <a:rect l="l" t="t" r="r" b="b"/>
              <a:pathLst>
                <a:path w="26291" h="293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47" name="Google Shape;1826;p35"/>
            <p:cNvSpPr/>
            <p:nvPr/>
          </p:nvSpPr>
          <p:spPr>
            <a:xfrm>
              <a:off x="2157480" y="4345560"/>
              <a:ext cx="533520" cy="71280"/>
            </a:xfrm>
            <a:custGeom>
              <a:avLst/>
              <a:gdLst/>
              <a:ahLst/>
              <a:cxnLst/>
              <a:rect l="l" t="t" r="r" b="b"/>
              <a:pathLst>
                <a:path w="26699" h="3582">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48" name="Google Shape;1827;p35"/>
            <p:cNvSpPr/>
            <p:nvPr/>
          </p:nvSpPr>
          <p:spPr>
            <a:xfrm>
              <a:off x="2405520" y="4072320"/>
              <a:ext cx="81720" cy="313920"/>
            </a:xfrm>
            <a:custGeom>
              <a:avLst/>
              <a:gdLst/>
              <a:ahLst/>
              <a:cxnLst/>
              <a:rect l="l" t="t" r="r" b="b"/>
              <a:pathLst>
                <a:path w="4111" h="15710">
                  <a:moveTo>
                    <a:pt x="1" y="0"/>
                  </a:moveTo>
                  <a:lnTo>
                    <a:pt x="1" y="15709"/>
                  </a:lnTo>
                  <a:lnTo>
                    <a:pt x="4111" y="15709"/>
                  </a:lnTo>
                  <a:lnTo>
                    <a:pt x="4111" y="0"/>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649" name="Google Shape;1828;p35"/>
            <p:cNvSpPr/>
            <p:nvPr/>
          </p:nvSpPr>
          <p:spPr>
            <a:xfrm>
              <a:off x="2399040" y="4064760"/>
              <a:ext cx="95760" cy="327600"/>
            </a:xfrm>
            <a:custGeom>
              <a:avLst/>
              <a:gdLst/>
              <a:ahLst/>
              <a:cxnLst/>
              <a:rect l="l" t="t" r="r" b="b"/>
              <a:pathLst>
                <a:path w="4804" h="16402">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50" name="Google Shape;1829;p35"/>
            <p:cNvSpPr/>
            <p:nvPr/>
          </p:nvSpPr>
          <p:spPr>
            <a:xfrm>
              <a:off x="2392560" y="4072320"/>
              <a:ext cx="108000" cy="227520"/>
            </a:xfrm>
            <a:custGeom>
              <a:avLst/>
              <a:gdLst/>
              <a:ahLst/>
              <a:cxnLst/>
              <a:rect l="l" t="t" r="r" b="b"/>
              <a:pathLst>
                <a:path w="5414" h="11396">
                  <a:moveTo>
                    <a:pt x="0" y="0"/>
                  </a:moveTo>
                  <a:lnTo>
                    <a:pt x="0" y="11395"/>
                  </a:lnTo>
                  <a:lnTo>
                    <a:pt x="5413" y="11395"/>
                  </a:lnTo>
                  <a:lnTo>
                    <a:pt x="5413" y="0"/>
                  </a:ln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51" name="Google Shape;1830;p35"/>
            <p:cNvSpPr/>
            <p:nvPr/>
          </p:nvSpPr>
          <p:spPr>
            <a:xfrm>
              <a:off x="2386080" y="4064760"/>
              <a:ext cx="121680" cy="241560"/>
            </a:xfrm>
            <a:custGeom>
              <a:avLst/>
              <a:gdLst/>
              <a:ahLst/>
              <a:cxnLst/>
              <a:rect l="l" t="t" r="r" b="b"/>
              <a:pathLst>
                <a:path w="6106" h="12088">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52" name="Google Shape;1831;p35"/>
            <p:cNvSpPr/>
            <p:nvPr/>
          </p:nvSpPr>
          <p:spPr>
            <a:xfrm>
              <a:off x="1783800" y="3026160"/>
              <a:ext cx="1365480" cy="1068480"/>
            </a:xfrm>
            <a:custGeom>
              <a:avLst/>
              <a:gdLst/>
              <a:ahLst/>
              <a:cxnLst/>
              <a:rect l="l" t="t" r="r" b="b"/>
              <a:pathLst>
                <a:path w="68291" h="53436">
                  <a:moveTo>
                    <a:pt x="1" y="0"/>
                  </a:moveTo>
                  <a:lnTo>
                    <a:pt x="1" y="53436"/>
                  </a:lnTo>
                  <a:lnTo>
                    <a:pt x="68291" y="53436"/>
                  </a:lnTo>
                  <a:lnTo>
                    <a:pt x="68291" y="0"/>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653" name="Google Shape;1832;p35"/>
            <p:cNvSpPr/>
            <p:nvPr/>
          </p:nvSpPr>
          <p:spPr>
            <a:xfrm>
              <a:off x="1776600" y="3019680"/>
              <a:ext cx="1379160" cy="1081440"/>
            </a:xfrm>
            <a:custGeom>
              <a:avLst/>
              <a:gdLst/>
              <a:ahLst/>
              <a:cxnLst/>
              <a:rect l="l" t="t" r="r" b="b"/>
              <a:pathLst>
                <a:path w="68983" h="54088">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54" name="Google Shape;1833;p35"/>
            <p:cNvSpPr/>
            <p:nvPr/>
          </p:nvSpPr>
          <p:spPr>
            <a:xfrm>
              <a:off x="1856160" y="3083400"/>
              <a:ext cx="1219680" cy="954360"/>
            </a:xfrm>
            <a:custGeom>
              <a:avLst/>
              <a:gdLst/>
              <a:ahLst/>
              <a:cxnLst/>
              <a:rect l="l" t="t" r="r" b="b"/>
              <a:pathLst>
                <a:path w="61005" h="47738">
                  <a:moveTo>
                    <a:pt x="0" y="0"/>
                  </a:moveTo>
                  <a:lnTo>
                    <a:pt x="0" y="47738"/>
                  </a:lnTo>
                  <a:lnTo>
                    <a:pt x="61005" y="47738"/>
                  </a:lnTo>
                  <a:lnTo>
                    <a:pt x="61005"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55" name="Google Shape;1834;p35"/>
            <p:cNvSpPr/>
            <p:nvPr/>
          </p:nvSpPr>
          <p:spPr>
            <a:xfrm>
              <a:off x="1849680" y="3076920"/>
              <a:ext cx="1232640" cy="967320"/>
            </a:xfrm>
            <a:custGeom>
              <a:avLst/>
              <a:gdLst/>
              <a:ahLst/>
              <a:cxnLst/>
              <a:rect l="l" t="t" r="r" b="b"/>
              <a:pathLst>
                <a:path w="61657" h="4839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56" name="Google Shape;1835;p35"/>
            <p:cNvSpPr/>
            <p:nvPr/>
          </p:nvSpPr>
          <p:spPr>
            <a:xfrm>
              <a:off x="2088000" y="3132000"/>
              <a:ext cx="426960" cy="268200"/>
            </a:xfrm>
            <a:custGeom>
              <a:avLst/>
              <a:gdLst/>
              <a:ahLst/>
              <a:cxnLst/>
              <a:rect l="l" t="t" r="r" b="b"/>
              <a:pathLst>
                <a:path w="21367" h="13431">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57" name="Google Shape;1836;p35"/>
            <p:cNvSpPr/>
            <p:nvPr/>
          </p:nvSpPr>
          <p:spPr>
            <a:xfrm>
              <a:off x="2088000" y="3420360"/>
              <a:ext cx="426960" cy="267480"/>
            </a:xfrm>
            <a:custGeom>
              <a:avLst/>
              <a:gdLst/>
              <a:ahLst/>
              <a:cxnLst/>
              <a:rect l="l" t="t" r="r" b="b"/>
              <a:pathLst>
                <a:path w="21367" h="13391">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58" name="Google Shape;1837;p35"/>
            <p:cNvSpPr/>
            <p:nvPr/>
          </p:nvSpPr>
          <p:spPr>
            <a:xfrm>
              <a:off x="2088000" y="3714120"/>
              <a:ext cx="426960" cy="268200"/>
            </a:xfrm>
            <a:custGeom>
              <a:avLst/>
              <a:gdLst/>
              <a:ahLst/>
              <a:cxnLst/>
              <a:rect l="l" t="t" r="r" b="b"/>
              <a:pathLst>
                <a:path w="21367" h="13431">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59" name="Google Shape;1838;p35"/>
            <p:cNvSpPr/>
            <p:nvPr/>
          </p:nvSpPr>
          <p:spPr>
            <a:xfrm>
              <a:off x="2081520" y="3707640"/>
              <a:ext cx="440640" cy="281160"/>
            </a:xfrm>
            <a:custGeom>
              <a:avLst/>
              <a:gdLst/>
              <a:ahLst/>
              <a:cxnLst/>
              <a:rect l="l" t="t" r="r" b="b"/>
              <a:pathLst>
                <a:path w="22058" h="14083">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60" name="Google Shape;1839;p35"/>
            <p:cNvSpPr/>
            <p:nvPr/>
          </p:nvSpPr>
          <p:spPr>
            <a:xfrm>
              <a:off x="2570760" y="3132000"/>
              <a:ext cx="426960" cy="268200"/>
            </a:xfrm>
            <a:custGeom>
              <a:avLst/>
              <a:gdLst/>
              <a:ahLst/>
              <a:cxnLst/>
              <a:rect l="l" t="t" r="r" b="b"/>
              <a:pathLst>
                <a:path w="21367" h="13431">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61" name="Google Shape;1840;p35"/>
            <p:cNvSpPr/>
            <p:nvPr/>
          </p:nvSpPr>
          <p:spPr>
            <a:xfrm>
              <a:off x="2570760" y="3426840"/>
              <a:ext cx="426960" cy="268200"/>
            </a:xfrm>
            <a:custGeom>
              <a:avLst/>
              <a:gdLst/>
              <a:ahLst/>
              <a:cxnLst/>
              <a:rect l="l" t="t" r="r" b="b"/>
              <a:pathLst>
                <a:path w="21367" h="13431">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62" name="Google Shape;1841;p35"/>
            <p:cNvSpPr/>
            <p:nvPr/>
          </p:nvSpPr>
          <p:spPr>
            <a:xfrm>
              <a:off x="2466000" y="2629080"/>
              <a:ext cx="108000" cy="199080"/>
            </a:xfrm>
            <a:custGeom>
              <a:avLst/>
              <a:gdLst/>
              <a:ahLst/>
              <a:cxnLst/>
              <a:rect l="l" t="t" r="r" b="b"/>
              <a:pathLst>
                <a:path w="5413" h="9971">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63" name="Google Shape;1842;p35"/>
            <p:cNvSpPr/>
            <p:nvPr/>
          </p:nvSpPr>
          <p:spPr>
            <a:xfrm>
              <a:off x="1839960" y="2297520"/>
              <a:ext cx="693000" cy="894600"/>
            </a:xfrm>
            <a:custGeom>
              <a:avLst/>
              <a:gdLst/>
              <a:ahLst/>
              <a:cxnLst/>
              <a:rect l="l" t="t" r="r" b="b"/>
              <a:pathLst>
                <a:path w="34674" h="44747">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664" name="Google Shape;1843;p35"/>
            <p:cNvSpPr/>
            <p:nvPr/>
          </p:nvSpPr>
          <p:spPr>
            <a:xfrm>
              <a:off x="1872360" y="2323800"/>
              <a:ext cx="506880" cy="798120"/>
            </a:xfrm>
            <a:custGeom>
              <a:avLst/>
              <a:gdLst/>
              <a:ahLst/>
              <a:cxnLst/>
              <a:rect l="l" t="t" r="r" b="b"/>
              <a:pathLst>
                <a:path w="25356" h="39925">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665" name="Google Shape;1844;p35"/>
            <p:cNvSpPr/>
            <p:nvPr/>
          </p:nvSpPr>
          <p:spPr>
            <a:xfrm>
              <a:off x="2278800" y="2413440"/>
              <a:ext cx="243000" cy="141120"/>
            </a:xfrm>
            <a:custGeom>
              <a:avLst/>
              <a:gdLst/>
              <a:ahLst/>
              <a:cxnLst/>
              <a:rect l="l" t="t" r="r" b="b"/>
              <a:pathLst>
                <a:path w="12170" h="7082">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666" name="Google Shape;1845;p35"/>
            <p:cNvSpPr/>
            <p:nvPr/>
          </p:nvSpPr>
          <p:spPr>
            <a:xfrm>
              <a:off x="1833480" y="2290320"/>
              <a:ext cx="702000" cy="908640"/>
            </a:xfrm>
            <a:custGeom>
              <a:avLst/>
              <a:gdLst/>
              <a:ahLst/>
              <a:cxnLst/>
              <a:rect l="l" t="t" r="r" b="b"/>
              <a:pathLst>
                <a:path w="35123" h="45446">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67" name="Google Shape;1846;p35"/>
            <p:cNvSpPr/>
            <p:nvPr/>
          </p:nvSpPr>
          <p:spPr>
            <a:xfrm>
              <a:off x="1861200" y="2162880"/>
              <a:ext cx="831600" cy="722160"/>
            </a:xfrm>
            <a:custGeom>
              <a:avLst/>
              <a:gdLst/>
              <a:ahLst/>
              <a:cxnLst/>
              <a:rect l="l" t="t" r="r" b="b"/>
              <a:pathLst>
                <a:path w="41593" h="36125">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68" name="Google Shape;1847;p35"/>
            <p:cNvSpPr/>
            <p:nvPr/>
          </p:nvSpPr>
          <p:spPr>
            <a:xfrm>
              <a:off x="1875600" y="2156040"/>
              <a:ext cx="797400" cy="735480"/>
            </a:xfrm>
            <a:custGeom>
              <a:avLst/>
              <a:gdLst/>
              <a:ahLst/>
              <a:cxnLst/>
              <a:rect l="l" t="t" r="r" b="b"/>
              <a:pathLst>
                <a:path w="39884" h="36792">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69" name="Google Shape;1848;p35"/>
            <p:cNvSpPr/>
            <p:nvPr/>
          </p:nvSpPr>
          <p:spPr>
            <a:xfrm>
              <a:off x="1996200" y="2693880"/>
              <a:ext cx="46800" cy="41760"/>
            </a:xfrm>
            <a:custGeom>
              <a:avLst/>
              <a:gdLst/>
              <a:ahLst/>
              <a:cxnLst/>
              <a:rect l="l" t="t" r="r" b="b"/>
              <a:pathLst>
                <a:path w="2362" h="210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70" name="Google Shape;1849;p35"/>
            <p:cNvSpPr/>
            <p:nvPr/>
          </p:nvSpPr>
          <p:spPr>
            <a:xfrm>
              <a:off x="2064600" y="2354760"/>
              <a:ext cx="581760" cy="278280"/>
            </a:xfrm>
            <a:custGeom>
              <a:avLst/>
              <a:gdLst/>
              <a:ahLst/>
              <a:cxnLst/>
              <a:rect l="l" t="t" r="r" b="b"/>
              <a:pathLst>
                <a:path w="29099" h="1392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71" name="Google Shape;1850;p35"/>
            <p:cNvSpPr/>
            <p:nvPr/>
          </p:nvSpPr>
          <p:spPr>
            <a:xfrm>
              <a:off x="2053080" y="2485800"/>
              <a:ext cx="286200" cy="320040"/>
            </a:xfrm>
            <a:custGeom>
              <a:avLst/>
              <a:gdLst/>
              <a:ahLst/>
              <a:cxnLst/>
              <a:rect l="l" t="t" r="r" b="b"/>
              <a:pathLst>
                <a:path w="14327" h="16012">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72" name="Google Shape;1851;p35"/>
            <p:cNvSpPr/>
            <p:nvPr/>
          </p:nvSpPr>
          <p:spPr>
            <a:xfrm>
              <a:off x="2179440" y="2660760"/>
              <a:ext cx="389520" cy="52560"/>
            </a:xfrm>
            <a:custGeom>
              <a:avLst/>
              <a:gdLst/>
              <a:ahLst/>
              <a:cxnLst/>
              <a:rect l="l" t="t" r="r" b="b"/>
              <a:pathLst>
                <a:path w="19495" h="2653">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73" name="Google Shape;1852;p35"/>
            <p:cNvSpPr/>
            <p:nvPr/>
          </p:nvSpPr>
          <p:spPr>
            <a:xfrm>
              <a:off x="2115720" y="2594520"/>
              <a:ext cx="128160" cy="250920"/>
            </a:xfrm>
            <a:custGeom>
              <a:avLst/>
              <a:gdLst/>
              <a:ahLst/>
              <a:cxnLst/>
              <a:rect l="l" t="t" r="r" b="b"/>
              <a:pathLst>
                <a:path w="6431" h="12565">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674" name="Google Shape;1853;p35"/>
            <p:cNvSpPr/>
            <p:nvPr/>
          </p:nvSpPr>
          <p:spPr>
            <a:xfrm>
              <a:off x="2115000" y="2587680"/>
              <a:ext cx="130680" cy="264960"/>
            </a:xfrm>
            <a:custGeom>
              <a:avLst/>
              <a:gdLst/>
              <a:ahLst/>
              <a:cxnLst/>
              <a:rect l="l" t="t" r="r" b="b"/>
              <a:pathLst>
                <a:path w="6553" h="13268">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75" name="Google Shape;1854;p35"/>
            <p:cNvSpPr/>
            <p:nvPr/>
          </p:nvSpPr>
          <p:spPr>
            <a:xfrm>
              <a:off x="1195920" y="4763160"/>
              <a:ext cx="2000520" cy="372600"/>
            </a:xfrm>
            <a:custGeom>
              <a:avLst/>
              <a:gdLst/>
              <a:ahLst/>
              <a:cxnLst/>
              <a:rect l="l" t="t" r="r" b="b"/>
              <a:pathLst>
                <a:path w="100035" h="1864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76" name="Google Shape;1855;p35"/>
            <p:cNvSpPr/>
            <p:nvPr/>
          </p:nvSpPr>
          <p:spPr>
            <a:xfrm>
              <a:off x="1189440" y="4756680"/>
              <a:ext cx="2014200" cy="386280"/>
            </a:xfrm>
            <a:custGeom>
              <a:avLst/>
              <a:gdLst/>
              <a:ahLst/>
              <a:cxnLst/>
              <a:rect l="l" t="t" r="r" b="b"/>
              <a:pathLst>
                <a:path w="100726" h="19332">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77" name="Google Shape;1856;p35"/>
            <p:cNvSpPr/>
            <p:nvPr/>
          </p:nvSpPr>
          <p:spPr>
            <a:xfrm>
              <a:off x="1206000" y="3074400"/>
              <a:ext cx="1124640" cy="1873080"/>
            </a:xfrm>
            <a:custGeom>
              <a:avLst/>
              <a:gdLst/>
              <a:ahLst/>
              <a:cxnLst/>
              <a:rect l="l" t="t" r="r" b="b"/>
              <a:pathLst>
                <a:path w="56244" h="9366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78" name="Google Shape;1857;p35"/>
            <p:cNvSpPr/>
            <p:nvPr/>
          </p:nvSpPr>
          <p:spPr>
            <a:xfrm>
              <a:off x="1232640" y="3106080"/>
              <a:ext cx="1011240" cy="1834200"/>
            </a:xfrm>
            <a:custGeom>
              <a:avLst/>
              <a:gdLst/>
              <a:ahLst/>
              <a:cxnLst/>
              <a:rect l="l" t="t" r="r" b="b"/>
              <a:pathLst>
                <a:path w="50587" h="91733">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a:solidFill>
                <a:srgbClr val="D95B47"/>
              </a:solidFill>
              <a:round/>
            </a:ln>
          </p:spPr>
          <p:style>
            <a:lnRef idx="0">
              <a:scrgbClr r="0" g="0" b="0"/>
            </a:lnRef>
            <a:fillRef idx="0">
              <a:scrgbClr r="0" g="0" b="0"/>
            </a:fillRef>
            <a:effectRef idx="0">
              <a:scrgbClr r="0" g="0" b="0"/>
            </a:effectRef>
            <a:fontRef idx="minor"/>
          </p:style>
        </p:sp>
        <p:sp>
          <p:nvSpPr>
            <p:cNvPr id="679" name="Google Shape;1858;p35"/>
            <p:cNvSpPr/>
            <p:nvPr/>
          </p:nvSpPr>
          <p:spPr>
            <a:xfrm>
              <a:off x="1576080" y="3612240"/>
              <a:ext cx="151200" cy="394920"/>
            </a:xfrm>
            <a:custGeom>
              <a:avLst/>
              <a:gdLst/>
              <a:ahLst/>
              <a:cxnLst/>
              <a:rect l="l" t="t" r="r" b="b"/>
              <a:pathLst>
                <a:path w="7570" h="19769">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80" name="Google Shape;1859;p35"/>
            <p:cNvSpPr/>
            <p:nvPr/>
          </p:nvSpPr>
          <p:spPr>
            <a:xfrm>
              <a:off x="1913040" y="4002480"/>
              <a:ext cx="159120" cy="161640"/>
            </a:xfrm>
            <a:custGeom>
              <a:avLst/>
              <a:gdLst/>
              <a:ahLst/>
              <a:cxnLst/>
              <a:rect l="l" t="t" r="r" b="b"/>
              <a:pathLst>
                <a:path w="7978" h="8104">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81" name="Google Shape;1860;p35"/>
            <p:cNvSpPr/>
            <p:nvPr/>
          </p:nvSpPr>
          <p:spPr>
            <a:xfrm>
              <a:off x="1816200" y="4170960"/>
              <a:ext cx="268200" cy="39960"/>
            </a:xfrm>
            <a:custGeom>
              <a:avLst/>
              <a:gdLst/>
              <a:ahLst/>
              <a:cxnLst/>
              <a:rect l="l" t="t" r="r" b="b"/>
              <a:pathLst>
                <a:path w="13431" h="202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82" name="Google Shape;1861;p35"/>
            <p:cNvSpPr/>
            <p:nvPr/>
          </p:nvSpPr>
          <p:spPr>
            <a:xfrm>
              <a:off x="1776600" y="4669200"/>
              <a:ext cx="384840" cy="282600"/>
            </a:xfrm>
            <a:custGeom>
              <a:avLst/>
              <a:gdLst/>
              <a:ahLst/>
              <a:cxnLst/>
              <a:rect l="l" t="t" r="r" b="b"/>
              <a:pathLst>
                <a:path w="19251" h="14145">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83" name="Google Shape;1862;p35"/>
            <p:cNvSpPr/>
            <p:nvPr/>
          </p:nvSpPr>
          <p:spPr>
            <a:xfrm>
              <a:off x="1218960" y="3067560"/>
              <a:ext cx="1108080" cy="1886760"/>
            </a:xfrm>
            <a:custGeom>
              <a:avLst/>
              <a:gdLst/>
              <a:ahLst/>
              <a:cxnLst/>
              <a:rect l="l" t="t" r="r" b="b"/>
              <a:pathLst>
                <a:path w="55430" h="94354">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84" name="Google Shape;1863;p35"/>
            <p:cNvSpPr/>
            <p:nvPr/>
          </p:nvSpPr>
          <p:spPr>
            <a:xfrm>
              <a:off x="1716840" y="2983320"/>
              <a:ext cx="579240" cy="376560"/>
            </a:xfrm>
            <a:custGeom>
              <a:avLst/>
              <a:gdLst/>
              <a:ahLst/>
              <a:cxnLst/>
              <a:rect l="l" t="t" r="r" b="b"/>
              <a:pathLst>
                <a:path w="28978" h="1884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85" name="Google Shape;1864;p35"/>
            <p:cNvSpPr/>
            <p:nvPr/>
          </p:nvSpPr>
          <p:spPr>
            <a:xfrm>
              <a:off x="1716840" y="2983320"/>
              <a:ext cx="425520" cy="252000"/>
            </a:xfrm>
            <a:custGeom>
              <a:avLst/>
              <a:gdLst/>
              <a:ahLst/>
              <a:cxnLst/>
              <a:rect l="l" t="t" r="r" b="b"/>
              <a:pathLst>
                <a:path w="21286" h="12617">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686" name="Google Shape;1865;p35"/>
            <p:cNvSpPr/>
            <p:nvPr/>
          </p:nvSpPr>
          <p:spPr>
            <a:xfrm>
              <a:off x="1709640" y="2976480"/>
              <a:ext cx="594000" cy="390240"/>
            </a:xfrm>
            <a:custGeom>
              <a:avLst/>
              <a:gdLst/>
              <a:ahLst/>
              <a:cxnLst/>
              <a:rect l="l" t="t" r="r" b="b"/>
              <a:pathLst>
                <a:path w="29710" h="19522">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87" name="Google Shape;1866;p35"/>
            <p:cNvSpPr/>
            <p:nvPr/>
          </p:nvSpPr>
          <p:spPr>
            <a:xfrm>
              <a:off x="3016080" y="4236480"/>
              <a:ext cx="537840" cy="375840"/>
            </a:xfrm>
            <a:custGeom>
              <a:avLst/>
              <a:gdLst/>
              <a:ahLst/>
              <a:cxnLst/>
              <a:rect l="l" t="t" r="r" b="b"/>
              <a:pathLst>
                <a:path w="26902" h="18817">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688" name="Google Shape;1867;p35"/>
            <p:cNvSpPr/>
            <p:nvPr/>
          </p:nvSpPr>
          <p:spPr>
            <a:xfrm>
              <a:off x="3009600" y="4230000"/>
              <a:ext cx="539280" cy="388800"/>
            </a:xfrm>
            <a:custGeom>
              <a:avLst/>
              <a:gdLst/>
              <a:ahLst/>
              <a:cxnLst/>
              <a:rect l="l" t="t" r="r" b="b"/>
              <a:pathLst>
                <a:path w="26983" h="19454">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89" name="Google Shape;1868;p35"/>
            <p:cNvSpPr/>
            <p:nvPr/>
          </p:nvSpPr>
          <p:spPr>
            <a:xfrm>
              <a:off x="3294360" y="4280760"/>
              <a:ext cx="169920" cy="81000"/>
            </a:xfrm>
            <a:custGeom>
              <a:avLst/>
              <a:gdLst/>
              <a:ahLst/>
              <a:cxnLst/>
              <a:rect l="l" t="t" r="r" b="b"/>
              <a:pathLst>
                <a:path w="8507" h="4071">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90" name="Google Shape;1869;p35"/>
            <p:cNvSpPr/>
            <p:nvPr/>
          </p:nvSpPr>
          <p:spPr>
            <a:xfrm>
              <a:off x="3213000" y="4285440"/>
              <a:ext cx="62280" cy="44280"/>
            </a:xfrm>
            <a:custGeom>
              <a:avLst/>
              <a:gdLst/>
              <a:ahLst/>
              <a:cxnLst/>
              <a:rect l="l" t="t" r="r" b="b"/>
              <a:pathLst>
                <a:path w="3134" h="224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91" name="Google Shape;1870;p35"/>
            <p:cNvSpPr/>
            <p:nvPr/>
          </p:nvSpPr>
          <p:spPr>
            <a:xfrm>
              <a:off x="2433240" y="4226400"/>
              <a:ext cx="472320" cy="285840"/>
            </a:xfrm>
            <a:custGeom>
              <a:avLst/>
              <a:gdLst/>
              <a:ahLst/>
              <a:cxnLst/>
              <a:rect l="l" t="t" r="r" b="b"/>
              <a:pathLst>
                <a:path w="23625" h="1431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692" name="Google Shape;1871;p35"/>
            <p:cNvSpPr/>
            <p:nvPr/>
          </p:nvSpPr>
          <p:spPr>
            <a:xfrm>
              <a:off x="2436480" y="4219560"/>
              <a:ext cx="463680" cy="299160"/>
            </a:xfrm>
            <a:custGeom>
              <a:avLst/>
              <a:gdLst/>
              <a:ahLst/>
              <a:cxnLst/>
              <a:rect l="l" t="t" r="r" b="b"/>
              <a:pathLst>
                <a:path w="23198" h="14977">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93" name="Google Shape;1872;p35"/>
            <p:cNvSpPr/>
            <p:nvPr/>
          </p:nvSpPr>
          <p:spPr>
            <a:xfrm>
              <a:off x="2683080" y="4262040"/>
              <a:ext cx="88560" cy="55080"/>
            </a:xfrm>
            <a:custGeom>
              <a:avLst/>
              <a:gdLst/>
              <a:ahLst/>
              <a:cxnLst/>
              <a:rect l="l" t="t" r="r" b="b"/>
              <a:pathLst>
                <a:path w="4437" h="2769">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94" name="Google Shape;1873;p35"/>
            <p:cNvSpPr/>
            <p:nvPr/>
          </p:nvSpPr>
          <p:spPr>
            <a:xfrm>
              <a:off x="2617200" y="4240800"/>
              <a:ext cx="68040" cy="49680"/>
            </a:xfrm>
            <a:custGeom>
              <a:avLst/>
              <a:gdLst/>
              <a:ahLst/>
              <a:cxnLst/>
              <a:rect l="l" t="t" r="r" b="b"/>
              <a:pathLst>
                <a:path w="3420" h="2504">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95" name="Google Shape;1874;p35"/>
            <p:cNvSpPr/>
            <p:nvPr/>
          </p:nvSpPr>
          <p:spPr>
            <a:xfrm>
              <a:off x="1955520" y="3381120"/>
              <a:ext cx="1215000" cy="1643040"/>
            </a:xfrm>
            <a:custGeom>
              <a:avLst/>
              <a:gdLst/>
              <a:ahLst/>
              <a:cxnLst/>
              <a:rect l="l" t="t" r="r" b="b"/>
              <a:pathLst>
                <a:path w="60761" h="82176">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96" name="Google Shape;1875;p35"/>
            <p:cNvSpPr/>
            <p:nvPr/>
          </p:nvSpPr>
          <p:spPr>
            <a:xfrm>
              <a:off x="1970280" y="3422520"/>
              <a:ext cx="1191960" cy="1601640"/>
            </a:xfrm>
            <a:custGeom>
              <a:avLst/>
              <a:gdLst/>
              <a:ahLst/>
              <a:cxnLst/>
              <a:rect l="l" t="t" r="r" b="b"/>
              <a:pathLst>
                <a:path w="59622" h="80093">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a:solidFill>
                <a:srgbClr val="D95B47"/>
              </a:solidFill>
              <a:round/>
            </a:ln>
          </p:spPr>
          <p:style>
            <a:lnRef idx="0">
              <a:scrgbClr r="0" g="0" b="0"/>
            </a:lnRef>
            <a:fillRef idx="0">
              <a:scrgbClr r="0" g="0" b="0"/>
            </a:fillRef>
            <a:effectRef idx="0">
              <a:scrgbClr r="0" g="0" b="0"/>
            </a:effectRef>
            <a:fontRef idx="minor"/>
          </p:style>
        </p:sp>
        <p:sp>
          <p:nvSpPr>
            <p:cNvPr id="697" name="Google Shape;1876;p35"/>
            <p:cNvSpPr/>
            <p:nvPr/>
          </p:nvSpPr>
          <p:spPr>
            <a:xfrm>
              <a:off x="1963800" y="3374280"/>
              <a:ext cx="1201680" cy="1657440"/>
            </a:xfrm>
            <a:custGeom>
              <a:avLst/>
              <a:gdLst/>
              <a:ahLst/>
              <a:cxnLst/>
              <a:rect l="l" t="t" r="r" b="b"/>
              <a:pathLst>
                <a:path w="60110" h="82881">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98" name="Google Shape;1877;p35"/>
            <p:cNvSpPr/>
            <p:nvPr/>
          </p:nvSpPr>
          <p:spPr>
            <a:xfrm>
              <a:off x="2969640" y="4479840"/>
              <a:ext cx="139680" cy="186120"/>
            </a:xfrm>
            <a:custGeom>
              <a:avLst/>
              <a:gdLst/>
              <a:ahLst/>
              <a:cxnLst/>
              <a:rect l="l" t="t" r="r" b="b"/>
              <a:pathLst>
                <a:path w="7001" h="9329">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99" name="Google Shape;1878;p35"/>
            <p:cNvSpPr/>
            <p:nvPr/>
          </p:nvSpPr>
          <p:spPr>
            <a:xfrm>
              <a:off x="707760" y="3016080"/>
              <a:ext cx="1049760" cy="2119320"/>
            </a:xfrm>
            <a:custGeom>
              <a:avLst/>
              <a:gdLst/>
              <a:ahLst/>
              <a:cxnLst/>
              <a:rect l="l" t="t" r="r" b="b"/>
              <a:pathLst>
                <a:path w="52500" h="105991">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700" name="Google Shape;1879;p35"/>
            <p:cNvSpPr/>
            <p:nvPr/>
          </p:nvSpPr>
          <p:spPr>
            <a:xfrm>
              <a:off x="700560" y="3009960"/>
              <a:ext cx="1064160" cy="2133000"/>
            </a:xfrm>
            <a:custGeom>
              <a:avLst/>
              <a:gdLst/>
              <a:ahLst/>
              <a:cxnLst/>
              <a:rect l="l" t="t" r="r" b="b"/>
              <a:pathLst>
                <a:path w="53232" h="106668">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01" name="Google Shape;1880;p35"/>
            <p:cNvSpPr/>
            <p:nvPr/>
          </p:nvSpPr>
          <p:spPr>
            <a:xfrm>
              <a:off x="307440" y="2989080"/>
              <a:ext cx="1389960" cy="2146680"/>
            </a:xfrm>
            <a:custGeom>
              <a:avLst/>
              <a:gdLst/>
              <a:ahLst/>
              <a:cxnLst/>
              <a:rect l="l" t="t" r="r" b="b"/>
              <a:pathLst>
                <a:path w="69512" h="107351">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02" name="Google Shape;1881;p35"/>
            <p:cNvSpPr/>
            <p:nvPr/>
          </p:nvSpPr>
          <p:spPr>
            <a:xfrm>
              <a:off x="303120" y="2982240"/>
              <a:ext cx="1400400" cy="2160720"/>
            </a:xfrm>
            <a:custGeom>
              <a:avLst/>
              <a:gdLst/>
              <a:ahLst/>
              <a:cxnLst/>
              <a:rect l="l" t="t" r="r" b="b"/>
              <a:pathLst>
                <a:path w="70040" h="108052">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703" name="Google Shape;1882;p35"/>
            <p:cNvSpPr/>
            <p:nvPr/>
          </p:nvSpPr>
          <p:spPr>
            <a:xfrm>
              <a:off x="748440" y="5136120"/>
              <a:ext cx="4891320" cy="360"/>
            </a:xfrm>
            <a:custGeom>
              <a:avLst/>
              <a:gdLst/>
              <a:ahLst/>
              <a:cxnLst/>
              <a:rect l="l" t="t" r="r" b="b"/>
              <a:pathLst>
                <a:path w="244590" h="1">
                  <a:moveTo>
                    <a:pt x="0" y="0"/>
                  </a:moveTo>
                  <a:lnTo>
                    <a:pt x="244590" y="0"/>
                  </a:lnTo>
                </a:path>
              </a:pathLst>
            </a:custGeom>
            <a:solidFill>
              <a:schemeClr val="lt1"/>
            </a:solidFill>
            <a:ln w="0">
              <a:noFill/>
            </a:ln>
          </p:spPr>
          <p:style>
            <a:lnRef idx="0">
              <a:scrgbClr r="0" g="0" b="0"/>
            </a:lnRef>
            <a:fillRef idx="0">
              <a:scrgbClr r="0" g="0" b="0"/>
            </a:fillRef>
            <a:effectRef idx="0">
              <a:scrgbClr r="0" g="0" b="0"/>
            </a:effectRef>
            <a:fontRef idx="minor"/>
          </p:style>
        </p:sp>
        <p:sp>
          <p:nvSpPr>
            <p:cNvPr id="704" name="Google Shape;1883;p35"/>
            <p:cNvSpPr/>
            <p:nvPr/>
          </p:nvSpPr>
          <p:spPr>
            <a:xfrm>
              <a:off x="741240" y="5129640"/>
              <a:ext cx="4905360" cy="13680"/>
            </a:xfrm>
            <a:custGeom>
              <a:avLst/>
              <a:gdLst/>
              <a:ahLst/>
              <a:cxnLst/>
              <a:rect l="l" t="t" r="r" b="b"/>
              <a:pathLst>
                <a:path w="245282" h="693">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w="0">
              <a:noFill/>
            </a:ln>
          </p:spPr>
          <p:style>
            <a:lnRef idx="0">
              <a:scrgbClr r="0" g="0" b="0"/>
            </a:lnRef>
            <a:fillRef idx="0">
              <a:scrgbClr r="0" g="0" b="0"/>
            </a:fillRef>
            <a:effectRef idx="0">
              <a:scrgbClr r="0" g="0" b="0"/>
            </a:effectRef>
            <a:fontRef idx="minor"/>
          </p:style>
        </p:sp>
      </p:grpSp>
      <p:sp>
        <p:nvSpPr>
          <p:cNvPr id="705" name="PlaceHolder 1"/>
          <p:cNvSpPr>
            <a:spLocks noGrp="1"/>
          </p:cNvSpPr>
          <p:nvPr>
            <p:ph type="title"/>
          </p:nvPr>
        </p:nvSpPr>
        <p:spPr>
          <a:xfrm>
            <a:off x="5564520" y="2017800"/>
            <a:ext cx="3264120" cy="1791720"/>
          </a:xfrm>
          <a:prstGeom prst="rect">
            <a:avLst/>
          </a:prstGeom>
          <a:noFill/>
          <a:ln w="0">
            <a:noFill/>
          </a:ln>
        </p:spPr>
        <p:txBody>
          <a:bodyPr tIns="91440" bIns="91440" anchor="b">
            <a:noAutofit/>
          </a:bodyPr>
          <a:lstStyle/>
          <a:p>
            <a:pPr algn="r">
              <a:lnSpc>
                <a:spcPct val="100000"/>
              </a:lnSpc>
              <a:buNone/>
              <a:tabLst>
                <a:tab pos="0" algn="l"/>
              </a:tabLst>
            </a:pPr>
            <a:r>
              <a:rPr lang="pt-BR" sz="5000" b="0" strike="noStrike" spc="-1">
                <a:solidFill>
                  <a:srgbClr val="494949"/>
                </a:solidFill>
                <a:latin typeface="Fjalla One"/>
                <a:ea typeface="Fjalla One"/>
              </a:rPr>
              <a:t>Amicão</a:t>
            </a:r>
            <a:endParaRPr lang="en-US" sz="5000" b="0" strike="noStrike" spc="-1">
              <a:solidFill>
                <a:srgbClr val="000000"/>
              </a:solidFill>
              <a:latin typeface="Arial"/>
            </a:endParaRPr>
          </a:p>
        </p:txBody>
      </p:sp>
      <p:sp>
        <p:nvSpPr>
          <p:cNvPr id="706" name="PlaceHolder 2"/>
          <p:cNvSpPr>
            <a:spLocks noGrp="1"/>
          </p:cNvSpPr>
          <p:nvPr>
            <p:ph type="subTitle"/>
          </p:nvPr>
        </p:nvSpPr>
        <p:spPr>
          <a:xfrm>
            <a:off x="5596920" y="3737160"/>
            <a:ext cx="3264120" cy="895680"/>
          </a:xfrm>
          <a:prstGeom prst="rect">
            <a:avLst/>
          </a:prstGeom>
          <a:noFill/>
          <a:ln w="0">
            <a:noFill/>
          </a:ln>
        </p:spPr>
        <p:txBody>
          <a:bodyPr tIns="91440" bIns="91440" anchor="t">
            <a:noAutofit/>
          </a:bodyPr>
          <a:lstStyle/>
          <a:p>
            <a:pPr algn="r">
              <a:lnSpc>
                <a:spcPct val="100000"/>
              </a:lnSpc>
              <a:buNone/>
              <a:tabLst>
                <a:tab pos="0" algn="l"/>
              </a:tabLst>
            </a:pPr>
            <a:r>
              <a:rPr lang="pt-BR" sz="2300" b="0" strike="noStrike" spc="-1">
                <a:solidFill>
                  <a:srgbClr val="FF806D"/>
                </a:solidFill>
                <a:latin typeface="Barlow Semi Condensed Medium"/>
                <a:ea typeface="Barlow Semi Condensed Medium"/>
              </a:rPr>
              <a:t>App de adoção de animais</a:t>
            </a:r>
            <a:endParaRPr lang="en-US" sz="2300" b="0" strike="noStrike" spc="-1">
              <a:latin typeface="Arial"/>
            </a:endParaRPr>
          </a:p>
          <a:p>
            <a:pPr algn="r">
              <a:lnSpc>
                <a:spcPct val="100000"/>
              </a:lnSpc>
              <a:buNone/>
              <a:tabLst>
                <a:tab pos="0" algn="l"/>
              </a:tabLst>
            </a:pPr>
            <a:endParaRPr lang="en-US" sz="2300" b="0" strike="noStrike" spc="-1">
              <a:latin typeface="Arial"/>
            </a:endParaRPr>
          </a:p>
          <a:p>
            <a:pPr algn="r">
              <a:lnSpc>
                <a:spcPct val="100000"/>
              </a:lnSpc>
              <a:buNone/>
              <a:tabLst>
                <a:tab pos="0" algn="l"/>
              </a:tabLst>
            </a:pPr>
            <a:endParaRPr lang="en-US" sz="23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3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 name="Google Shape;2177;p39"/>
          <p:cNvSpPr/>
          <p:nvPr/>
        </p:nvSpPr>
        <p:spPr>
          <a:xfrm>
            <a:off x="2033280" y="2235240"/>
            <a:ext cx="2477880" cy="672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buNone/>
            </a:pPr>
            <a:r>
              <a:rPr lang="pt-BR" sz="2800" b="0" strike="noStrike" spc="-1">
                <a:solidFill>
                  <a:srgbClr val="494949"/>
                </a:solidFill>
                <a:latin typeface="Fjalla One"/>
                <a:ea typeface="Barlow Semi Condensed Medium"/>
              </a:rPr>
              <a:t>Fluxograma (app)</a:t>
            </a:r>
            <a:endParaRPr lang="en-US" sz="2800" b="0" strike="noStrike" spc="-1">
              <a:latin typeface="Arial"/>
            </a:endParaRPr>
          </a:p>
        </p:txBody>
      </p:sp>
      <p:sp>
        <p:nvSpPr>
          <p:cNvPr id="1001" name="Rectangle 2"/>
          <p:cNvSpPr/>
          <p:nvPr/>
        </p:nvSpPr>
        <p:spPr>
          <a:xfrm flipV="1">
            <a:off x="5223960" y="-2185200"/>
            <a:ext cx="4493160" cy="45360"/>
          </a:xfrm>
          <a:prstGeom prst="rect">
            <a:avLst/>
          </a:prstGeom>
          <a:noFill/>
          <a:ln w="0">
            <a:noFill/>
          </a:ln>
        </p:spPr>
        <p:style>
          <a:lnRef idx="0">
            <a:scrgbClr r="0" g="0" b="0"/>
          </a:lnRef>
          <a:fillRef idx="0">
            <a:scrgbClr r="0" g="0" b="0"/>
          </a:fillRef>
          <a:effectRef idx="0">
            <a:scrgbClr r="0" g="0" b="0"/>
          </a:effectRef>
          <a:fontRef idx="minor"/>
        </p:style>
      </p:sp>
      <p:pic>
        <p:nvPicPr>
          <p:cNvPr id="1002" name="Picture 1"/>
          <p:cNvPicPr/>
          <p:nvPr/>
        </p:nvPicPr>
        <p:blipFill>
          <a:blip r:embed="rId2"/>
          <a:stretch/>
        </p:blipFill>
        <p:spPr>
          <a:xfrm>
            <a:off x="5096880" y="78120"/>
            <a:ext cx="3389040" cy="5064840"/>
          </a:xfrm>
          <a:prstGeom prst="rect">
            <a:avLst/>
          </a:prstGeom>
          <a:ln w="0">
            <a:noFill/>
          </a:ln>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 name="Google Shape;2177;p39"/>
          <p:cNvSpPr/>
          <p:nvPr/>
        </p:nvSpPr>
        <p:spPr>
          <a:xfrm>
            <a:off x="1072800" y="1421640"/>
            <a:ext cx="2477880" cy="8866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buNone/>
            </a:pPr>
            <a:r>
              <a:rPr lang="pt-BR" sz="2800" b="0" strike="noStrike" spc="-1">
                <a:solidFill>
                  <a:srgbClr val="494949"/>
                </a:solidFill>
                <a:latin typeface="Fjalla One"/>
                <a:ea typeface="Barlow Semi Condensed Medium"/>
              </a:rPr>
              <a:t>Requisitos funcionais</a:t>
            </a:r>
            <a:endParaRPr lang="en-US" sz="2800" b="0" strike="noStrike" spc="-1">
              <a:latin typeface="Arial"/>
            </a:endParaRPr>
          </a:p>
        </p:txBody>
      </p:sp>
      <p:pic>
        <p:nvPicPr>
          <p:cNvPr id="999" name="Imagem 3"/>
          <p:cNvPicPr/>
          <p:nvPr/>
        </p:nvPicPr>
        <p:blipFill>
          <a:blip r:embed="rId2"/>
          <a:stretch/>
        </p:blipFill>
        <p:spPr>
          <a:xfrm>
            <a:off x="3889800" y="0"/>
            <a:ext cx="3700440" cy="5125320"/>
          </a:xfrm>
          <a:prstGeom prst="rect">
            <a:avLst/>
          </a:prstGeom>
          <a:ln w="0">
            <a:noFill/>
          </a:ln>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 name="Imagem 2"/>
          <p:cNvPicPr/>
          <p:nvPr/>
        </p:nvPicPr>
        <p:blipFill>
          <a:blip r:embed="rId2"/>
          <a:stretch/>
        </p:blipFill>
        <p:spPr>
          <a:xfrm>
            <a:off x="5311080" y="0"/>
            <a:ext cx="3832560" cy="5143320"/>
          </a:xfrm>
          <a:prstGeom prst="rect">
            <a:avLst/>
          </a:prstGeom>
          <a:ln w="0">
            <a:noFill/>
          </a:ln>
        </p:spPr>
      </p:pic>
      <p:sp>
        <p:nvSpPr>
          <p:cNvPr id="1004" name="Google Shape;2177;p39"/>
          <p:cNvSpPr/>
          <p:nvPr/>
        </p:nvSpPr>
        <p:spPr>
          <a:xfrm>
            <a:off x="1354680" y="2348280"/>
            <a:ext cx="2477880" cy="672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buNone/>
            </a:pPr>
            <a:r>
              <a:rPr lang="pt-BR" sz="2800" b="0" strike="noStrike" spc="-1">
                <a:solidFill>
                  <a:srgbClr val="494949"/>
                </a:solidFill>
                <a:latin typeface="Fjalla One"/>
                <a:ea typeface="Barlow Semi Condensed Medium"/>
              </a:rPr>
              <a:t>Banco de dados</a:t>
            </a:r>
            <a:endParaRPr lang="en-US" sz="2800" b="0" strike="noStrike" spc="-1">
              <a:latin typeface="Arial"/>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5" name="Imagem 2"/>
          <p:cNvPicPr/>
          <p:nvPr/>
        </p:nvPicPr>
        <p:blipFill>
          <a:blip r:embed="rId2"/>
          <a:stretch/>
        </p:blipFill>
        <p:spPr>
          <a:xfrm>
            <a:off x="0" y="0"/>
            <a:ext cx="9143640" cy="5128920"/>
          </a:xfrm>
          <a:prstGeom prst="rect">
            <a:avLst/>
          </a:prstGeom>
          <a:ln w="0">
            <a:noFill/>
          </a:ln>
        </p:spPr>
      </p:pic>
      <p:sp>
        <p:nvSpPr>
          <p:cNvPr id="1006" name="Google Shape;2177;p39"/>
          <p:cNvSpPr/>
          <p:nvPr/>
        </p:nvSpPr>
        <p:spPr>
          <a:xfrm>
            <a:off x="522000" y="3001680"/>
            <a:ext cx="2477880" cy="9468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buNone/>
            </a:pPr>
            <a:r>
              <a:rPr lang="pt-BR" sz="2800" b="0" strike="noStrike" spc="-1">
                <a:solidFill>
                  <a:srgbClr val="494949"/>
                </a:solidFill>
                <a:latin typeface="Fjalla One"/>
                <a:ea typeface="Barlow Semi Condensed Medium"/>
              </a:rPr>
              <a:t>Diagrama de relacionamento</a:t>
            </a:r>
            <a:endParaRPr lang="en-US" sz="2800" b="0" strike="noStrike" spc="-1">
              <a:latin typeface="Arial"/>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7" name="Imagem 2"/>
          <p:cNvPicPr/>
          <p:nvPr/>
        </p:nvPicPr>
        <p:blipFill>
          <a:blip r:embed="rId2"/>
          <a:stretch/>
        </p:blipFill>
        <p:spPr>
          <a:xfrm>
            <a:off x="0" y="-63360"/>
            <a:ext cx="8430840" cy="5206680"/>
          </a:xfrm>
          <a:prstGeom prst="rect">
            <a:avLst/>
          </a:prstGeom>
          <a:ln w="0">
            <a:noFill/>
          </a:ln>
        </p:spPr>
      </p:pic>
      <p:sp>
        <p:nvSpPr>
          <p:cNvPr id="1008" name="Google Shape;2177;p39"/>
          <p:cNvSpPr/>
          <p:nvPr/>
        </p:nvSpPr>
        <p:spPr>
          <a:xfrm>
            <a:off x="5104800" y="78480"/>
            <a:ext cx="2477880" cy="9468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buNone/>
            </a:pPr>
            <a:r>
              <a:rPr lang="pt-BR" sz="2800" b="0" strike="noStrike" spc="-1">
                <a:solidFill>
                  <a:srgbClr val="FFFFFF"/>
                </a:solidFill>
                <a:latin typeface="Fjalla One"/>
                <a:ea typeface="Barlow Semi Condensed Medium"/>
              </a:rPr>
              <a:t>Diagrama de classe</a:t>
            </a:r>
            <a:endParaRPr lang="en-US" sz="2800" b="0" strike="noStrike" spc="-1">
              <a:latin typeface="Arial"/>
            </a:endParaRPr>
          </a:p>
        </p:txBody>
      </p:sp>
      <p:sp>
        <p:nvSpPr>
          <p:cNvPr id="1009" name="Retângulo 5"/>
          <p:cNvSpPr/>
          <p:nvPr/>
        </p:nvSpPr>
        <p:spPr>
          <a:xfrm>
            <a:off x="8238240" y="0"/>
            <a:ext cx="1599840" cy="5206680"/>
          </a:xfrm>
          <a:prstGeom prst="rect">
            <a:avLst/>
          </a:prstGeom>
          <a:solidFill>
            <a:srgbClr val="FF806D"/>
          </a:solidFill>
          <a:ln>
            <a:solidFill>
              <a:srgbClr val="BC5E50"/>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 name="Google Shape;2177;p39"/>
          <p:cNvSpPr/>
          <p:nvPr/>
        </p:nvSpPr>
        <p:spPr>
          <a:xfrm>
            <a:off x="5350680" y="100800"/>
            <a:ext cx="2477880" cy="9468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buNone/>
            </a:pPr>
            <a:r>
              <a:rPr lang="pt-BR" sz="2800" b="0" strike="noStrike" spc="-1">
                <a:solidFill>
                  <a:srgbClr val="494949"/>
                </a:solidFill>
                <a:latin typeface="Fjalla One"/>
                <a:ea typeface="Barlow Semi Condensed Medium"/>
              </a:rPr>
              <a:t>Diagrama de Gantt e Pert</a:t>
            </a:r>
            <a:endParaRPr lang="en-US" sz="2800" b="0" strike="noStrike" spc="-1">
              <a:latin typeface="Arial"/>
            </a:endParaRPr>
          </a:p>
        </p:txBody>
      </p:sp>
      <p:pic>
        <p:nvPicPr>
          <p:cNvPr id="1011" name="Imagem 1"/>
          <p:cNvPicPr/>
          <p:nvPr/>
        </p:nvPicPr>
        <p:blipFill>
          <a:blip r:embed="rId2"/>
          <a:stretch/>
        </p:blipFill>
        <p:spPr>
          <a:xfrm rot="5400000">
            <a:off x="3512880" y="-174600"/>
            <a:ext cx="3486960" cy="6029640"/>
          </a:xfrm>
          <a:prstGeom prst="rect">
            <a:avLst/>
          </a:prstGeom>
          <a:ln w="0">
            <a:noFill/>
          </a:ln>
        </p:spPr>
      </p:pic>
      <p:pic>
        <p:nvPicPr>
          <p:cNvPr id="1012" name="Imagem 6"/>
          <p:cNvPicPr/>
          <p:nvPr/>
        </p:nvPicPr>
        <p:blipFill>
          <a:blip r:embed="rId3"/>
          <a:stretch/>
        </p:blipFill>
        <p:spPr>
          <a:xfrm>
            <a:off x="2241360" y="1171440"/>
            <a:ext cx="6544800" cy="3460320"/>
          </a:xfrm>
          <a:prstGeom prst="rect">
            <a:avLst/>
          </a:prstGeom>
          <a:ln w="0">
            <a:noFill/>
          </a:ln>
        </p:spPr>
      </p:pic>
    </p:spTree>
  </p:cSld>
  <p:clrMapOvr>
    <a:masterClrMapping/>
  </p:clrMapOvr>
  <p:transition spd="slow">
    <p:wip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2"/>
                                        </p:tgtEl>
                                        <p:attrNameLst>
                                          <p:attrName>style.visibility</p:attrName>
                                        </p:attrNameLst>
                                      </p:cBhvr>
                                      <p:to>
                                        <p:strVal val="visible"/>
                                      </p:to>
                                    </p:set>
                                    <p:anim calcmode="lin" valueType="num">
                                      <p:cBhvr additive="repl">
                                        <p:cTn id="7" dur="500" fill="hold"/>
                                        <p:tgtEl>
                                          <p:spTgt spid="1012"/>
                                        </p:tgtEl>
                                        <p:attrNameLst>
                                          <p:attrName>ppt_x</p:attrName>
                                        </p:attrNameLst>
                                      </p:cBhvr>
                                      <p:tavLst>
                                        <p:tav tm="0">
                                          <p:val>
                                            <p:strVal val="#ppt_x"/>
                                          </p:val>
                                        </p:tav>
                                        <p:tav tm="100000">
                                          <p:val>
                                            <p:strVal val="#ppt_x"/>
                                          </p:val>
                                        </p:tav>
                                      </p:tavLst>
                                    </p:anim>
                                    <p:anim calcmode="lin" valueType="num">
                                      <p:cBhvr additive="repl">
                                        <p:cTn id="8" dur="500" fill="hold"/>
                                        <p:tgtEl>
                                          <p:spTgt spid="1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 name="Google Shape;2177;p39"/>
          <p:cNvSpPr/>
          <p:nvPr/>
        </p:nvSpPr>
        <p:spPr>
          <a:xfrm>
            <a:off x="5350680" y="100800"/>
            <a:ext cx="2477880" cy="9468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buNone/>
            </a:pPr>
            <a:r>
              <a:rPr lang="pt-BR" sz="2800" b="0" strike="noStrike" spc="-1">
                <a:solidFill>
                  <a:srgbClr val="494949"/>
                </a:solidFill>
                <a:latin typeface="Fjalla One"/>
                <a:ea typeface="Barlow Semi Condensed Medium"/>
              </a:rPr>
              <a:t>Ferramentas utilizadas</a:t>
            </a:r>
            <a:endParaRPr lang="en-US" sz="2800" b="0" strike="noStrike" spc="-1">
              <a:latin typeface="Arial"/>
            </a:endParaRPr>
          </a:p>
        </p:txBody>
      </p:sp>
      <p:pic>
        <p:nvPicPr>
          <p:cNvPr id="1014" name="Picture 2" descr="Logotipo PostgreSQL PNG transparente - StickPNG"/>
          <p:cNvPicPr/>
          <p:nvPr/>
        </p:nvPicPr>
        <p:blipFill>
          <a:blip r:embed="rId2"/>
          <a:stretch/>
        </p:blipFill>
        <p:spPr>
          <a:xfrm>
            <a:off x="7729560" y="713880"/>
            <a:ext cx="1233720" cy="1273680"/>
          </a:xfrm>
          <a:prstGeom prst="rect">
            <a:avLst/>
          </a:prstGeom>
          <a:ln w="0">
            <a:noFill/>
          </a:ln>
        </p:spPr>
      </p:pic>
      <p:pic>
        <p:nvPicPr>
          <p:cNvPr id="1015" name="Picture 4" descr="Press and Media Resources - Docker"/>
          <p:cNvPicPr/>
          <p:nvPr/>
        </p:nvPicPr>
        <p:blipFill>
          <a:blip r:embed="rId3"/>
          <a:stretch/>
        </p:blipFill>
        <p:spPr>
          <a:xfrm>
            <a:off x="6324840" y="1087920"/>
            <a:ext cx="1458000" cy="1247400"/>
          </a:xfrm>
          <a:prstGeom prst="rect">
            <a:avLst/>
          </a:prstGeom>
          <a:ln w="0">
            <a:noFill/>
          </a:ln>
        </p:spPr>
      </p:pic>
      <p:pic>
        <p:nvPicPr>
          <p:cNvPr id="1016" name="Picture 6" descr="Ficheiro:Laravel.svg – Wikipédia, a enciclopédia livre"/>
          <p:cNvPicPr/>
          <p:nvPr/>
        </p:nvPicPr>
        <p:blipFill>
          <a:blip r:embed="rId4"/>
          <a:stretch/>
        </p:blipFill>
        <p:spPr>
          <a:xfrm>
            <a:off x="7782840" y="2375280"/>
            <a:ext cx="1224360" cy="1273680"/>
          </a:xfrm>
          <a:prstGeom prst="rect">
            <a:avLst/>
          </a:prstGeom>
          <a:ln w="0">
            <a:noFill/>
          </a:ln>
        </p:spPr>
      </p:pic>
      <p:pic>
        <p:nvPicPr>
          <p:cNvPr id="1017" name="Picture 8" descr="File:Android Studio Icon 3.6.svg - Wikimedia Commons"/>
          <p:cNvPicPr/>
          <p:nvPr/>
        </p:nvPicPr>
        <p:blipFill>
          <a:blip r:embed="rId5"/>
          <a:stretch/>
        </p:blipFill>
        <p:spPr>
          <a:xfrm>
            <a:off x="6448320" y="2991960"/>
            <a:ext cx="1160280" cy="1253160"/>
          </a:xfrm>
          <a:prstGeom prst="rect">
            <a:avLst/>
          </a:prstGeom>
          <a:ln w="0">
            <a:noFill/>
          </a:ln>
        </p:spPr>
      </p:pic>
      <p:pic>
        <p:nvPicPr>
          <p:cNvPr id="1018" name="Picture 10" descr="Ficheiro:Visual Studio Code 1.18 icon.svg – Wikipédia, a enciclopédia livre"/>
          <p:cNvPicPr/>
          <p:nvPr/>
        </p:nvPicPr>
        <p:blipFill>
          <a:blip r:embed="rId6"/>
          <a:stretch/>
        </p:blipFill>
        <p:spPr>
          <a:xfrm>
            <a:off x="7729560" y="3805560"/>
            <a:ext cx="1252440" cy="1247400"/>
          </a:xfrm>
          <a:prstGeom prst="rect">
            <a:avLst/>
          </a:prstGeom>
          <a:ln w="0">
            <a:noFill/>
          </a:ln>
        </p:spPr>
      </p:pic>
      <p:pic>
        <p:nvPicPr>
          <p:cNvPr id="1019" name="Picture 12" descr="Ficheiro:Bootstrap logo.svg – Wikipédia, a enciclopédia livre"/>
          <p:cNvPicPr/>
          <p:nvPr/>
        </p:nvPicPr>
        <p:blipFill>
          <a:blip r:embed="rId7"/>
          <a:stretch/>
        </p:blipFill>
        <p:spPr>
          <a:xfrm>
            <a:off x="5278320" y="4055760"/>
            <a:ext cx="1251720" cy="997200"/>
          </a:xfrm>
          <a:prstGeom prst="rect">
            <a:avLst/>
          </a:prstGeom>
          <a:ln w="0">
            <a:noFill/>
          </a:ln>
        </p:spPr>
      </p:pic>
      <p:pic>
        <p:nvPicPr>
          <p:cNvPr id="1020" name="Picture 14" descr="Logotipo do github - ícones de mídia social grátis"/>
          <p:cNvPicPr/>
          <p:nvPr/>
        </p:nvPicPr>
        <p:blipFill>
          <a:blip r:embed="rId8"/>
          <a:stretch/>
        </p:blipFill>
        <p:spPr>
          <a:xfrm>
            <a:off x="4502880" y="2980800"/>
            <a:ext cx="1074240" cy="1074240"/>
          </a:xfrm>
          <a:prstGeom prst="rect">
            <a:avLst/>
          </a:prstGeom>
          <a:ln w="0">
            <a:noFill/>
          </a:ln>
        </p:spPr>
      </p:pic>
      <p:pic>
        <p:nvPicPr>
          <p:cNvPr id="1021" name="Picture 16" descr="Ficheiro:Photoshop CC icon.png – Wikipédia, a enciclopédia livre"/>
          <p:cNvPicPr/>
          <p:nvPr/>
        </p:nvPicPr>
        <p:blipFill>
          <a:blip r:embed="rId9"/>
          <a:stretch/>
        </p:blipFill>
        <p:spPr>
          <a:xfrm>
            <a:off x="3600720" y="4106160"/>
            <a:ext cx="970920" cy="946800"/>
          </a:xfrm>
          <a:prstGeom prst="rect">
            <a:avLst/>
          </a:prstGeom>
          <a:ln w="0">
            <a:noFill/>
          </a:ln>
        </p:spPr>
      </p:pic>
      <p:pic>
        <p:nvPicPr>
          <p:cNvPr id="1022" name="Imagem 2"/>
          <p:cNvPicPr/>
          <p:nvPr/>
        </p:nvPicPr>
        <p:blipFill>
          <a:blip r:embed="rId10"/>
          <a:stretch/>
        </p:blipFill>
        <p:spPr>
          <a:xfrm>
            <a:off x="2299680" y="2810520"/>
            <a:ext cx="1332720" cy="1244880"/>
          </a:xfrm>
          <a:prstGeom prst="rect">
            <a:avLst/>
          </a:prstGeom>
          <a:ln w="0">
            <a:noFill/>
          </a:ln>
        </p:spPr>
      </p:pic>
      <p:pic>
        <p:nvPicPr>
          <p:cNvPr id="1023" name="Picture 20" descr="Microsoft Office 365 + Asana • Asana"/>
          <p:cNvPicPr/>
          <p:nvPr/>
        </p:nvPicPr>
        <p:blipFill>
          <a:blip r:embed="rId11"/>
          <a:stretch/>
        </p:blipFill>
        <p:spPr>
          <a:xfrm>
            <a:off x="434880" y="2719440"/>
            <a:ext cx="1244880" cy="1244880"/>
          </a:xfrm>
          <a:prstGeom prst="rect">
            <a:avLst/>
          </a:prstGeom>
          <a:ln w="0">
            <a:noFill/>
          </a:ln>
        </p:spPr>
      </p:pic>
      <p:pic>
        <p:nvPicPr>
          <p:cNvPr id="1024" name="Picture 22" descr="astah* UML pad by Change Vision, Inc."/>
          <p:cNvPicPr/>
          <p:nvPr/>
        </p:nvPicPr>
        <p:blipFill>
          <a:blip r:embed="rId12"/>
          <a:stretch/>
        </p:blipFill>
        <p:spPr>
          <a:xfrm>
            <a:off x="1618920" y="1954080"/>
            <a:ext cx="882000" cy="882000"/>
          </a:xfrm>
          <a:prstGeom prst="rect">
            <a:avLst/>
          </a:prstGeom>
          <a:ln w="0">
            <a:noFill/>
          </a:ln>
        </p:spPr>
      </p:pic>
      <p:pic>
        <p:nvPicPr>
          <p:cNvPr id="1025" name="Picture 24" descr="HTML 5 Logo – PNG e Vetor – Download de Logo"/>
          <p:cNvPicPr/>
          <p:nvPr/>
        </p:nvPicPr>
        <p:blipFill>
          <a:blip r:embed="rId13"/>
          <a:stretch/>
        </p:blipFill>
        <p:spPr>
          <a:xfrm>
            <a:off x="3627000" y="1772640"/>
            <a:ext cx="880920" cy="1244880"/>
          </a:xfrm>
          <a:prstGeom prst="rect">
            <a:avLst/>
          </a:prstGeom>
          <a:ln w="0">
            <a:noFill/>
          </a:ln>
        </p:spPr>
      </p:pic>
      <p:pic>
        <p:nvPicPr>
          <p:cNvPr id="1026" name="Picture 26" descr="CSS3 Logo – PNG e Vetor – Download de Logo"/>
          <p:cNvPicPr/>
          <p:nvPr/>
        </p:nvPicPr>
        <p:blipFill>
          <a:blip r:embed="rId14"/>
          <a:stretch/>
        </p:blipFill>
        <p:spPr>
          <a:xfrm>
            <a:off x="5278320" y="1744200"/>
            <a:ext cx="936000" cy="1321200"/>
          </a:xfrm>
          <a:prstGeom prst="rect">
            <a:avLst/>
          </a:prstGeom>
          <a:ln w="0">
            <a:noFill/>
          </a:ln>
        </p:spPr>
      </p:pic>
      <p:pic>
        <p:nvPicPr>
          <p:cNvPr id="1027" name="Picture 30" descr="JavaScript PNG, Transparent JS Logo Free Download - Free Transparent PNG  Logos"/>
          <p:cNvPicPr/>
          <p:nvPr/>
        </p:nvPicPr>
        <p:blipFill>
          <a:blip r:embed="rId15"/>
          <a:stretch/>
        </p:blipFill>
        <p:spPr>
          <a:xfrm>
            <a:off x="3793320" y="552600"/>
            <a:ext cx="2088720" cy="1174320"/>
          </a:xfrm>
          <a:prstGeom prst="rect">
            <a:avLst/>
          </a:prstGeom>
          <a:ln w="0">
            <a:noFill/>
          </a:ln>
        </p:spPr>
      </p:pic>
      <p:pic>
        <p:nvPicPr>
          <p:cNvPr id="1028" name="Picture 32" descr="Java Logo – PNG e Vetor – Download de Logo"/>
          <p:cNvPicPr/>
          <p:nvPr/>
        </p:nvPicPr>
        <p:blipFill>
          <a:blip r:embed="rId16"/>
          <a:stretch/>
        </p:blipFill>
        <p:spPr>
          <a:xfrm>
            <a:off x="2707560" y="891000"/>
            <a:ext cx="667080" cy="1244880"/>
          </a:xfrm>
          <a:prstGeom prst="rect">
            <a:avLst/>
          </a:prstGeom>
          <a:ln w="0">
            <a:noFill/>
          </a:ln>
        </p:spPr>
      </p:pic>
      <p:pic>
        <p:nvPicPr>
          <p:cNvPr id="1029" name="Picture 34" descr="Logotipo Python PNG transparente - StickPNG"/>
          <p:cNvPicPr/>
          <p:nvPr/>
        </p:nvPicPr>
        <p:blipFill>
          <a:blip r:embed="rId17"/>
          <a:stretch/>
        </p:blipFill>
        <p:spPr>
          <a:xfrm>
            <a:off x="73440" y="1634040"/>
            <a:ext cx="835200" cy="831960"/>
          </a:xfrm>
          <a:prstGeom prst="rect">
            <a:avLst/>
          </a:prstGeom>
          <a:ln w="0">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Google Shape;2177;p39"/>
          <p:cNvSpPr/>
          <p:nvPr/>
        </p:nvSpPr>
        <p:spPr>
          <a:xfrm>
            <a:off x="5350680" y="100800"/>
            <a:ext cx="2477880" cy="5263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buNone/>
            </a:pPr>
            <a:r>
              <a:rPr lang="pt-BR" sz="2800" b="0" strike="noStrike" spc="-1">
                <a:solidFill>
                  <a:srgbClr val="494949"/>
                </a:solidFill>
                <a:latin typeface="Fjalla One"/>
                <a:ea typeface="Barlow Semi Condensed Medium"/>
              </a:rPr>
              <a:t>Canvas</a:t>
            </a:r>
            <a:endParaRPr lang="en-US" sz="2800" b="0" strike="noStrike" spc="-1">
              <a:latin typeface="Arial"/>
            </a:endParaRPr>
          </a:p>
        </p:txBody>
      </p:sp>
      <p:pic>
        <p:nvPicPr>
          <p:cNvPr id="1031" name="Imagem 2"/>
          <p:cNvPicPr/>
          <p:nvPr/>
        </p:nvPicPr>
        <p:blipFill>
          <a:blip r:embed="rId2"/>
          <a:stretch/>
        </p:blipFill>
        <p:spPr>
          <a:xfrm>
            <a:off x="2222280" y="883080"/>
            <a:ext cx="6491160" cy="3804120"/>
          </a:xfrm>
          <a:prstGeom prst="rect">
            <a:avLst/>
          </a:prstGeom>
          <a:ln w="0">
            <a:noFill/>
          </a:ln>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Google Shape;2177;p 1"/>
          <p:cNvSpPr/>
          <p:nvPr/>
        </p:nvSpPr>
        <p:spPr>
          <a:xfrm>
            <a:off x="5452200" y="506520"/>
            <a:ext cx="2477880" cy="575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buNone/>
            </a:pPr>
            <a:r>
              <a:rPr lang="pt-BR" sz="2800" b="0" strike="noStrike" spc="-1">
                <a:solidFill>
                  <a:srgbClr val="494949"/>
                </a:solidFill>
                <a:latin typeface="Fjalla One"/>
                <a:ea typeface="Barlow Semi Condensed Medium"/>
              </a:rPr>
              <a:t>Ciclo de vida</a:t>
            </a:r>
            <a:endParaRPr lang="en-US" sz="2800" b="0" strike="noStrike" spc="-1">
              <a:latin typeface="Arial"/>
            </a:endParaRPr>
          </a:p>
        </p:txBody>
      </p:sp>
      <p:pic>
        <p:nvPicPr>
          <p:cNvPr id="1033" name="Imagem 1032"/>
          <p:cNvPicPr/>
          <p:nvPr/>
        </p:nvPicPr>
        <p:blipFill>
          <a:blip r:embed="rId2"/>
          <a:stretch/>
        </p:blipFill>
        <p:spPr>
          <a:xfrm>
            <a:off x="1640160" y="1371600"/>
            <a:ext cx="7046640" cy="3200400"/>
          </a:xfrm>
          <a:prstGeom prst="rect">
            <a:avLst/>
          </a:prstGeom>
          <a:ln w="0">
            <a:noFill/>
          </a:ln>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 name="Google Shape;2177;p39"/>
          <p:cNvSpPr/>
          <p:nvPr/>
        </p:nvSpPr>
        <p:spPr>
          <a:xfrm>
            <a:off x="5350680" y="100800"/>
            <a:ext cx="2477880" cy="5263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buNone/>
            </a:pPr>
            <a:r>
              <a:rPr lang="pt-BR" sz="2800" b="0" strike="noStrike" spc="-1">
                <a:solidFill>
                  <a:srgbClr val="494949"/>
                </a:solidFill>
                <a:latin typeface="Fjalla One"/>
                <a:ea typeface="Barlow Semi Condensed Medium"/>
              </a:rPr>
              <a:t>Tempo e custo</a:t>
            </a:r>
            <a:endParaRPr lang="en-US" sz="2800" b="0" strike="noStrike" spc="-1">
              <a:latin typeface="Arial"/>
            </a:endParaRPr>
          </a:p>
        </p:txBody>
      </p:sp>
      <p:pic>
        <p:nvPicPr>
          <p:cNvPr id="1035" name="Picture 2"/>
          <p:cNvPicPr/>
          <p:nvPr/>
        </p:nvPicPr>
        <p:blipFill>
          <a:blip r:embed="rId2"/>
          <a:stretch/>
        </p:blipFill>
        <p:spPr>
          <a:xfrm>
            <a:off x="3886200" y="1143000"/>
            <a:ext cx="4981320" cy="1990440"/>
          </a:xfrm>
          <a:prstGeom prst="rect">
            <a:avLst/>
          </a:prstGeom>
          <a:ln w="0">
            <a:noFill/>
          </a:ln>
        </p:spPr>
      </p:pic>
      <p:pic>
        <p:nvPicPr>
          <p:cNvPr id="1036" name="Picture 3"/>
          <p:cNvPicPr/>
          <p:nvPr/>
        </p:nvPicPr>
        <p:blipFill>
          <a:blip r:embed="rId3"/>
          <a:stretch/>
        </p:blipFill>
        <p:spPr>
          <a:xfrm>
            <a:off x="1452600" y="1091520"/>
            <a:ext cx="2108880" cy="2960280"/>
          </a:xfrm>
          <a:prstGeom prst="rect">
            <a:avLst/>
          </a:prstGeom>
          <a:ln w="0">
            <a:noFill/>
          </a:ln>
        </p:spPr>
      </p:pic>
      <p:pic>
        <p:nvPicPr>
          <p:cNvPr id="1037" name="Picture 4"/>
          <p:cNvPicPr/>
          <p:nvPr/>
        </p:nvPicPr>
        <p:blipFill>
          <a:blip r:embed="rId4"/>
          <a:stretch/>
        </p:blipFill>
        <p:spPr>
          <a:xfrm>
            <a:off x="4114800" y="3337200"/>
            <a:ext cx="4389120" cy="1463400"/>
          </a:xfrm>
          <a:prstGeom prst="rect">
            <a:avLst/>
          </a:prstGeom>
          <a:ln w="0">
            <a:noFill/>
          </a:ln>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7" name="Google Shape;1896;p37"/>
          <p:cNvGrpSpPr/>
          <p:nvPr/>
        </p:nvGrpSpPr>
        <p:grpSpPr>
          <a:xfrm>
            <a:off x="3994560" y="1510560"/>
            <a:ext cx="4430160" cy="3106080"/>
            <a:chOff x="3994560" y="1510560"/>
            <a:chExt cx="4430160" cy="3106080"/>
          </a:xfrm>
        </p:grpSpPr>
        <p:sp>
          <p:nvSpPr>
            <p:cNvPr id="708" name="Google Shape;1897;p37"/>
            <p:cNvSpPr/>
            <p:nvPr/>
          </p:nvSpPr>
          <p:spPr>
            <a:xfrm>
              <a:off x="4036680" y="1510560"/>
              <a:ext cx="4358160" cy="3094920"/>
            </a:xfrm>
            <a:custGeom>
              <a:avLst/>
              <a:gdLst/>
              <a:ahLst/>
              <a:cxnLst/>
              <a:rect l="l" t="t" r="r" b="b"/>
              <a:pathLst>
                <a:path w="230697" h="16385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709" name="Google Shape;1898;p37"/>
            <p:cNvSpPr/>
            <p:nvPr/>
          </p:nvSpPr>
          <p:spPr>
            <a:xfrm>
              <a:off x="4048560" y="1510560"/>
              <a:ext cx="4346280" cy="3094920"/>
            </a:xfrm>
            <a:custGeom>
              <a:avLst/>
              <a:gdLst/>
              <a:ahLst/>
              <a:cxnLst/>
              <a:rect l="l" t="t" r="r" b="b"/>
              <a:pathLst>
                <a:path w="230069" h="163855">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710" name="Google Shape;1899;p37"/>
            <p:cNvSpPr/>
            <p:nvPr/>
          </p:nvSpPr>
          <p:spPr>
            <a:xfrm>
              <a:off x="5989320" y="2031840"/>
              <a:ext cx="1886400" cy="2401200"/>
            </a:xfrm>
            <a:custGeom>
              <a:avLst/>
              <a:gdLst/>
              <a:ahLst/>
              <a:cxnLst/>
              <a:rect l="l" t="t" r="r" b="b"/>
              <a:pathLst>
                <a:path w="99859" h="127131">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11" name="Google Shape;1900;p37"/>
            <p:cNvSpPr/>
            <p:nvPr/>
          </p:nvSpPr>
          <p:spPr>
            <a:xfrm>
              <a:off x="6022800" y="2025720"/>
              <a:ext cx="1817640" cy="2412720"/>
            </a:xfrm>
            <a:custGeom>
              <a:avLst/>
              <a:gdLst/>
              <a:ahLst/>
              <a:cxnLst/>
              <a:rect l="l" t="t" r="r" b="b"/>
              <a:pathLst>
                <a:path w="96235" h="1277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712" name="Google Shape;1901;p37"/>
            <p:cNvSpPr/>
            <p:nvPr/>
          </p:nvSpPr>
          <p:spPr>
            <a:xfrm>
              <a:off x="6929640" y="2277360"/>
              <a:ext cx="350280" cy="139320"/>
            </a:xfrm>
            <a:custGeom>
              <a:avLst/>
              <a:gdLst/>
              <a:ahLst/>
              <a:cxnLst/>
              <a:rect l="l" t="t" r="r" b="b"/>
              <a:pathLst>
                <a:path w="18560" h="7395">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713" name="Google Shape;1902;p37"/>
            <p:cNvSpPr/>
            <p:nvPr/>
          </p:nvSpPr>
          <p:spPr>
            <a:xfrm>
              <a:off x="7302600" y="2082960"/>
              <a:ext cx="518040" cy="522000"/>
            </a:xfrm>
            <a:custGeom>
              <a:avLst/>
              <a:gdLst/>
              <a:ahLst/>
              <a:cxnLst/>
              <a:rect l="l" t="t" r="r" b="b"/>
              <a:pathLst>
                <a:path w="27433" h="27655">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714" name="Google Shape;1903;p37"/>
            <p:cNvSpPr/>
            <p:nvPr/>
          </p:nvSpPr>
          <p:spPr>
            <a:xfrm>
              <a:off x="7428240" y="2084400"/>
              <a:ext cx="330840" cy="277560"/>
            </a:xfrm>
            <a:custGeom>
              <a:avLst/>
              <a:gdLst/>
              <a:ahLst/>
              <a:cxnLst/>
              <a:rect l="l" t="t" r="r" b="b"/>
              <a:pathLst>
                <a:path w="17525" h="1471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715" name="Google Shape;1904;p37"/>
            <p:cNvSpPr/>
            <p:nvPr/>
          </p:nvSpPr>
          <p:spPr>
            <a:xfrm>
              <a:off x="6693480" y="2940120"/>
              <a:ext cx="951120" cy="1670040"/>
            </a:xfrm>
            <a:custGeom>
              <a:avLst/>
              <a:gdLst/>
              <a:ahLst/>
              <a:cxnLst/>
              <a:rect l="l" t="t" r="r" b="b"/>
              <a:pathLst>
                <a:path w="50355" h="88423">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716" name="Google Shape;1905;p37"/>
            <p:cNvSpPr/>
            <p:nvPr/>
          </p:nvSpPr>
          <p:spPr>
            <a:xfrm>
              <a:off x="6687360" y="2934360"/>
              <a:ext cx="963360" cy="1681920"/>
            </a:xfrm>
            <a:custGeom>
              <a:avLst/>
              <a:gdLst/>
              <a:ahLst/>
              <a:cxnLst/>
              <a:rect l="l" t="t" r="r" b="b"/>
              <a:pathLst>
                <a:path w="51020" h="89064">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717" name="Google Shape;1906;p37"/>
            <p:cNvSpPr/>
            <p:nvPr/>
          </p:nvSpPr>
          <p:spPr>
            <a:xfrm>
              <a:off x="7128000" y="2974320"/>
              <a:ext cx="374040" cy="553320"/>
            </a:xfrm>
            <a:custGeom>
              <a:avLst/>
              <a:gdLst/>
              <a:ahLst/>
              <a:cxnLst/>
              <a:rect l="l" t="t" r="r" b="b"/>
              <a:pathLst>
                <a:path w="19818" h="293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718" name="Google Shape;1907;p37"/>
            <p:cNvSpPr/>
            <p:nvPr/>
          </p:nvSpPr>
          <p:spPr>
            <a:xfrm>
              <a:off x="7139880" y="2974320"/>
              <a:ext cx="361440" cy="274680"/>
            </a:xfrm>
            <a:custGeom>
              <a:avLst/>
              <a:gdLst/>
              <a:ahLst/>
              <a:cxnLst/>
              <a:rect l="l" t="t" r="r" b="b"/>
              <a:pathLst>
                <a:path w="19152" h="14557">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719" name="Google Shape;1908;p37"/>
            <p:cNvSpPr/>
            <p:nvPr/>
          </p:nvSpPr>
          <p:spPr>
            <a:xfrm>
              <a:off x="7144560" y="3007080"/>
              <a:ext cx="342000" cy="241920"/>
            </a:xfrm>
            <a:custGeom>
              <a:avLst/>
              <a:gdLst/>
              <a:ahLst/>
              <a:cxnLst/>
              <a:rect l="l" t="t" r="r" b="b"/>
              <a:pathLst>
                <a:path w="18116" h="1283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720" name="Google Shape;1909;p37"/>
            <p:cNvSpPr/>
            <p:nvPr/>
          </p:nvSpPr>
          <p:spPr>
            <a:xfrm>
              <a:off x="7122240" y="2968200"/>
              <a:ext cx="385200" cy="565200"/>
            </a:xfrm>
            <a:custGeom>
              <a:avLst/>
              <a:gdLst/>
              <a:ahLst/>
              <a:cxnLst/>
              <a:rect l="l" t="t" r="r" b="b"/>
              <a:pathLst>
                <a:path w="20408" h="2993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721" name="Google Shape;1910;p37"/>
            <p:cNvSpPr/>
            <p:nvPr/>
          </p:nvSpPr>
          <p:spPr>
            <a:xfrm>
              <a:off x="7389000" y="3047760"/>
              <a:ext cx="100080" cy="316440"/>
            </a:xfrm>
            <a:custGeom>
              <a:avLst/>
              <a:gdLst/>
              <a:ahLst/>
              <a:cxnLst/>
              <a:rect l="l" t="t" r="r" b="b"/>
              <a:pathLst>
                <a:path w="5325" h="16776">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22" name="Google Shape;1911;p37"/>
            <p:cNvSpPr/>
            <p:nvPr/>
          </p:nvSpPr>
          <p:spPr>
            <a:xfrm>
              <a:off x="6300360" y="2928600"/>
              <a:ext cx="1859760" cy="1681560"/>
            </a:xfrm>
            <a:custGeom>
              <a:avLst/>
              <a:gdLst/>
              <a:ahLst/>
              <a:cxnLst/>
              <a:rect l="l" t="t" r="r" b="b"/>
              <a:pathLst>
                <a:path w="98454" h="89039">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723" name="Google Shape;1912;p37"/>
            <p:cNvSpPr/>
            <p:nvPr/>
          </p:nvSpPr>
          <p:spPr>
            <a:xfrm>
              <a:off x="7226280" y="3706920"/>
              <a:ext cx="933480" cy="903240"/>
            </a:xfrm>
            <a:custGeom>
              <a:avLst/>
              <a:gdLst/>
              <a:ahLst/>
              <a:cxnLst/>
              <a:rect l="l" t="t" r="r" b="b"/>
              <a:pathLst>
                <a:path w="49431" h="4784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724" name="Google Shape;1913;p37"/>
            <p:cNvSpPr/>
            <p:nvPr/>
          </p:nvSpPr>
          <p:spPr>
            <a:xfrm>
              <a:off x="6300360" y="3732840"/>
              <a:ext cx="324360" cy="877680"/>
            </a:xfrm>
            <a:custGeom>
              <a:avLst/>
              <a:gdLst/>
              <a:ahLst/>
              <a:cxnLst/>
              <a:rect l="l" t="t" r="r" b="b"/>
              <a:pathLst>
                <a:path w="17193" h="46473">
                  <a:moveTo>
                    <a:pt x="17192" y="0"/>
                  </a:moveTo>
                  <a:lnTo>
                    <a:pt x="13162" y="8097"/>
                  </a:lnTo>
                  <a:cubicBezTo>
                    <a:pt x="9095" y="24549"/>
                    <a:pt x="1590" y="42738"/>
                    <a:pt x="1" y="46472"/>
                  </a:cubicBezTo>
                  <a:lnTo>
                    <a:pt x="6101" y="46472"/>
                  </a:lnTo>
                  <a:lnTo>
                    <a:pt x="17192" y="0"/>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725" name="Google Shape;1914;p37"/>
            <p:cNvSpPr/>
            <p:nvPr/>
          </p:nvSpPr>
          <p:spPr>
            <a:xfrm>
              <a:off x="7228440" y="4302000"/>
              <a:ext cx="705240" cy="302760"/>
            </a:xfrm>
            <a:custGeom>
              <a:avLst/>
              <a:gdLst/>
              <a:ahLst/>
              <a:cxnLst/>
              <a:rect l="l" t="t" r="r" b="b"/>
              <a:pathLst>
                <a:path w="37341" h="16046">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726" name="Google Shape;1915;p37"/>
            <p:cNvSpPr/>
            <p:nvPr/>
          </p:nvSpPr>
          <p:spPr>
            <a:xfrm>
              <a:off x="6309360" y="3928320"/>
              <a:ext cx="268560" cy="676440"/>
            </a:xfrm>
            <a:custGeom>
              <a:avLst/>
              <a:gdLst/>
              <a:ahLst/>
              <a:cxnLst/>
              <a:rect l="l" t="t" r="r" b="b"/>
              <a:pathLst>
                <a:path w="14234" h="35825">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727" name="Google Shape;1916;p37"/>
            <p:cNvSpPr/>
            <p:nvPr/>
          </p:nvSpPr>
          <p:spPr>
            <a:xfrm>
              <a:off x="6294600" y="2923200"/>
              <a:ext cx="1870920" cy="1693440"/>
            </a:xfrm>
            <a:custGeom>
              <a:avLst/>
              <a:gdLst/>
              <a:ahLst/>
              <a:cxnLst/>
              <a:rect l="l" t="t" r="r" b="b"/>
              <a:pathLst>
                <a:path w="99046" h="89665">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28" name="Google Shape;1917;p37"/>
            <p:cNvSpPr/>
            <p:nvPr/>
          </p:nvSpPr>
          <p:spPr>
            <a:xfrm>
              <a:off x="6851160" y="2920320"/>
              <a:ext cx="293760" cy="1332720"/>
            </a:xfrm>
            <a:custGeom>
              <a:avLst/>
              <a:gdLst/>
              <a:ahLst/>
              <a:cxnLst/>
              <a:rect l="l" t="t" r="r" b="b"/>
              <a:pathLst>
                <a:path w="15566" h="70578">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29" name="Google Shape;1918;p37"/>
            <p:cNvSpPr/>
            <p:nvPr/>
          </p:nvSpPr>
          <p:spPr>
            <a:xfrm>
              <a:off x="7387920" y="2971440"/>
              <a:ext cx="272160" cy="1177920"/>
            </a:xfrm>
            <a:custGeom>
              <a:avLst/>
              <a:gdLst/>
              <a:ahLst/>
              <a:cxnLst/>
              <a:rect l="l" t="t" r="r" b="b"/>
              <a:pathLst>
                <a:path w="14420" h="62369">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30" name="Google Shape;1919;p37"/>
            <p:cNvSpPr/>
            <p:nvPr/>
          </p:nvSpPr>
          <p:spPr>
            <a:xfrm>
              <a:off x="6884280" y="3648240"/>
              <a:ext cx="837720" cy="556200"/>
            </a:xfrm>
            <a:custGeom>
              <a:avLst/>
              <a:gdLst/>
              <a:ahLst/>
              <a:cxnLst/>
              <a:rect l="l" t="t" r="r" b="b"/>
              <a:pathLst>
                <a:path w="44365" h="29468">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731" name="Google Shape;1920;p37"/>
            <p:cNvSpPr/>
            <p:nvPr/>
          </p:nvSpPr>
          <p:spPr>
            <a:xfrm>
              <a:off x="7396200" y="3727080"/>
              <a:ext cx="299880" cy="122040"/>
            </a:xfrm>
            <a:custGeom>
              <a:avLst/>
              <a:gdLst/>
              <a:ahLst/>
              <a:cxnLst/>
              <a:rect l="l" t="t" r="r" b="b"/>
              <a:pathLst>
                <a:path w="15898" h="6471">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732" name="Google Shape;1921;p37"/>
            <p:cNvSpPr/>
            <p:nvPr/>
          </p:nvSpPr>
          <p:spPr>
            <a:xfrm>
              <a:off x="6884280" y="3769560"/>
              <a:ext cx="622800" cy="434880"/>
            </a:xfrm>
            <a:custGeom>
              <a:avLst/>
              <a:gdLst/>
              <a:ahLst/>
              <a:cxnLst/>
              <a:rect l="l" t="t" r="r" b="b"/>
              <a:pathLst>
                <a:path w="32978" h="23034">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733" name="Google Shape;1922;p37"/>
            <p:cNvSpPr/>
            <p:nvPr/>
          </p:nvSpPr>
          <p:spPr>
            <a:xfrm>
              <a:off x="7396200" y="3727080"/>
              <a:ext cx="248400" cy="116280"/>
            </a:xfrm>
            <a:custGeom>
              <a:avLst/>
              <a:gdLst/>
              <a:ahLst/>
              <a:cxnLst/>
              <a:rect l="l" t="t" r="r" b="b"/>
              <a:pathLst>
                <a:path w="13163" h="6175">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734" name="Google Shape;1923;p37"/>
            <p:cNvSpPr/>
            <p:nvPr/>
          </p:nvSpPr>
          <p:spPr>
            <a:xfrm>
              <a:off x="6930360" y="3782880"/>
              <a:ext cx="559080" cy="374760"/>
            </a:xfrm>
            <a:custGeom>
              <a:avLst/>
              <a:gdLst/>
              <a:ahLst/>
              <a:cxnLst/>
              <a:rect l="l" t="t" r="r" b="b"/>
              <a:pathLst>
                <a:path w="29614" h="1985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735" name="Google Shape;1924;p37"/>
            <p:cNvSpPr/>
            <p:nvPr/>
          </p:nvSpPr>
          <p:spPr>
            <a:xfrm>
              <a:off x="7200720" y="3926160"/>
              <a:ext cx="31680" cy="51120"/>
            </a:xfrm>
            <a:custGeom>
              <a:avLst/>
              <a:gdLst/>
              <a:ahLst/>
              <a:cxnLst/>
              <a:rect l="l" t="t" r="r" b="b"/>
              <a:pathLst>
                <a:path w="1702" h="2727">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36" name="Google Shape;1925;p37"/>
            <p:cNvSpPr/>
            <p:nvPr/>
          </p:nvSpPr>
          <p:spPr>
            <a:xfrm>
              <a:off x="7269840" y="3875400"/>
              <a:ext cx="60480" cy="120240"/>
            </a:xfrm>
            <a:custGeom>
              <a:avLst/>
              <a:gdLst/>
              <a:ahLst/>
              <a:cxnLst/>
              <a:rect l="l" t="t" r="r" b="b"/>
              <a:pathLst>
                <a:path w="3218" h="6375">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37" name="Google Shape;1926;p37"/>
            <p:cNvSpPr/>
            <p:nvPr/>
          </p:nvSpPr>
          <p:spPr>
            <a:xfrm>
              <a:off x="7341480" y="3804120"/>
              <a:ext cx="82080" cy="146520"/>
            </a:xfrm>
            <a:custGeom>
              <a:avLst/>
              <a:gdLst/>
              <a:ahLst/>
              <a:cxnLst/>
              <a:rect l="l" t="t" r="r" b="b"/>
              <a:pathLst>
                <a:path w="4364" h="7783">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38" name="Google Shape;1927;p37"/>
            <p:cNvSpPr/>
            <p:nvPr/>
          </p:nvSpPr>
          <p:spPr>
            <a:xfrm>
              <a:off x="6877800" y="3641760"/>
              <a:ext cx="847440" cy="568440"/>
            </a:xfrm>
            <a:custGeom>
              <a:avLst/>
              <a:gdLst/>
              <a:ahLst/>
              <a:cxnLst/>
              <a:rect l="l" t="t" r="r" b="b"/>
              <a:pathLst>
                <a:path w="44883" h="30119">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39" name="Google Shape;1928;p37"/>
            <p:cNvSpPr/>
            <p:nvPr/>
          </p:nvSpPr>
          <p:spPr>
            <a:xfrm>
              <a:off x="6145920" y="2926080"/>
              <a:ext cx="797400" cy="1564560"/>
            </a:xfrm>
            <a:custGeom>
              <a:avLst/>
              <a:gdLst/>
              <a:ahLst/>
              <a:cxnLst/>
              <a:rect l="l" t="t" r="r" b="b"/>
              <a:pathLst>
                <a:path w="42221" h="82839">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740" name="Google Shape;1929;p37"/>
            <p:cNvSpPr/>
            <p:nvPr/>
          </p:nvSpPr>
          <p:spPr>
            <a:xfrm>
              <a:off x="6145920" y="3453480"/>
              <a:ext cx="773640" cy="1037160"/>
            </a:xfrm>
            <a:custGeom>
              <a:avLst/>
              <a:gdLst/>
              <a:ahLst/>
              <a:cxnLst/>
              <a:rect l="l" t="t" r="r" b="b"/>
              <a:pathLst>
                <a:path w="40964" h="54927">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741" name="Google Shape;1930;p37"/>
            <p:cNvSpPr/>
            <p:nvPr/>
          </p:nvSpPr>
          <p:spPr>
            <a:xfrm>
              <a:off x="6152040" y="3641760"/>
              <a:ext cx="761040" cy="842760"/>
            </a:xfrm>
            <a:custGeom>
              <a:avLst/>
              <a:gdLst/>
              <a:ahLst/>
              <a:cxnLst/>
              <a:rect l="l" t="t" r="r" b="b"/>
              <a:pathLst>
                <a:path w="40299" h="44624">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742" name="Google Shape;1931;p37"/>
            <p:cNvSpPr/>
            <p:nvPr/>
          </p:nvSpPr>
          <p:spPr>
            <a:xfrm>
              <a:off x="6140160" y="2920320"/>
              <a:ext cx="809280" cy="1575720"/>
            </a:xfrm>
            <a:custGeom>
              <a:avLst/>
              <a:gdLst/>
              <a:ahLst/>
              <a:cxnLst/>
              <a:rect l="l" t="t" r="r" b="b"/>
              <a:pathLst>
                <a:path w="42850" h="83444">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43" name="Google Shape;1932;p37"/>
            <p:cNvSpPr/>
            <p:nvPr/>
          </p:nvSpPr>
          <p:spPr>
            <a:xfrm>
              <a:off x="6660000" y="3668400"/>
              <a:ext cx="209160" cy="304200"/>
            </a:xfrm>
            <a:custGeom>
              <a:avLst/>
              <a:gdLst/>
              <a:ahLst/>
              <a:cxnLst/>
              <a:rect l="l" t="t" r="r" b="b"/>
              <a:pathLst>
                <a:path w="11092" h="16121">
                  <a:moveTo>
                    <a:pt x="1258" y="1"/>
                  </a:moveTo>
                  <a:lnTo>
                    <a:pt x="1" y="15713"/>
                  </a:lnTo>
                  <a:lnTo>
                    <a:pt x="10130" y="16120"/>
                  </a:lnTo>
                  <a:lnTo>
                    <a:pt x="11092" y="851"/>
                  </a:lnTo>
                  <a:lnTo>
                    <a:pt x="1258"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44" name="Google Shape;1933;p37"/>
            <p:cNvSpPr/>
            <p:nvPr/>
          </p:nvSpPr>
          <p:spPr>
            <a:xfrm>
              <a:off x="6653520" y="3662640"/>
              <a:ext cx="221760" cy="316440"/>
            </a:xfrm>
            <a:custGeom>
              <a:avLst/>
              <a:gdLst/>
              <a:ahLst/>
              <a:cxnLst/>
              <a:rect l="l" t="t" r="r" b="b"/>
              <a:pathLst>
                <a:path w="11758" h="16763">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45" name="Google Shape;1934;p37"/>
            <p:cNvSpPr/>
            <p:nvPr/>
          </p:nvSpPr>
          <p:spPr>
            <a:xfrm>
              <a:off x="6752880" y="3593880"/>
              <a:ext cx="52920" cy="119160"/>
            </a:xfrm>
            <a:custGeom>
              <a:avLst/>
              <a:gdLst/>
              <a:ahLst/>
              <a:cxnLst/>
              <a:rect l="l" t="t" r="r" b="b"/>
              <a:pathLst>
                <a:path w="2811" h="6323">
                  <a:moveTo>
                    <a:pt x="149" y="0"/>
                  </a:moveTo>
                  <a:lnTo>
                    <a:pt x="1" y="6174"/>
                  </a:lnTo>
                  <a:lnTo>
                    <a:pt x="2663" y="6322"/>
                  </a:lnTo>
                  <a:lnTo>
                    <a:pt x="2810" y="0"/>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746" name="Google Shape;1935;p37"/>
            <p:cNvSpPr/>
            <p:nvPr/>
          </p:nvSpPr>
          <p:spPr>
            <a:xfrm>
              <a:off x="6747120" y="3588120"/>
              <a:ext cx="64080" cy="130320"/>
            </a:xfrm>
            <a:custGeom>
              <a:avLst/>
              <a:gdLst/>
              <a:ahLst/>
              <a:cxnLst/>
              <a:rect l="l" t="t" r="r" b="b"/>
              <a:pathLst>
                <a:path w="3403" h="6914">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47" name="Google Shape;1936;p37"/>
            <p:cNvSpPr/>
            <p:nvPr/>
          </p:nvSpPr>
          <p:spPr>
            <a:xfrm>
              <a:off x="7443720" y="3502800"/>
              <a:ext cx="981000" cy="810360"/>
            </a:xfrm>
            <a:custGeom>
              <a:avLst/>
              <a:gdLst/>
              <a:ahLst/>
              <a:cxnLst/>
              <a:rect l="l" t="t" r="r" b="b"/>
              <a:pathLst>
                <a:path w="51945" h="42926">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48" name="Google Shape;1937;p37"/>
            <p:cNvSpPr/>
            <p:nvPr/>
          </p:nvSpPr>
          <p:spPr>
            <a:xfrm>
              <a:off x="7443720" y="3496680"/>
              <a:ext cx="980280" cy="822240"/>
            </a:xfrm>
            <a:custGeom>
              <a:avLst/>
              <a:gdLst/>
              <a:ahLst/>
              <a:cxnLst/>
              <a:rect l="l" t="t" r="r" b="b"/>
              <a:pathLst>
                <a:path w="51908" h="43552">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749" name="Google Shape;1938;p37"/>
            <p:cNvSpPr/>
            <p:nvPr/>
          </p:nvSpPr>
          <p:spPr>
            <a:xfrm>
              <a:off x="7535160" y="4042080"/>
              <a:ext cx="40320" cy="71280"/>
            </a:xfrm>
            <a:custGeom>
              <a:avLst/>
              <a:gdLst/>
              <a:ahLst/>
              <a:cxnLst/>
              <a:rect l="l" t="t" r="r" b="b"/>
              <a:pathLst>
                <a:path w="2145" h="3793">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750" name="Google Shape;1939;p37"/>
            <p:cNvSpPr/>
            <p:nvPr/>
          </p:nvSpPr>
          <p:spPr>
            <a:xfrm>
              <a:off x="7582680" y="3508560"/>
              <a:ext cx="340560" cy="499680"/>
            </a:xfrm>
            <a:custGeom>
              <a:avLst/>
              <a:gdLst/>
              <a:ahLst/>
              <a:cxnLst/>
              <a:rect l="l" t="t" r="r" b="b"/>
              <a:pathLst>
                <a:path w="18043" h="26464">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751" name="Google Shape;1940;p37"/>
            <p:cNvSpPr/>
            <p:nvPr/>
          </p:nvSpPr>
          <p:spPr>
            <a:xfrm>
              <a:off x="7938000" y="3511440"/>
              <a:ext cx="56160" cy="12960"/>
            </a:xfrm>
            <a:custGeom>
              <a:avLst/>
              <a:gdLst/>
              <a:ahLst/>
              <a:cxnLst/>
              <a:rect l="l" t="t" r="r" b="b"/>
              <a:pathLst>
                <a:path w="2996" h="703">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752" name="Google Shape;1941;p37"/>
            <p:cNvSpPr/>
            <p:nvPr/>
          </p:nvSpPr>
          <p:spPr>
            <a:xfrm>
              <a:off x="8141400" y="3954960"/>
              <a:ext cx="198720" cy="85680"/>
            </a:xfrm>
            <a:custGeom>
              <a:avLst/>
              <a:gdLst/>
              <a:ahLst/>
              <a:cxnLst/>
              <a:rect l="l" t="t" r="r" b="b"/>
              <a:pathLst>
                <a:path w="10529" h="4546">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753" name="Google Shape;1942;p37"/>
            <p:cNvSpPr/>
            <p:nvPr/>
          </p:nvSpPr>
          <p:spPr>
            <a:xfrm>
              <a:off x="8168760" y="3966480"/>
              <a:ext cx="158760" cy="68040"/>
            </a:xfrm>
            <a:custGeom>
              <a:avLst/>
              <a:gdLst/>
              <a:ahLst/>
              <a:cxnLst/>
              <a:rect l="l" t="t" r="r" b="b"/>
              <a:pathLst>
                <a:path w="8430" h="3624">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754" name="Google Shape;1943;p37"/>
            <p:cNvSpPr/>
            <p:nvPr/>
          </p:nvSpPr>
          <p:spPr>
            <a:xfrm>
              <a:off x="8157600" y="3948480"/>
              <a:ext cx="181080" cy="98280"/>
            </a:xfrm>
            <a:custGeom>
              <a:avLst/>
              <a:gdLst/>
              <a:ahLst/>
              <a:cxnLst/>
              <a:rect l="l" t="t" r="r" b="b"/>
              <a:pathLst>
                <a:path w="9613" h="5214">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55" name="Google Shape;1944;p37"/>
            <p:cNvSpPr/>
            <p:nvPr/>
          </p:nvSpPr>
          <p:spPr>
            <a:xfrm>
              <a:off x="8118360" y="3884760"/>
              <a:ext cx="270720" cy="117000"/>
            </a:xfrm>
            <a:custGeom>
              <a:avLst/>
              <a:gdLst/>
              <a:ahLst/>
              <a:cxnLst/>
              <a:rect l="l" t="t" r="r" b="b"/>
              <a:pathLst>
                <a:path w="14342" h="6215">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756" name="Google Shape;1945;p37"/>
            <p:cNvSpPr/>
            <p:nvPr/>
          </p:nvSpPr>
          <p:spPr>
            <a:xfrm>
              <a:off x="8154000" y="3891240"/>
              <a:ext cx="219600" cy="105120"/>
            </a:xfrm>
            <a:custGeom>
              <a:avLst/>
              <a:gdLst/>
              <a:ahLst/>
              <a:cxnLst/>
              <a:rect l="l" t="t" r="r" b="b"/>
              <a:pathLst>
                <a:path w="11647" h="5584">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757" name="Google Shape;1946;p37"/>
            <p:cNvSpPr/>
            <p:nvPr/>
          </p:nvSpPr>
          <p:spPr>
            <a:xfrm>
              <a:off x="8142120" y="3879360"/>
              <a:ext cx="242640" cy="128160"/>
            </a:xfrm>
            <a:custGeom>
              <a:avLst/>
              <a:gdLst/>
              <a:ahLst/>
              <a:cxnLst/>
              <a:rect l="l" t="t" r="r" b="b"/>
              <a:pathLst>
                <a:path w="12866" h="6803">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58" name="Google Shape;1947;p37"/>
            <p:cNvSpPr/>
            <p:nvPr/>
          </p:nvSpPr>
          <p:spPr>
            <a:xfrm>
              <a:off x="8093880" y="3820320"/>
              <a:ext cx="295920" cy="127800"/>
            </a:xfrm>
            <a:custGeom>
              <a:avLst/>
              <a:gdLst/>
              <a:ahLst/>
              <a:cxnLst/>
              <a:rect l="l" t="t" r="r" b="b"/>
              <a:pathLst>
                <a:path w="15687" h="6781">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759" name="Google Shape;1948;p37"/>
            <p:cNvSpPr/>
            <p:nvPr/>
          </p:nvSpPr>
          <p:spPr>
            <a:xfrm>
              <a:off x="8132400" y="3827520"/>
              <a:ext cx="241920" cy="114840"/>
            </a:xfrm>
            <a:custGeom>
              <a:avLst/>
              <a:gdLst/>
              <a:ahLst/>
              <a:cxnLst/>
              <a:rect l="l" t="t" r="r" b="b"/>
              <a:pathLst>
                <a:path w="12830" h="6101">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760" name="Google Shape;1949;p37"/>
            <p:cNvSpPr/>
            <p:nvPr/>
          </p:nvSpPr>
          <p:spPr>
            <a:xfrm>
              <a:off x="8121240" y="3814560"/>
              <a:ext cx="264240" cy="139320"/>
            </a:xfrm>
            <a:custGeom>
              <a:avLst/>
              <a:gdLst/>
              <a:ahLst/>
              <a:cxnLst/>
              <a:rect l="l" t="t" r="r" b="b"/>
              <a:pathLst>
                <a:path w="14012" h="7395">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61" name="Google Shape;1950;p37"/>
            <p:cNvSpPr/>
            <p:nvPr/>
          </p:nvSpPr>
          <p:spPr>
            <a:xfrm>
              <a:off x="8101440" y="3761280"/>
              <a:ext cx="296280" cy="127440"/>
            </a:xfrm>
            <a:custGeom>
              <a:avLst/>
              <a:gdLst/>
              <a:ahLst/>
              <a:cxnLst/>
              <a:rect l="l" t="t" r="r" b="b"/>
              <a:pathLst>
                <a:path w="15699" h="6773">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762" name="Google Shape;1951;p37"/>
            <p:cNvSpPr/>
            <p:nvPr/>
          </p:nvSpPr>
          <p:spPr>
            <a:xfrm>
              <a:off x="8134560" y="3761280"/>
              <a:ext cx="253080" cy="127440"/>
            </a:xfrm>
            <a:custGeom>
              <a:avLst/>
              <a:gdLst/>
              <a:ahLst/>
              <a:cxnLst/>
              <a:rect l="l" t="t" r="r" b="b"/>
              <a:pathLst>
                <a:path w="13421" h="6766">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763" name="Google Shape;1952;p37"/>
            <p:cNvSpPr/>
            <p:nvPr/>
          </p:nvSpPr>
          <p:spPr>
            <a:xfrm>
              <a:off x="8128800" y="3755160"/>
              <a:ext cx="264240" cy="140040"/>
            </a:xfrm>
            <a:custGeom>
              <a:avLst/>
              <a:gdLst/>
              <a:ahLst/>
              <a:cxnLst/>
              <a:rect l="l" t="t" r="r" b="b"/>
              <a:pathLst>
                <a:path w="14013" h="7432">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64" name="Google Shape;1953;p37"/>
            <p:cNvSpPr/>
            <p:nvPr/>
          </p:nvSpPr>
          <p:spPr>
            <a:xfrm>
              <a:off x="7077600" y="2297520"/>
              <a:ext cx="641520" cy="791280"/>
            </a:xfrm>
            <a:custGeom>
              <a:avLst/>
              <a:gdLst/>
              <a:ahLst/>
              <a:cxnLst/>
              <a:rect l="l" t="t" r="r" b="b"/>
              <a:pathLst>
                <a:path w="33977" h="41912">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765" name="Google Shape;1954;p37"/>
            <p:cNvSpPr/>
            <p:nvPr/>
          </p:nvSpPr>
          <p:spPr>
            <a:xfrm>
              <a:off x="7098480" y="2297520"/>
              <a:ext cx="524880" cy="302760"/>
            </a:xfrm>
            <a:custGeom>
              <a:avLst/>
              <a:gdLst/>
              <a:ahLst/>
              <a:cxnLst/>
              <a:rect l="l" t="t" r="r" b="b"/>
              <a:pathLst>
                <a:path w="27802" h="16045">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766" name="Google Shape;1955;p37"/>
            <p:cNvSpPr/>
            <p:nvPr/>
          </p:nvSpPr>
          <p:spPr>
            <a:xfrm>
              <a:off x="7097040" y="2614320"/>
              <a:ext cx="622080" cy="474480"/>
            </a:xfrm>
            <a:custGeom>
              <a:avLst/>
              <a:gdLst/>
              <a:ahLst/>
              <a:cxnLst/>
              <a:rect l="l" t="t" r="r" b="b"/>
              <a:pathLst>
                <a:path w="32941" h="25145">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767" name="Google Shape;1956;p37"/>
            <p:cNvSpPr/>
            <p:nvPr/>
          </p:nvSpPr>
          <p:spPr>
            <a:xfrm>
              <a:off x="7097040" y="2614680"/>
              <a:ext cx="622080" cy="474480"/>
            </a:xfrm>
            <a:custGeom>
              <a:avLst/>
              <a:gdLst/>
              <a:ahLst/>
              <a:cxnLst/>
              <a:rect l="l" t="t" r="r" b="b"/>
              <a:pathLst>
                <a:path w="32941" h="251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768" name="Google Shape;1957;p37"/>
            <p:cNvSpPr/>
            <p:nvPr/>
          </p:nvSpPr>
          <p:spPr>
            <a:xfrm>
              <a:off x="7352280" y="2559240"/>
              <a:ext cx="212040" cy="212040"/>
            </a:xfrm>
            <a:custGeom>
              <a:avLst/>
              <a:gdLst/>
              <a:ahLst/>
              <a:cxnLst/>
              <a:rect l="l" t="t" r="r" b="b"/>
              <a:pathLst>
                <a:path w="11240" h="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769" name="Google Shape;1958;p37"/>
            <p:cNvSpPr/>
            <p:nvPr/>
          </p:nvSpPr>
          <p:spPr>
            <a:xfrm>
              <a:off x="7352280" y="2559240"/>
              <a:ext cx="212040" cy="212040"/>
            </a:xfrm>
            <a:custGeom>
              <a:avLst/>
              <a:gdLst/>
              <a:ahLst/>
              <a:cxnLst/>
              <a:rect l="l" t="t" r="r" b="b"/>
              <a:pathLst>
                <a:path w="11240" h="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770" name="Google Shape;1959;p37"/>
            <p:cNvSpPr/>
            <p:nvPr/>
          </p:nvSpPr>
          <p:spPr>
            <a:xfrm>
              <a:off x="7098480" y="2297520"/>
              <a:ext cx="524880" cy="302760"/>
            </a:xfrm>
            <a:custGeom>
              <a:avLst/>
              <a:gdLst/>
              <a:ahLst/>
              <a:cxnLst/>
              <a:rect l="l" t="t" r="r" b="b"/>
              <a:pathLst>
                <a:path w="27802" h="16046">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771" name="Google Shape;1960;p37"/>
            <p:cNvSpPr/>
            <p:nvPr/>
          </p:nvSpPr>
          <p:spPr>
            <a:xfrm>
              <a:off x="7508520" y="2571840"/>
              <a:ext cx="6480" cy="3960"/>
            </a:xfrm>
            <a:custGeom>
              <a:avLst/>
              <a:gdLst/>
              <a:ahLst/>
              <a:cxnLst/>
              <a:rect l="l" t="t" r="r" b="b"/>
              <a:pathLst>
                <a:path w="371" h="223">
                  <a:moveTo>
                    <a:pt x="371" y="223"/>
                  </a:moveTo>
                  <a:cubicBezTo>
                    <a:pt x="223" y="149"/>
                    <a:pt x="112" y="75"/>
                    <a:pt x="1" y="1"/>
                  </a:cubicBezTo>
                  <a:cubicBezTo>
                    <a:pt x="112" y="75"/>
                    <a:pt x="223" y="149"/>
                    <a:pt x="371" y="223"/>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772" name="Google Shape;1961;p37"/>
            <p:cNvSpPr/>
            <p:nvPr/>
          </p:nvSpPr>
          <p:spPr>
            <a:xfrm>
              <a:off x="7085880" y="2291760"/>
              <a:ext cx="639360" cy="802800"/>
            </a:xfrm>
            <a:custGeom>
              <a:avLst/>
              <a:gdLst/>
              <a:ahLst/>
              <a:cxnLst/>
              <a:rect l="l" t="t" r="r" b="b"/>
              <a:pathLst>
                <a:path w="33866" h="42523">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73" name="Google Shape;1962;p37"/>
            <p:cNvSpPr/>
            <p:nvPr/>
          </p:nvSpPr>
          <p:spPr>
            <a:xfrm>
              <a:off x="7053840" y="2523240"/>
              <a:ext cx="216720" cy="217440"/>
            </a:xfrm>
            <a:custGeom>
              <a:avLst/>
              <a:gdLst/>
              <a:ahLst/>
              <a:cxnLst/>
              <a:rect l="l" t="t" r="r" b="b"/>
              <a:pathLst>
                <a:path w="11499" h="11536">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774" name="Google Shape;1963;p37"/>
            <p:cNvSpPr/>
            <p:nvPr/>
          </p:nvSpPr>
          <p:spPr>
            <a:xfrm>
              <a:off x="7072920" y="2599200"/>
              <a:ext cx="198000" cy="141480"/>
            </a:xfrm>
            <a:custGeom>
              <a:avLst/>
              <a:gdLst/>
              <a:ahLst/>
              <a:cxnLst/>
              <a:rect l="l" t="t" r="r" b="b"/>
              <a:pathLst>
                <a:path w="10500" h="7506">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775" name="Google Shape;1964;p37"/>
            <p:cNvSpPr/>
            <p:nvPr/>
          </p:nvSpPr>
          <p:spPr>
            <a:xfrm>
              <a:off x="7047720" y="2517480"/>
              <a:ext cx="228600" cy="228600"/>
            </a:xfrm>
            <a:custGeom>
              <a:avLst/>
              <a:gdLst/>
              <a:ahLst/>
              <a:cxnLst/>
              <a:rect l="l" t="t" r="r" b="b"/>
              <a:pathLst>
                <a:path w="12127" h="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776" name="Google Shape;1965;p37"/>
            <p:cNvSpPr/>
            <p:nvPr/>
          </p:nvSpPr>
          <p:spPr>
            <a:xfrm>
              <a:off x="7350840" y="2523240"/>
              <a:ext cx="217440" cy="217440"/>
            </a:xfrm>
            <a:custGeom>
              <a:avLst/>
              <a:gdLst/>
              <a:ahLst/>
              <a:cxnLst/>
              <a:rect l="l" t="t" r="r" b="b"/>
              <a:pathLst>
                <a:path w="11536" h="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777" name="Google Shape;1966;p37"/>
            <p:cNvSpPr/>
            <p:nvPr/>
          </p:nvSpPr>
          <p:spPr>
            <a:xfrm>
              <a:off x="7362000" y="2597760"/>
              <a:ext cx="206280" cy="142920"/>
            </a:xfrm>
            <a:custGeom>
              <a:avLst/>
              <a:gdLst/>
              <a:ahLst/>
              <a:cxnLst/>
              <a:rect l="l" t="t" r="r" b="b"/>
              <a:pathLst>
                <a:path w="10945" h="758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778" name="Google Shape;1967;p37"/>
            <p:cNvSpPr/>
            <p:nvPr/>
          </p:nvSpPr>
          <p:spPr>
            <a:xfrm>
              <a:off x="7345080" y="2517480"/>
              <a:ext cx="228600" cy="228600"/>
            </a:xfrm>
            <a:custGeom>
              <a:avLst/>
              <a:gdLst/>
              <a:ahLst/>
              <a:cxnLst/>
              <a:rect l="l" t="t" r="r" b="b"/>
              <a:pathLst>
                <a:path w="12128" h="12127">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79" name="Google Shape;1968;p37"/>
            <p:cNvSpPr/>
            <p:nvPr/>
          </p:nvSpPr>
          <p:spPr>
            <a:xfrm>
              <a:off x="7264800" y="2565720"/>
              <a:ext cx="97560" cy="29160"/>
            </a:xfrm>
            <a:custGeom>
              <a:avLst/>
              <a:gdLst/>
              <a:ahLst/>
              <a:cxnLst/>
              <a:rect l="l" t="t" r="r" b="b"/>
              <a:pathLst>
                <a:path w="5176" h="1563">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780" name="Google Shape;1969;p37"/>
            <p:cNvSpPr/>
            <p:nvPr/>
          </p:nvSpPr>
          <p:spPr>
            <a:xfrm>
              <a:off x="7116120" y="2443320"/>
              <a:ext cx="116280" cy="56160"/>
            </a:xfrm>
            <a:custGeom>
              <a:avLst/>
              <a:gdLst/>
              <a:ahLst/>
              <a:cxnLst/>
              <a:rect l="l" t="t" r="r" b="b"/>
              <a:pathLst>
                <a:path w="6175" h="2986">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81" name="Google Shape;1970;p37"/>
            <p:cNvSpPr/>
            <p:nvPr/>
          </p:nvSpPr>
          <p:spPr>
            <a:xfrm>
              <a:off x="7359840" y="2435760"/>
              <a:ext cx="137880" cy="60840"/>
            </a:xfrm>
            <a:custGeom>
              <a:avLst/>
              <a:gdLst/>
              <a:ahLst/>
              <a:cxnLst/>
              <a:rect l="l" t="t" r="r" b="b"/>
              <a:pathLst>
                <a:path w="7321" h="3248">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82" name="Google Shape;1971;p37"/>
            <p:cNvSpPr/>
            <p:nvPr/>
          </p:nvSpPr>
          <p:spPr>
            <a:xfrm>
              <a:off x="7233480" y="2623680"/>
              <a:ext cx="73080" cy="202320"/>
            </a:xfrm>
            <a:custGeom>
              <a:avLst/>
              <a:gdLst/>
              <a:ahLst/>
              <a:cxnLst/>
              <a:rect l="l" t="t" r="r" b="b"/>
              <a:pathLst>
                <a:path w="3883" h="10737">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83" name="Google Shape;1972;p37"/>
            <p:cNvSpPr/>
            <p:nvPr/>
          </p:nvSpPr>
          <p:spPr>
            <a:xfrm>
              <a:off x="7283520" y="2843640"/>
              <a:ext cx="123120" cy="45720"/>
            </a:xfrm>
            <a:custGeom>
              <a:avLst/>
              <a:gdLst/>
              <a:ahLst/>
              <a:cxnLst/>
              <a:rect l="l" t="t" r="r" b="b"/>
              <a:pathLst>
                <a:path w="6545" h="2446">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84" name="Google Shape;1973;p37"/>
            <p:cNvSpPr/>
            <p:nvPr/>
          </p:nvSpPr>
          <p:spPr>
            <a:xfrm>
              <a:off x="3994560" y="4605120"/>
              <a:ext cx="897840" cy="11520"/>
            </a:xfrm>
            <a:custGeom>
              <a:avLst/>
              <a:gdLst/>
              <a:ahLst/>
              <a:cxnLst/>
              <a:rect l="l" t="t" r="r" b="b"/>
              <a:pathLst>
                <a:path w="47545" h="63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785" name="Google Shape;1974;p37"/>
            <p:cNvSpPr/>
            <p:nvPr/>
          </p:nvSpPr>
          <p:spPr>
            <a:xfrm>
              <a:off x="4984920" y="4605120"/>
              <a:ext cx="3055320" cy="11520"/>
            </a:xfrm>
            <a:custGeom>
              <a:avLst/>
              <a:gdLst/>
              <a:ahLst/>
              <a:cxnLst/>
              <a:rect l="l" t="t" r="r" b="b"/>
              <a:pathLst>
                <a:path w="161747" h="63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86" name="Google Shape;1975;p37"/>
            <p:cNvSpPr/>
            <p:nvPr/>
          </p:nvSpPr>
          <p:spPr>
            <a:xfrm>
              <a:off x="8115480" y="4605120"/>
              <a:ext cx="119880" cy="11520"/>
            </a:xfrm>
            <a:custGeom>
              <a:avLst/>
              <a:gdLst/>
              <a:ahLst/>
              <a:cxnLst/>
              <a:rect l="l" t="t" r="r" b="b"/>
              <a:pathLst>
                <a:path w="6360" h="63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87" name="Google Shape;1976;p37"/>
            <p:cNvSpPr/>
            <p:nvPr/>
          </p:nvSpPr>
          <p:spPr>
            <a:xfrm>
              <a:off x="6376320" y="2932200"/>
              <a:ext cx="264240" cy="619200"/>
            </a:xfrm>
            <a:custGeom>
              <a:avLst/>
              <a:gdLst/>
              <a:ahLst/>
              <a:cxnLst/>
              <a:rect l="l" t="t" r="r" b="b"/>
              <a:pathLst>
                <a:path w="14013" h="32794">
                  <a:moveTo>
                    <a:pt x="0" y="1"/>
                  </a:moveTo>
                  <a:lnTo>
                    <a:pt x="0" y="32794"/>
                  </a:lnTo>
                  <a:lnTo>
                    <a:pt x="14012" y="32794"/>
                  </a:lnTo>
                  <a:lnTo>
                    <a:pt x="14012" y="1"/>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788" name="Google Shape;1977;p37"/>
            <p:cNvSpPr/>
            <p:nvPr/>
          </p:nvSpPr>
          <p:spPr>
            <a:xfrm>
              <a:off x="4538160" y="2246400"/>
              <a:ext cx="816120" cy="1305000"/>
            </a:xfrm>
            <a:custGeom>
              <a:avLst/>
              <a:gdLst/>
              <a:ahLst/>
              <a:cxnLst/>
              <a:rect l="l" t="t" r="r" b="b"/>
              <a:pathLst>
                <a:path w="43220" h="69099">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789" name="Google Shape;1978;p37"/>
            <p:cNvSpPr/>
            <p:nvPr/>
          </p:nvSpPr>
          <p:spPr>
            <a:xfrm>
              <a:off x="4538160" y="2246400"/>
              <a:ext cx="2102760" cy="1305000"/>
            </a:xfrm>
            <a:custGeom>
              <a:avLst/>
              <a:gdLst/>
              <a:ahLst/>
              <a:cxnLst/>
              <a:rect l="l" t="t" r="r" b="b"/>
              <a:pathLst>
                <a:path w="111320" h="69099">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790" name="Google Shape;1979;p37"/>
            <p:cNvSpPr/>
            <p:nvPr/>
          </p:nvSpPr>
          <p:spPr>
            <a:xfrm>
              <a:off x="6348600" y="3533760"/>
              <a:ext cx="20520" cy="17640"/>
            </a:xfrm>
            <a:custGeom>
              <a:avLst/>
              <a:gdLst/>
              <a:ahLst/>
              <a:cxnLst/>
              <a:rect l="l" t="t" r="r" b="b"/>
              <a:pathLst>
                <a:path w="1110" h="962">
                  <a:moveTo>
                    <a:pt x="1110" y="1"/>
                  </a:moveTo>
                  <a:cubicBezTo>
                    <a:pt x="740" y="333"/>
                    <a:pt x="370" y="629"/>
                    <a:pt x="1" y="962"/>
                  </a:cubicBezTo>
                  <a:lnTo>
                    <a:pt x="851" y="962"/>
                  </a:lnTo>
                  <a:cubicBezTo>
                    <a:pt x="925" y="629"/>
                    <a:pt x="999" y="333"/>
                    <a:pt x="1110" y="1"/>
                  </a:cubicBez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791" name="Google Shape;1980;p37"/>
            <p:cNvSpPr/>
            <p:nvPr/>
          </p:nvSpPr>
          <p:spPr>
            <a:xfrm>
              <a:off x="6330960" y="3513960"/>
              <a:ext cx="42840" cy="37440"/>
            </a:xfrm>
            <a:custGeom>
              <a:avLst/>
              <a:gdLst/>
              <a:ahLst/>
              <a:cxnLst/>
              <a:rect l="l" t="t" r="r" b="b"/>
              <a:pathLst>
                <a:path w="2293" h="1997">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792" name="Google Shape;1981;p37"/>
            <p:cNvSpPr/>
            <p:nvPr/>
          </p:nvSpPr>
          <p:spPr>
            <a:xfrm>
              <a:off x="6364440" y="2920320"/>
              <a:ext cx="276120" cy="631080"/>
            </a:xfrm>
            <a:custGeom>
              <a:avLst/>
              <a:gdLst/>
              <a:ahLst/>
              <a:cxnLst/>
              <a:rect l="l" t="t" r="r" b="b"/>
              <a:pathLst>
                <a:path w="14642" h="3342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793" name="Google Shape;1982;p37"/>
            <p:cNvSpPr/>
            <p:nvPr/>
          </p:nvSpPr>
          <p:spPr>
            <a:xfrm>
              <a:off x="4498200" y="2162160"/>
              <a:ext cx="2183040" cy="1473840"/>
            </a:xfrm>
            <a:custGeom>
              <a:avLst/>
              <a:gdLst/>
              <a:ahLst/>
              <a:cxnLst/>
              <a:rect l="l" t="t" r="r" b="b"/>
              <a:pathLst>
                <a:path w="115571" h="78046">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794" name="Google Shape;1983;p37"/>
            <p:cNvSpPr/>
            <p:nvPr/>
          </p:nvSpPr>
          <p:spPr>
            <a:xfrm>
              <a:off x="4492080" y="2155680"/>
              <a:ext cx="2194920" cy="1485720"/>
            </a:xfrm>
            <a:custGeom>
              <a:avLst/>
              <a:gdLst/>
              <a:ahLst/>
              <a:cxnLst/>
              <a:rect l="l" t="t" r="r" b="b"/>
              <a:pathLst>
                <a:path w="116200" h="78675">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95" name="Google Shape;1984;p37"/>
            <p:cNvSpPr/>
            <p:nvPr/>
          </p:nvSpPr>
          <p:spPr>
            <a:xfrm>
              <a:off x="4577760" y="2282040"/>
              <a:ext cx="1491480" cy="116280"/>
            </a:xfrm>
            <a:custGeom>
              <a:avLst/>
              <a:gdLst/>
              <a:ahLst/>
              <a:cxnLst/>
              <a:rect l="l" t="t" r="r" b="b"/>
              <a:pathLst>
                <a:path w="78970" h="6175">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796" name="Google Shape;1985;p37"/>
            <p:cNvSpPr/>
            <p:nvPr/>
          </p:nvSpPr>
          <p:spPr>
            <a:xfrm>
              <a:off x="4571640" y="2276640"/>
              <a:ext cx="1503360" cy="128160"/>
            </a:xfrm>
            <a:custGeom>
              <a:avLst/>
              <a:gdLst/>
              <a:ahLst/>
              <a:cxnLst/>
              <a:rect l="l" t="t" r="r" b="b"/>
              <a:pathLst>
                <a:path w="79599" h="6803">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97" name="Google Shape;1986;p37"/>
            <p:cNvSpPr/>
            <p:nvPr/>
          </p:nvSpPr>
          <p:spPr>
            <a:xfrm>
              <a:off x="4596120" y="2525040"/>
              <a:ext cx="318240" cy="11520"/>
            </a:xfrm>
            <a:custGeom>
              <a:avLst/>
              <a:gdLst/>
              <a:ahLst/>
              <a:cxnLst/>
              <a:rect l="l" t="t" r="r" b="b"/>
              <a:pathLst>
                <a:path w="16860" h="63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98" name="Google Shape;1987;p37"/>
            <p:cNvSpPr/>
            <p:nvPr/>
          </p:nvSpPr>
          <p:spPr>
            <a:xfrm>
              <a:off x="4596120" y="2594160"/>
              <a:ext cx="318240" cy="11520"/>
            </a:xfrm>
            <a:custGeom>
              <a:avLst/>
              <a:gdLst/>
              <a:ahLst/>
              <a:cxnLst/>
              <a:rect l="l" t="t" r="r" b="b"/>
              <a:pathLst>
                <a:path w="16860" h="63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99" name="Google Shape;1988;p37"/>
            <p:cNvSpPr/>
            <p:nvPr/>
          </p:nvSpPr>
          <p:spPr>
            <a:xfrm>
              <a:off x="4596120" y="2663640"/>
              <a:ext cx="318240" cy="11520"/>
            </a:xfrm>
            <a:custGeom>
              <a:avLst/>
              <a:gdLst/>
              <a:ahLst/>
              <a:cxnLst/>
              <a:rect l="l" t="t" r="r" b="b"/>
              <a:pathLst>
                <a:path w="16860" h="62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00" name="Google Shape;1989;p37"/>
            <p:cNvSpPr/>
            <p:nvPr/>
          </p:nvSpPr>
          <p:spPr>
            <a:xfrm>
              <a:off x="4596120" y="2736720"/>
              <a:ext cx="318240" cy="11520"/>
            </a:xfrm>
            <a:custGeom>
              <a:avLst/>
              <a:gdLst/>
              <a:ahLst/>
              <a:cxnLst/>
              <a:rect l="l" t="t" r="r" b="b"/>
              <a:pathLst>
                <a:path w="16860" h="63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01" name="Google Shape;1990;p37"/>
            <p:cNvSpPr/>
            <p:nvPr/>
          </p:nvSpPr>
          <p:spPr>
            <a:xfrm>
              <a:off x="4962600" y="2525040"/>
              <a:ext cx="318240" cy="11520"/>
            </a:xfrm>
            <a:custGeom>
              <a:avLst/>
              <a:gdLst/>
              <a:ahLst/>
              <a:cxnLst/>
              <a:rect l="l" t="t" r="r" b="b"/>
              <a:pathLst>
                <a:path w="16859" h="63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02" name="Google Shape;1991;p37"/>
            <p:cNvSpPr/>
            <p:nvPr/>
          </p:nvSpPr>
          <p:spPr>
            <a:xfrm>
              <a:off x="4962600" y="2594160"/>
              <a:ext cx="318240" cy="11520"/>
            </a:xfrm>
            <a:custGeom>
              <a:avLst/>
              <a:gdLst/>
              <a:ahLst/>
              <a:cxnLst/>
              <a:rect l="l" t="t" r="r" b="b"/>
              <a:pathLst>
                <a:path w="16859" h="63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03" name="Google Shape;1992;p37"/>
            <p:cNvSpPr/>
            <p:nvPr/>
          </p:nvSpPr>
          <p:spPr>
            <a:xfrm>
              <a:off x="4962600" y="2663640"/>
              <a:ext cx="318240" cy="11520"/>
            </a:xfrm>
            <a:custGeom>
              <a:avLst/>
              <a:gdLst/>
              <a:ahLst/>
              <a:cxnLst/>
              <a:rect l="l" t="t" r="r" b="b"/>
              <a:pathLst>
                <a:path w="16859" h="62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04" name="Google Shape;1993;p37"/>
            <p:cNvSpPr/>
            <p:nvPr/>
          </p:nvSpPr>
          <p:spPr>
            <a:xfrm>
              <a:off x="4962600" y="2736720"/>
              <a:ext cx="318240" cy="11520"/>
            </a:xfrm>
            <a:custGeom>
              <a:avLst/>
              <a:gdLst/>
              <a:ahLst/>
              <a:cxnLst/>
              <a:rect l="l" t="t" r="r" b="b"/>
              <a:pathLst>
                <a:path w="16859" h="63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05" name="Google Shape;1994;p37"/>
            <p:cNvSpPr/>
            <p:nvPr/>
          </p:nvSpPr>
          <p:spPr>
            <a:xfrm>
              <a:off x="5329440" y="2525040"/>
              <a:ext cx="318240" cy="11520"/>
            </a:xfrm>
            <a:custGeom>
              <a:avLst/>
              <a:gdLst/>
              <a:ahLst/>
              <a:cxnLst/>
              <a:rect l="l" t="t" r="r" b="b"/>
              <a:pathLst>
                <a:path w="16860" h="63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06" name="Google Shape;1995;p37"/>
            <p:cNvSpPr/>
            <p:nvPr/>
          </p:nvSpPr>
          <p:spPr>
            <a:xfrm>
              <a:off x="5329440" y="2594160"/>
              <a:ext cx="318240" cy="11520"/>
            </a:xfrm>
            <a:custGeom>
              <a:avLst/>
              <a:gdLst/>
              <a:ahLst/>
              <a:cxnLst/>
              <a:rect l="l" t="t" r="r" b="b"/>
              <a:pathLst>
                <a:path w="16860" h="63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07" name="Google Shape;1996;p37"/>
            <p:cNvSpPr/>
            <p:nvPr/>
          </p:nvSpPr>
          <p:spPr>
            <a:xfrm>
              <a:off x="5329440" y="2663640"/>
              <a:ext cx="318240" cy="11520"/>
            </a:xfrm>
            <a:custGeom>
              <a:avLst/>
              <a:gdLst/>
              <a:ahLst/>
              <a:cxnLst/>
              <a:rect l="l" t="t" r="r" b="b"/>
              <a:pathLst>
                <a:path w="16860" h="629">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08" name="Google Shape;1997;p37"/>
            <p:cNvSpPr/>
            <p:nvPr/>
          </p:nvSpPr>
          <p:spPr>
            <a:xfrm>
              <a:off x="5329440" y="2736720"/>
              <a:ext cx="318240" cy="11520"/>
            </a:xfrm>
            <a:custGeom>
              <a:avLst/>
              <a:gdLst/>
              <a:ahLst/>
              <a:cxnLst/>
              <a:rect l="l" t="t" r="r" b="b"/>
              <a:pathLst>
                <a:path w="16860" h="63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09" name="Google Shape;1998;p37"/>
            <p:cNvSpPr/>
            <p:nvPr/>
          </p:nvSpPr>
          <p:spPr>
            <a:xfrm>
              <a:off x="5695920" y="2525040"/>
              <a:ext cx="318240" cy="11520"/>
            </a:xfrm>
            <a:custGeom>
              <a:avLst/>
              <a:gdLst/>
              <a:ahLst/>
              <a:cxnLst/>
              <a:rect l="l" t="t" r="r" b="b"/>
              <a:pathLst>
                <a:path w="16859" h="63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10" name="Google Shape;1999;p37"/>
            <p:cNvSpPr/>
            <p:nvPr/>
          </p:nvSpPr>
          <p:spPr>
            <a:xfrm>
              <a:off x="5695920" y="2594160"/>
              <a:ext cx="318240" cy="11520"/>
            </a:xfrm>
            <a:custGeom>
              <a:avLst/>
              <a:gdLst/>
              <a:ahLst/>
              <a:cxnLst/>
              <a:rect l="l" t="t" r="r" b="b"/>
              <a:pathLst>
                <a:path w="16859" h="63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11" name="Google Shape;2000;p37"/>
            <p:cNvSpPr/>
            <p:nvPr/>
          </p:nvSpPr>
          <p:spPr>
            <a:xfrm>
              <a:off x="5695920" y="2663640"/>
              <a:ext cx="318240" cy="11520"/>
            </a:xfrm>
            <a:custGeom>
              <a:avLst/>
              <a:gdLst/>
              <a:ahLst/>
              <a:cxnLst/>
              <a:rect l="l" t="t" r="r" b="b"/>
              <a:pathLst>
                <a:path w="16859" h="62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12" name="Google Shape;2001;p37"/>
            <p:cNvSpPr/>
            <p:nvPr/>
          </p:nvSpPr>
          <p:spPr>
            <a:xfrm>
              <a:off x="5695920" y="2736720"/>
              <a:ext cx="318240" cy="11520"/>
            </a:xfrm>
            <a:custGeom>
              <a:avLst/>
              <a:gdLst/>
              <a:ahLst/>
              <a:cxnLst/>
              <a:rect l="l" t="t" r="r" b="b"/>
              <a:pathLst>
                <a:path w="16859" h="63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13" name="Google Shape;2002;p37"/>
            <p:cNvSpPr/>
            <p:nvPr/>
          </p:nvSpPr>
          <p:spPr>
            <a:xfrm>
              <a:off x="4780440" y="2899440"/>
              <a:ext cx="1128960" cy="340920"/>
            </a:xfrm>
            <a:custGeom>
              <a:avLst/>
              <a:gdLst/>
              <a:ahLst/>
              <a:cxnLst/>
              <a:rect l="l" t="t" r="r" b="b"/>
              <a:pathLst>
                <a:path w="59783" h="18062">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814" name="Google Shape;2003;p37"/>
            <p:cNvSpPr/>
            <p:nvPr/>
          </p:nvSpPr>
          <p:spPr>
            <a:xfrm>
              <a:off x="5013000" y="2939400"/>
              <a:ext cx="68760" cy="68760"/>
            </a:xfrm>
            <a:custGeom>
              <a:avLst/>
              <a:gdLst/>
              <a:ahLst/>
              <a:cxnLst/>
              <a:rect l="l" t="t" r="r" b="b"/>
              <a:pathLst>
                <a:path w="3661" h="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815" name="Google Shape;2004;p37"/>
            <p:cNvSpPr/>
            <p:nvPr/>
          </p:nvSpPr>
          <p:spPr>
            <a:xfrm>
              <a:off x="5007240" y="2933640"/>
              <a:ext cx="79920" cy="79920"/>
            </a:xfrm>
            <a:custGeom>
              <a:avLst/>
              <a:gdLst/>
              <a:ahLst/>
              <a:cxnLst/>
              <a:rect l="l" t="t" r="r" b="b"/>
              <a:pathLst>
                <a:path w="4252" h="4253">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816" name="Google Shape;2005;p37"/>
            <p:cNvSpPr/>
            <p:nvPr/>
          </p:nvSpPr>
          <p:spPr>
            <a:xfrm>
              <a:off x="5367240" y="2963880"/>
              <a:ext cx="68760" cy="68760"/>
            </a:xfrm>
            <a:custGeom>
              <a:avLst/>
              <a:gdLst/>
              <a:ahLst/>
              <a:cxnLst/>
              <a:rect l="l" t="t" r="r" b="b"/>
              <a:pathLst>
                <a:path w="3662" h="3661">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817" name="Google Shape;2006;p37"/>
            <p:cNvSpPr/>
            <p:nvPr/>
          </p:nvSpPr>
          <p:spPr>
            <a:xfrm>
              <a:off x="5361480" y="2958120"/>
              <a:ext cx="79920" cy="79920"/>
            </a:xfrm>
            <a:custGeom>
              <a:avLst/>
              <a:gdLst/>
              <a:ahLst/>
              <a:cxnLst/>
              <a:rect l="l" t="t" r="r" b="b"/>
              <a:pathLst>
                <a:path w="4252" h="4253">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818" name="Google Shape;2007;p37"/>
            <p:cNvSpPr/>
            <p:nvPr/>
          </p:nvSpPr>
          <p:spPr>
            <a:xfrm>
              <a:off x="5608080" y="3146040"/>
              <a:ext cx="68760" cy="68760"/>
            </a:xfrm>
            <a:custGeom>
              <a:avLst/>
              <a:gdLst/>
              <a:ahLst/>
              <a:cxnLst/>
              <a:rect l="l" t="t" r="r" b="b"/>
              <a:pathLst>
                <a:path w="3661" h="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819" name="Google Shape;2008;p37"/>
            <p:cNvSpPr/>
            <p:nvPr/>
          </p:nvSpPr>
          <p:spPr>
            <a:xfrm>
              <a:off x="5602320" y="3140640"/>
              <a:ext cx="79920" cy="79920"/>
            </a:xfrm>
            <a:custGeom>
              <a:avLst/>
              <a:gdLst/>
              <a:ahLst/>
              <a:cxnLst/>
              <a:rect l="l" t="t" r="r" b="b"/>
              <a:pathLst>
                <a:path w="4252" h="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820" name="Google Shape;2009;p37"/>
            <p:cNvSpPr/>
            <p:nvPr/>
          </p:nvSpPr>
          <p:spPr>
            <a:xfrm>
              <a:off x="5863680" y="2871000"/>
              <a:ext cx="68760" cy="68040"/>
            </a:xfrm>
            <a:custGeom>
              <a:avLst/>
              <a:gdLst/>
              <a:ahLst/>
              <a:cxnLst/>
              <a:rect l="l" t="t" r="r" b="b"/>
              <a:pathLst>
                <a:path w="3661" h="3624">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821" name="Google Shape;2010;p37"/>
            <p:cNvSpPr/>
            <p:nvPr/>
          </p:nvSpPr>
          <p:spPr>
            <a:xfrm>
              <a:off x="5858280" y="2864520"/>
              <a:ext cx="79920" cy="80640"/>
            </a:xfrm>
            <a:custGeom>
              <a:avLst/>
              <a:gdLst/>
              <a:ahLst/>
              <a:cxnLst/>
              <a:rect l="l" t="t" r="r" b="b"/>
              <a:pathLst>
                <a:path w="4252" h="429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822" name="Google Shape;2011;p37"/>
            <p:cNvSpPr/>
            <p:nvPr/>
          </p:nvSpPr>
          <p:spPr>
            <a:xfrm>
              <a:off x="4752360" y="3199680"/>
              <a:ext cx="68040" cy="68760"/>
            </a:xfrm>
            <a:custGeom>
              <a:avLst/>
              <a:gdLst/>
              <a:ahLst/>
              <a:cxnLst/>
              <a:rect l="l" t="t" r="r" b="b"/>
              <a:pathLst>
                <a:path w="3624" h="3661">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823" name="Google Shape;2012;p37"/>
            <p:cNvSpPr/>
            <p:nvPr/>
          </p:nvSpPr>
          <p:spPr>
            <a:xfrm>
              <a:off x="4746240" y="3194280"/>
              <a:ext cx="80640" cy="79920"/>
            </a:xfrm>
            <a:custGeom>
              <a:avLst/>
              <a:gdLst/>
              <a:ahLst/>
              <a:cxnLst/>
              <a:rect l="l" t="t" r="r" b="b"/>
              <a:pathLst>
                <a:path w="4289" h="4253">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824" name="Google Shape;2013;p37"/>
            <p:cNvSpPr/>
            <p:nvPr/>
          </p:nvSpPr>
          <p:spPr>
            <a:xfrm>
              <a:off x="5204880" y="3102120"/>
              <a:ext cx="68040" cy="68040"/>
            </a:xfrm>
            <a:custGeom>
              <a:avLst/>
              <a:gdLst/>
              <a:ahLst/>
              <a:cxnLst/>
              <a:rect l="l" t="t" r="r" b="b"/>
              <a:pathLst>
                <a:path w="3624" h="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825" name="Google Shape;2014;p37"/>
            <p:cNvSpPr/>
            <p:nvPr/>
          </p:nvSpPr>
          <p:spPr>
            <a:xfrm>
              <a:off x="5198760" y="3095640"/>
              <a:ext cx="80640" cy="79920"/>
            </a:xfrm>
            <a:custGeom>
              <a:avLst/>
              <a:gdLst/>
              <a:ahLst/>
              <a:cxnLst/>
              <a:rect l="l" t="t" r="r" b="b"/>
              <a:pathLst>
                <a:path w="4289" h="4253">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826" name="Google Shape;2015;p37"/>
            <p:cNvSpPr/>
            <p:nvPr/>
          </p:nvSpPr>
          <p:spPr>
            <a:xfrm>
              <a:off x="6144480" y="2280240"/>
              <a:ext cx="39600" cy="1247760"/>
            </a:xfrm>
            <a:custGeom>
              <a:avLst/>
              <a:gdLst/>
              <a:ahLst/>
              <a:cxnLst/>
              <a:rect l="l" t="t" r="r" b="b"/>
              <a:pathLst>
                <a:path w="2108" h="66067">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827" name="Google Shape;2016;p37"/>
            <p:cNvSpPr/>
            <p:nvPr/>
          </p:nvSpPr>
          <p:spPr>
            <a:xfrm>
              <a:off x="6138720" y="2274480"/>
              <a:ext cx="50760" cy="1258920"/>
            </a:xfrm>
            <a:custGeom>
              <a:avLst/>
              <a:gdLst/>
              <a:ahLst/>
              <a:cxnLst/>
              <a:rect l="l" t="t" r="r" b="b"/>
              <a:pathLst>
                <a:path w="2700" h="66659">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28" name="Google Shape;2017;p37"/>
            <p:cNvSpPr/>
            <p:nvPr/>
          </p:nvSpPr>
          <p:spPr>
            <a:xfrm>
              <a:off x="6377040" y="2517480"/>
              <a:ext cx="232200" cy="10800"/>
            </a:xfrm>
            <a:custGeom>
              <a:avLst/>
              <a:gdLst/>
              <a:ahLst/>
              <a:cxnLst/>
              <a:rect l="l" t="t" r="r" b="b"/>
              <a:pathLst>
                <a:path w="12312" h="59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29" name="Google Shape;2018;p37"/>
            <p:cNvSpPr/>
            <p:nvPr/>
          </p:nvSpPr>
          <p:spPr>
            <a:xfrm>
              <a:off x="6218640" y="2517480"/>
              <a:ext cx="88920" cy="10800"/>
            </a:xfrm>
            <a:custGeom>
              <a:avLst/>
              <a:gdLst/>
              <a:ahLst/>
              <a:cxnLst/>
              <a:rect l="l" t="t" r="r" b="b"/>
              <a:pathLst>
                <a:path w="4733" h="592">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30" name="Google Shape;2019;p37"/>
            <p:cNvSpPr/>
            <p:nvPr/>
          </p:nvSpPr>
          <p:spPr>
            <a:xfrm>
              <a:off x="6559200" y="2575440"/>
              <a:ext cx="50040" cy="11520"/>
            </a:xfrm>
            <a:custGeom>
              <a:avLst/>
              <a:gdLst/>
              <a:ahLst/>
              <a:cxnLst/>
              <a:rect l="l" t="t" r="r" b="b"/>
              <a:pathLst>
                <a:path w="2663" h="63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31" name="Google Shape;2020;p37"/>
            <p:cNvSpPr/>
            <p:nvPr/>
          </p:nvSpPr>
          <p:spPr>
            <a:xfrm>
              <a:off x="6450480" y="2575440"/>
              <a:ext cx="88920" cy="11520"/>
            </a:xfrm>
            <a:custGeom>
              <a:avLst/>
              <a:gdLst/>
              <a:ahLst/>
              <a:cxnLst/>
              <a:rect l="l" t="t" r="r" b="b"/>
              <a:pathLst>
                <a:path w="4733" h="63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32" name="Google Shape;2021;p37"/>
            <p:cNvSpPr/>
            <p:nvPr/>
          </p:nvSpPr>
          <p:spPr>
            <a:xfrm>
              <a:off x="6218640" y="2575440"/>
              <a:ext cx="191160" cy="11520"/>
            </a:xfrm>
            <a:custGeom>
              <a:avLst/>
              <a:gdLst/>
              <a:ahLst/>
              <a:cxnLst/>
              <a:rect l="l" t="t" r="r" b="b"/>
              <a:pathLst>
                <a:path w="10131" h="63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33" name="Google Shape;2022;p37"/>
            <p:cNvSpPr/>
            <p:nvPr/>
          </p:nvSpPr>
          <p:spPr>
            <a:xfrm>
              <a:off x="6401520" y="2634120"/>
              <a:ext cx="207720" cy="11520"/>
            </a:xfrm>
            <a:custGeom>
              <a:avLst/>
              <a:gdLst/>
              <a:ahLst/>
              <a:cxnLst/>
              <a:rect l="l" t="t" r="r" b="b"/>
              <a:pathLst>
                <a:path w="11018" h="629">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34" name="Google Shape;2023;p37"/>
            <p:cNvSpPr/>
            <p:nvPr/>
          </p:nvSpPr>
          <p:spPr>
            <a:xfrm>
              <a:off x="6218640" y="2634120"/>
              <a:ext cx="151920" cy="11520"/>
            </a:xfrm>
            <a:custGeom>
              <a:avLst/>
              <a:gdLst/>
              <a:ahLst/>
              <a:cxnLst/>
              <a:rect l="l" t="t" r="r" b="b"/>
              <a:pathLst>
                <a:path w="8060" h="629">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35" name="Google Shape;2024;p37"/>
            <p:cNvSpPr/>
            <p:nvPr/>
          </p:nvSpPr>
          <p:spPr>
            <a:xfrm>
              <a:off x="6513840" y="2692800"/>
              <a:ext cx="95400" cy="10800"/>
            </a:xfrm>
            <a:custGeom>
              <a:avLst/>
              <a:gdLst/>
              <a:ahLst/>
              <a:cxnLst/>
              <a:rect l="l" t="t" r="r" b="b"/>
              <a:pathLst>
                <a:path w="5066" h="593">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36" name="Google Shape;2025;p37"/>
            <p:cNvSpPr/>
            <p:nvPr/>
          </p:nvSpPr>
          <p:spPr>
            <a:xfrm>
              <a:off x="6302880" y="2692800"/>
              <a:ext cx="186840" cy="10800"/>
            </a:xfrm>
            <a:custGeom>
              <a:avLst/>
              <a:gdLst/>
              <a:ahLst/>
              <a:cxnLst/>
              <a:rect l="l" t="t" r="r" b="b"/>
              <a:pathLst>
                <a:path w="9909" h="593">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37" name="Google Shape;2026;p37"/>
            <p:cNvSpPr/>
            <p:nvPr/>
          </p:nvSpPr>
          <p:spPr>
            <a:xfrm>
              <a:off x="6218640" y="2692800"/>
              <a:ext cx="56880" cy="10800"/>
            </a:xfrm>
            <a:custGeom>
              <a:avLst/>
              <a:gdLst/>
              <a:ahLst/>
              <a:cxnLst/>
              <a:rect l="l" t="t" r="r" b="b"/>
              <a:pathLst>
                <a:path w="3032" h="593">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38" name="Google Shape;2027;p37"/>
            <p:cNvSpPr/>
            <p:nvPr/>
          </p:nvSpPr>
          <p:spPr>
            <a:xfrm>
              <a:off x="6377040" y="2743920"/>
              <a:ext cx="232200" cy="10800"/>
            </a:xfrm>
            <a:custGeom>
              <a:avLst/>
              <a:gdLst/>
              <a:ahLst/>
              <a:cxnLst/>
              <a:rect l="l" t="t" r="r" b="b"/>
              <a:pathLst>
                <a:path w="12312" h="593">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39" name="Google Shape;2028;p37"/>
            <p:cNvSpPr/>
            <p:nvPr/>
          </p:nvSpPr>
          <p:spPr>
            <a:xfrm>
              <a:off x="6218640" y="2743920"/>
              <a:ext cx="88920" cy="10800"/>
            </a:xfrm>
            <a:custGeom>
              <a:avLst/>
              <a:gdLst/>
              <a:ahLst/>
              <a:cxnLst/>
              <a:rect l="l" t="t" r="r" b="b"/>
              <a:pathLst>
                <a:path w="4733" h="59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40" name="Google Shape;2029;p37"/>
            <p:cNvSpPr/>
            <p:nvPr/>
          </p:nvSpPr>
          <p:spPr>
            <a:xfrm>
              <a:off x="6559200" y="2801880"/>
              <a:ext cx="50040" cy="11520"/>
            </a:xfrm>
            <a:custGeom>
              <a:avLst/>
              <a:gdLst/>
              <a:ahLst/>
              <a:cxnLst/>
              <a:rect l="l" t="t" r="r" b="b"/>
              <a:pathLst>
                <a:path w="2663" h="629">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41" name="Google Shape;2030;p37"/>
            <p:cNvSpPr/>
            <p:nvPr/>
          </p:nvSpPr>
          <p:spPr>
            <a:xfrm>
              <a:off x="6450480" y="2801880"/>
              <a:ext cx="88920" cy="11520"/>
            </a:xfrm>
            <a:custGeom>
              <a:avLst/>
              <a:gdLst/>
              <a:ahLst/>
              <a:cxnLst/>
              <a:rect l="l" t="t" r="r" b="b"/>
              <a:pathLst>
                <a:path w="4733" h="629">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42" name="Google Shape;2031;p37"/>
            <p:cNvSpPr/>
            <p:nvPr/>
          </p:nvSpPr>
          <p:spPr>
            <a:xfrm>
              <a:off x="6218640" y="2801880"/>
              <a:ext cx="191160" cy="11520"/>
            </a:xfrm>
            <a:custGeom>
              <a:avLst/>
              <a:gdLst/>
              <a:ahLst/>
              <a:cxnLst/>
              <a:rect l="l" t="t" r="r" b="b"/>
              <a:pathLst>
                <a:path w="10131" h="629">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43" name="Google Shape;2032;p37"/>
            <p:cNvSpPr/>
            <p:nvPr/>
          </p:nvSpPr>
          <p:spPr>
            <a:xfrm>
              <a:off x="6401520" y="2860560"/>
              <a:ext cx="207720" cy="11520"/>
            </a:xfrm>
            <a:custGeom>
              <a:avLst/>
              <a:gdLst/>
              <a:ahLst/>
              <a:cxnLst/>
              <a:rect l="l" t="t" r="r" b="b"/>
              <a:pathLst>
                <a:path w="11018" h="63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44" name="Google Shape;2033;p37"/>
            <p:cNvSpPr/>
            <p:nvPr/>
          </p:nvSpPr>
          <p:spPr>
            <a:xfrm>
              <a:off x="6218640" y="2860560"/>
              <a:ext cx="151920" cy="11520"/>
            </a:xfrm>
            <a:custGeom>
              <a:avLst/>
              <a:gdLst/>
              <a:ahLst/>
              <a:cxnLst/>
              <a:rect l="l" t="t" r="r" b="b"/>
              <a:pathLst>
                <a:path w="8060" h="63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45" name="Google Shape;2034;p37"/>
            <p:cNvSpPr/>
            <p:nvPr/>
          </p:nvSpPr>
          <p:spPr>
            <a:xfrm>
              <a:off x="6513840" y="2918520"/>
              <a:ext cx="95400" cy="11520"/>
            </a:xfrm>
            <a:custGeom>
              <a:avLst/>
              <a:gdLst/>
              <a:ahLst/>
              <a:cxnLst/>
              <a:rect l="l" t="t" r="r" b="b"/>
              <a:pathLst>
                <a:path w="5066" h="629">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46" name="Google Shape;2035;p37"/>
            <p:cNvSpPr/>
            <p:nvPr/>
          </p:nvSpPr>
          <p:spPr>
            <a:xfrm>
              <a:off x="6302880" y="2918520"/>
              <a:ext cx="186840" cy="11520"/>
            </a:xfrm>
            <a:custGeom>
              <a:avLst/>
              <a:gdLst/>
              <a:ahLst/>
              <a:cxnLst/>
              <a:rect l="l" t="t" r="r" b="b"/>
              <a:pathLst>
                <a:path w="9909" h="62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47" name="Google Shape;2036;p37"/>
            <p:cNvSpPr/>
            <p:nvPr/>
          </p:nvSpPr>
          <p:spPr>
            <a:xfrm>
              <a:off x="6218640" y="2918520"/>
              <a:ext cx="56880" cy="11520"/>
            </a:xfrm>
            <a:custGeom>
              <a:avLst/>
              <a:gdLst/>
              <a:ahLst/>
              <a:cxnLst/>
              <a:rect l="l" t="t" r="r" b="b"/>
              <a:pathLst>
                <a:path w="3032" h="629">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48" name="Google Shape;2037;p37"/>
            <p:cNvSpPr/>
            <p:nvPr/>
          </p:nvSpPr>
          <p:spPr>
            <a:xfrm>
              <a:off x="6377040" y="2970000"/>
              <a:ext cx="232200" cy="10800"/>
            </a:xfrm>
            <a:custGeom>
              <a:avLst/>
              <a:gdLst/>
              <a:ahLst/>
              <a:cxnLst/>
              <a:rect l="l" t="t" r="r" b="b"/>
              <a:pathLst>
                <a:path w="12312" h="59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49" name="Google Shape;2038;p37"/>
            <p:cNvSpPr/>
            <p:nvPr/>
          </p:nvSpPr>
          <p:spPr>
            <a:xfrm>
              <a:off x="6218640" y="2970000"/>
              <a:ext cx="88920" cy="10800"/>
            </a:xfrm>
            <a:custGeom>
              <a:avLst/>
              <a:gdLst/>
              <a:ahLst/>
              <a:cxnLst/>
              <a:rect l="l" t="t" r="r" b="b"/>
              <a:pathLst>
                <a:path w="4733" h="592">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50" name="Google Shape;2039;p37"/>
            <p:cNvSpPr/>
            <p:nvPr/>
          </p:nvSpPr>
          <p:spPr>
            <a:xfrm>
              <a:off x="6559200" y="3027960"/>
              <a:ext cx="50040" cy="11520"/>
            </a:xfrm>
            <a:custGeom>
              <a:avLst/>
              <a:gdLst/>
              <a:ahLst/>
              <a:cxnLst/>
              <a:rect l="l" t="t" r="r" b="b"/>
              <a:pathLst>
                <a:path w="2663" h="63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51" name="Google Shape;2040;p37"/>
            <p:cNvSpPr/>
            <p:nvPr/>
          </p:nvSpPr>
          <p:spPr>
            <a:xfrm>
              <a:off x="6450480" y="3027960"/>
              <a:ext cx="88920" cy="11520"/>
            </a:xfrm>
            <a:custGeom>
              <a:avLst/>
              <a:gdLst/>
              <a:ahLst/>
              <a:cxnLst/>
              <a:rect l="l" t="t" r="r" b="b"/>
              <a:pathLst>
                <a:path w="4733" h="63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52" name="Google Shape;2041;p37"/>
            <p:cNvSpPr/>
            <p:nvPr/>
          </p:nvSpPr>
          <p:spPr>
            <a:xfrm>
              <a:off x="6218640" y="3027960"/>
              <a:ext cx="191160" cy="11520"/>
            </a:xfrm>
            <a:custGeom>
              <a:avLst/>
              <a:gdLst/>
              <a:ahLst/>
              <a:cxnLst/>
              <a:rect l="l" t="t" r="r" b="b"/>
              <a:pathLst>
                <a:path w="10131" h="63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53" name="Google Shape;2042;p37"/>
            <p:cNvSpPr/>
            <p:nvPr/>
          </p:nvSpPr>
          <p:spPr>
            <a:xfrm>
              <a:off x="6401520" y="3086640"/>
              <a:ext cx="207720" cy="11520"/>
            </a:xfrm>
            <a:custGeom>
              <a:avLst/>
              <a:gdLst/>
              <a:ahLst/>
              <a:cxnLst/>
              <a:rect l="l" t="t" r="r" b="b"/>
              <a:pathLst>
                <a:path w="11018" h="629">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54" name="Google Shape;2043;p37"/>
            <p:cNvSpPr/>
            <p:nvPr/>
          </p:nvSpPr>
          <p:spPr>
            <a:xfrm>
              <a:off x="6218640" y="3086640"/>
              <a:ext cx="151920" cy="11520"/>
            </a:xfrm>
            <a:custGeom>
              <a:avLst/>
              <a:gdLst/>
              <a:ahLst/>
              <a:cxnLst/>
              <a:rect l="l" t="t" r="r" b="b"/>
              <a:pathLst>
                <a:path w="8060" h="629">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55" name="Google Shape;2044;p37"/>
            <p:cNvSpPr/>
            <p:nvPr/>
          </p:nvSpPr>
          <p:spPr>
            <a:xfrm>
              <a:off x="6513840" y="3144600"/>
              <a:ext cx="95400" cy="11520"/>
            </a:xfrm>
            <a:custGeom>
              <a:avLst/>
              <a:gdLst/>
              <a:ahLst/>
              <a:cxnLst/>
              <a:rect l="l" t="t" r="r" b="b"/>
              <a:pathLst>
                <a:path w="5066" h="63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56" name="Google Shape;2045;p37"/>
            <p:cNvSpPr/>
            <p:nvPr/>
          </p:nvSpPr>
          <p:spPr>
            <a:xfrm>
              <a:off x="6302880" y="3144600"/>
              <a:ext cx="186840" cy="11520"/>
            </a:xfrm>
            <a:custGeom>
              <a:avLst/>
              <a:gdLst/>
              <a:ahLst/>
              <a:cxnLst/>
              <a:rect l="l" t="t" r="r" b="b"/>
              <a:pathLst>
                <a:path w="9909" h="63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57" name="Google Shape;2046;p37"/>
            <p:cNvSpPr/>
            <p:nvPr/>
          </p:nvSpPr>
          <p:spPr>
            <a:xfrm>
              <a:off x="6218640" y="3144600"/>
              <a:ext cx="56880" cy="11520"/>
            </a:xfrm>
            <a:custGeom>
              <a:avLst/>
              <a:gdLst/>
              <a:ahLst/>
              <a:cxnLst/>
              <a:rect l="l" t="t" r="r" b="b"/>
              <a:pathLst>
                <a:path w="3032" h="63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58" name="Google Shape;2047;p37"/>
            <p:cNvSpPr/>
            <p:nvPr/>
          </p:nvSpPr>
          <p:spPr>
            <a:xfrm>
              <a:off x="6377040" y="3196440"/>
              <a:ext cx="232200" cy="10800"/>
            </a:xfrm>
            <a:custGeom>
              <a:avLst/>
              <a:gdLst/>
              <a:ahLst/>
              <a:cxnLst/>
              <a:rect l="l" t="t" r="r" b="b"/>
              <a:pathLst>
                <a:path w="12312" h="593">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59" name="Google Shape;2048;p37"/>
            <p:cNvSpPr/>
            <p:nvPr/>
          </p:nvSpPr>
          <p:spPr>
            <a:xfrm>
              <a:off x="6218640" y="3196440"/>
              <a:ext cx="88920" cy="10800"/>
            </a:xfrm>
            <a:custGeom>
              <a:avLst/>
              <a:gdLst/>
              <a:ahLst/>
              <a:cxnLst/>
              <a:rect l="l" t="t" r="r" b="b"/>
              <a:pathLst>
                <a:path w="4733" h="59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60" name="Google Shape;2049;p37"/>
            <p:cNvSpPr/>
            <p:nvPr/>
          </p:nvSpPr>
          <p:spPr>
            <a:xfrm>
              <a:off x="6559200" y="3254400"/>
              <a:ext cx="50040" cy="11520"/>
            </a:xfrm>
            <a:custGeom>
              <a:avLst/>
              <a:gdLst/>
              <a:ahLst/>
              <a:cxnLst/>
              <a:rect l="l" t="t" r="r" b="b"/>
              <a:pathLst>
                <a:path w="2663" h="629">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61" name="Google Shape;2050;p37"/>
            <p:cNvSpPr/>
            <p:nvPr/>
          </p:nvSpPr>
          <p:spPr>
            <a:xfrm>
              <a:off x="6450480" y="3254400"/>
              <a:ext cx="88920" cy="11520"/>
            </a:xfrm>
            <a:custGeom>
              <a:avLst/>
              <a:gdLst/>
              <a:ahLst/>
              <a:cxnLst/>
              <a:rect l="l" t="t" r="r" b="b"/>
              <a:pathLst>
                <a:path w="4733" h="629">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62" name="Google Shape;2051;p37"/>
            <p:cNvSpPr/>
            <p:nvPr/>
          </p:nvSpPr>
          <p:spPr>
            <a:xfrm>
              <a:off x="6218640" y="3254400"/>
              <a:ext cx="191160" cy="11520"/>
            </a:xfrm>
            <a:custGeom>
              <a:avLst/>
              <a:gdLst/>
              <a:ahLst/>
              <a:cxnLst/>
              <a:rect l="l" t="t" r="r" b="b"/>
              <a:pathLst>
                <a:path w="10131" h="629">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63" name="Google Shape;2052;p37"/>
            <p:cNvSpPr/>
            <p:nvPr/>
          </p:nvSpPr>
          <p:spPr>
            <a:xfrm>
              <a:off x="6401520" y="3313080"/>
              <a:ext cx="207720" cy="10800"/>
            </a:xfrm>
            <a:custGeom>
              <a:avLst/>
              <a:gdLst/>
              <a:ahLst/>
              <a:cxnLst/>
              <a:rect l="l" t="t" r="r" b="b"/>
              <a:pathLst>
                <a:path w="11018" h="593">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64" name="Google Shape;2053;p37"/>
            <p:cNvSpPr/>
            <p:nvPr/>
          </p:nvSpPr>
          <p:spPr>
            <a:xfrm>
              <a:off x="6218640" y="3313080"/>
              <a:ext cx="151920" cy="10800"/>
            </a:xfrm>
            <a:custGeom>
              <a:avLst/>
              <a:gdLst/>
              <a:ahLst/>
              <a:cxnLst/>
              <a:rect l="l" t="t" r="r" b="b"/>
              <a:pathLst>
                <a:path w="8060" h="593">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65" name="Google Shape;2054;p37"/>
            <p:cNvSpPr/>
            <p:nvPr/>
          </p:nvSpPr>
          <p:spPr>
            <a:xfrm>
              <a:off x="6513840" y="3371040"/>
              <a:ext cx="95400" cy="11520"/>
            </a:xfrm>
            <a:custGeom>
              <a:avLst/>
              <a:gdLst/>
              <a:ahLst/>
              <a:cxnLst/>
              <a:rect l="l" t="t" r="r" b="b"/>
              <a:pathLst>
                <a:path w="5066" h="629">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66" name="Google Shape;2055;p37"/>
            <p:cNvSpPr/>
            <p:nvPr/>
          </p:nvSpPr>
          <p:spPr>
            <a:xfrm>
              <a:off x="6302880" y="3371040"/>
              <a:ext cx="186840" cy="11520"/>
            </a:xfrm>
            <a:custGeom>
              <a:avLst/>
              <a:gdLst/>
              <a:ahLst/>
              <a:cxnLst/>
              <a:rect l="l" t="t" r="r" b="b"/>
              <a:pathLst>
                <a:path w="9909" h="62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67" name="Google Shape;2056;p37"/>
            <p:cNvSpPr/>
            <p:nvPr/>
          </p:nvSpPr>
          <p:spPr>
            <a:xfrm>
              <a:off x="6218640" y="3371040"/>
              <a:ext cx="56880" cy="11520"/>
            </a:xfrm>
            <a:custGeom>
              <a:avLst/>
              <a:gdLst/>
              <a:ahLst/>
              <a:cxnLst/>
              <a:rect l="l" t="t" r="r" b="b"/>
              <a:pathLst>
                <a:path w="3032" h="629">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68" name="Google Shape;2057;p37"/>
            <p:cNvSpPr/>
            <p:nvPr/>
          </p:nvSpPr>
          <p:spPr>
            <a:xfrm>
              <a:off x="4627440" y="3405960"/>
              <a:ext cx="52200" cy="116280"/>
            </a:xfrm>
            <a:custGeom>
              <a:avLst/>
              <a:gdLst/>
              <a:ahLst/>
              <a:cxnLst/>
              <a:rect l="l" t="t" r="r" b="b"/>
              <a:pathLst>
                <a:path w="2773" h="6176">
                  <a:moveTo>
                    <a:pt x="0" y="1"/>
                  </a:moveTo>
                  <a:lnTo>
                    <a:pt x="0" y="6175"/>
                  </a:lnTo>
                  <a:lnTo>
                    <a:pt x="2773" y="6175"/>
                  </a:lnTo>
                  <a:lnTo>
                    <a:pt x="2773" y="1"/>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869" name="Google Shape;2058;p37"/>
            <p:cNvSpPr/>
            <p:nvPr/>
          </p:nvSpPr>
          <p:spPr>
            <a:xfrm>
              <a:off x="4732200" y="3457440"/>
              <a:ext cx="52200" cy="64800"/>
            </a:xfrm>
            <a:custGeom>
              <a:avLst/>
              <a:gdLst/>
              <a:ahLst/>
              <a:cxnLst/>
              <a:rect l="l" t="t" r="r" b="b"/>
              <a:pathLst>
                <a:path w="2774" h="3440">
                  <a:moveTo>
                    <a:pt x="1" y="1"/>
                  </a:moveTo>
                  <a:lnTo>
                    <a:pt x="1" y="3439"/>
                  </a:lnTo>
                  <a:lnTo>
                    <a:pt x="2774" y="3439"/>
                  </a:lnTo>
                  <a:lnTo>
                    <a:pt x="2774"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70" name="Google Shape;2059;p37"/>
            <p:cNvSpPr/>
            <p:nvPr/>
          </p:nvSpPr>
          <p:spPr>
            <a:xfrm>
              <a:off x="4836960" y="3487680"/>
              <a:ext cx="52200" cy="34560"/>
            </a:xfrm>
            <a:custGeom>
              <a:avLst/>
              <a:gdLst/>
              <a:ahLst/>
              <a:cxnLst/>
              <a:rect l="l" t="t" r="r" b="b"/>
              <a:pathLst>
                <a:path w="2774" h="1850">
                  <a:moveTo>
                    <a:pt x="0" y="0"/>
                  </a:moveTo>
                  <a:lnTo>
                    <a:pt x="0" y="1849"/>
                  </a:lnTo>
                  <a:lnTo>
                    <a:pt x="2773" y="1849"/>
                  </a:lnTo>
                  <a:lnTo>
                    <a:pt x="2773" y="0"/>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871" name="Google Shape;2060;p37"/>
            <p:cNvSpPr/>
            <p:nvPr/>
          </p:nvSpPr>
          <p:spPr>
            <a:xfrm>
              <a:off x="4941720" y="3440160"/>
              <a:ext cx="52200" cy="82080"/>
            </a:xfrm>
            <a:custGeom>
              <a:avLst/>
              <a:gdLst/>
              <a:ahLst/>
              <a:cxnLst/>
              <a:rect l="l" t="t" r="r" b="b"/>
              <a:pathLst>
                <a:path w="2774" h="4364">
                  <a:moveTo>
                    <a:pt x="1" y="0"/>
                  </a:moveTo>
                  <a:lnTo>
                    <a:pt x="1" y="4363"/>
                  </a:lnTo>
                  <a:lnTo>
                    <a:pt x="2774" y="4363"/>
                  </a:lnTo>
                  <a:lnTo>
                    <a:pt x="2774"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72" name="Google Shape;2061;p37"/>
            <p:cNvSpPr/>
            <p:nvPr/>
          </p:nvSpPr>
          <p:spPr>
            <a:xfrm>
              <a:off x="5046480" y="3470040"/>
              <a:ext cx="52200" cy="52200"/>
            </a:xfrm>
            <a:custGeom>
              <a:avLst/>
              <a:gdLst/>
              <a:ahLst/>
              <a:cxnLst/>
              <a:rect l="l" t="t" r="r" b="b"/>
              <a:pathLst>
                <a:path w="2774" h="2774">
                  <a:moveTo>
                    <a:pt x="0" y="0"/>
                  </a:moveTo>
                  <a:lnTo>
                    <a:pt x="0" y="2773"/>
                  </a:lnTo>
                  <a:lnTo>
                    <a:pt x="2773" y="2773"/>
                  </a:lnTo>
                  <a:lnTo>
                    <a:pt x="2773" y="0"/>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873" name="Google Shape;2062;p37"/>
            <p:cNvSpPr/>
            <p:nvPr/>
          </p:nvSpPr>
          <p:spPr>
            <a:xfrm>
              <a:off x="5151240" y="3435840"/>
              <a:ext cx="52200" cy="86400"/>
            </a:xfrm>
            <a:custGeom>
              <a:avLst/>
              <a:gdLst/>
              <a:ahLst/>
              <a:cxnLst/>
              <a:rect l="l" t="t" r="r" b="b"/>
              <a:pathLst>
                <a:path w="2773" h="4586">
                  <a:moveTo>
                    <a:pt x="0" y="1"/>
                  </a:moveTo>
                  <a:lnTo>
                    <a:pt x="0" y="4585"/>
                  </a:lnTo>
                  <a:lnTo>
                    <a:pt x="2773" y="4585"/>
                  </a:lnTo>
                  <a:lnTo>
                    <a:pt x="2773"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74" name="Google Shape;2063;p37"/>
            <p:cNvSpPr/>
            <p:nvPr/>
          </p:nvSpPr>
          <p:spPr>
            <a:xfrm>
              <a:off x="5256000" y="3507840"/>
              <a:ext cx="52200" cy="14400"/>
            </a:xfrm>
            <a:custGeom>
              <a:avLst/>
              <a:gdLst/>
              <a:ahLst/>
              <a:cxnLst/>
              <a:rect l="l" t="t" r="r" b="b"/>
              <a:pathLst>
                <a:path w="2774" h="778">
                  <a:moveTo>
                    <a:pt x="1" y="1"/>
                  </a:moveTo>
                  <a:lnTo>
                    <a:pt x="1" y="777"/>
                  </a:lnTo>
                  <a:lnTo>
                    <a:pt x="2773" y="777"/>
                  </a:lnTo>
                  <a:lnTo>
                    <a:pt x="2773" y="1"/>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875" name="Google Shape;2064;p37"/>
            <p:cNvSpPr/>
            <p:nvPr/>
          </p:nvSpPr>
          <p:spPr>
            <a:xfrm>
              <a:off x="5360760" y="3405960"/>
              <a:ext cx="52200" cy="116280"/>
            </a:xfrm>
            <a:custGeom>
              <a:avLst/>
              <a:gdLst/>
              <a:ahLst/>
              <a:cxnLst/>
              <a:rect l="l" t="t" r="r" b="b"/>
              <a:pathLst>
                <a:path w="2774" h="6176">
                  <a:moveTo>
                    <a:pt x="0" y="1"/>
                  </a:moveTo>
                  <a:lnTo>
                    <a:pt x="0" y="6175"/>
                  </a:lnTo>
                  <a:lnTo>
                    <a:pt x="2773" y="6175"/>
                  </a:lnTo>
                  <a:lnTo>
                    <a:pt x="2773"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76" name="Google Shape;2065;p37"/>
            <p:cNvSpPr/>
            <p:nvPr/>
          </p:nvSpPr>
          <p:spPr>
            <a:xfrm>
              <a:off x="5465520" y="3479760"/>
              <a:ext cx="52200" cy="42120"/>
            </a:xfrm>
            <a:custGeom>
              <a:avLst/>
              <a:gdLst/>
              <a:ahLst/>
              <a:cxnLst/>
              <a:rect l="l" t="t" r="r" b="b"/>
              <a:pathLst>
                <a:path w="2774" h="2257">
                  <a:moveTo>
                    <a:pt x="1" y="1"/>
                  </a:moveTo>
                  <a:lnTo>
                    <a:pt x="1" y="2256"/>
                  </a:lnTo>
                  <a:lnTo>
                    <a:pt x="2774" y="2256"/>
                  </a:lnTo>
                  <a:lnTo>
                    <a:pt x="2774" y="1"/>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877" name="Google Shape;2066;p37"/>
            <p:cNvSpPr/>
            <p:nvPr/>
          </p:nvSpPr>
          <p:spPr>
            <a:xfrm>
              <a:off x="5570280" y="3505680"/>
              <a:ext cx="52200" cy="16560"/>
            </a:xfrm>
            <a:custGeom>
              <a:avLst/>
              <a:gdLst/>
              <a:ahLst/>
              <a:cxnLst/>
              <a:rect l="l" t="t" r="r" b="b"/>
              <a:pathLst>
                <a:path w="2774" h="889">
                  <a:moveTo>
                    <a:pt x="0" y="1"/>
                  </a:moveTo>
                  <a:lnTo>
                    <a:pt x="0" y="888"/>
                  </a:lnTo>
                  <a:lnTo>
                    <a:pt x="2773" y="888"/>
                  </a:lnTo>
                  <a:lnTo>
                    <a:pt x="2773"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78" name="Google Shape;2067;p37"/>
            <p:cNvSpPr/>
            <p:nvPr/>
          </p:nvSpPr>
          <p:spPr>
            <a:xfrm>
              <a:off x="5675040" y="3484080"/>
              <a:ext cx="52200" cy="38160"/>
            </a:xfrm>
            <a:custGeom>
              <a:avLst/>
              <a:gdLst/>
              <a:ahLst/>
              <a:cxnLst/>
              <a:rect l="l" t="t" r="r" b="b"/>
              <a:pathLst>
                <a:path w="2773" h="2035">
                  <a:moveTo>
                    <a:pt x="0" y="1"/>
                  </a:moveTo>
                  <a:lnTo>
                    <a:pt x="0" y="2034"/>
                  </a:lnTo>
                  <a:lnTo>
                    <a:pt x="2773" y="2034"/>
                  </a:lnTo>
                  <a:lnTo>
                    <a:pt x="2773" y="1"/>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879" name="Google Shape;2068;p37"/>
            <p:cNvSpPr/>
            <p:nvPr/>
          </p:nvSpPr>
          <p:spPr>
            <a:xfrm>
              <a:off x="5779800" y="3405960"/>
              <a:ext cx="52200" cy="116280"/>
            </a:xfrm>
            <a:custGeom>
              <a:avLst/>
              <a:gdLst/>
              <a:ahLst/>
              <a:cxnLst/>
              <a:rect l="l" t="t" r="r" b="b"/>
              <a:pathLst>
                <a:path w="2774" h="6176">
                  <a:moveTo>
                    <a:pt x="1" y="1"/>
                  </a:moveTo>
                  <a:lnTo>
                    <a:pt x="1" y="6175"/>
                  </a:lnTo>
                  <a:lnTo>
                    <a:pt x="2773" y="6175"/>
                  </a:lnTo>
                  <a:lnTo>
                    <a:pt x="2773"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80" name="Google Shape;2069;p37"/>
            <p:cNvSpPr/>
            <p:nvPr/>
          </p:nvSpPr>
          <p:spPr>
            <a:xfrm>
              <a:off x="5884560" y="3429720"/>
              <a:ext cx="52200" cy="92520"/>
            </a:xfrm>
            <a:custGeom>
              <a:avLst/>
              <a:gdLst/>
              <a:ahLst/>
              <a:cxnLst/>
              <a:rect l="l" t="t" r="r" b="b"/>
              <a:pathLst>
                <a:path w="2773" h="4919">
                  <a:moveTo>
                    <a:pt x="0" y="1"/>
                  </a:moveTo>
                  <a:lnTo>
                    <a:pt x="0" y="4918"/>
                  </a:lnTo>
                  <a:lnTo>
                    <a:pt x="2773" y="4918"/>
                  </a:lnTo>
                  <a:lnTo>
                    <a:pt x="2773" y="1"/>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881" name="Google Shape;2070;p37"/>
            <p:cNvSpPr/>
            <p:nvPr/>
          </p:nvSpPr>
          <p:spPr>
            <a:xfrm>
              <a:off x="5989320" y="3445560"/>
              <a:ext cx="52200" cy="76320"/>
            </a:xfrm>
            <a:custGeom>
              <a:avLst/>
              <a:gdLst/>
              <a:ahLst/>
              <a:cxnLst/>
              <a:rect l="l" t="t" r="r" b="b"/>
              <a:pathLst>
                <a:path w="2774" h="4068">
                  <a:moveTo>
                    <a:pt x="1" y="0"/>
                  </a:moveTo>
                  <a:lnTo>
                    <a:pt x="1" y="4067"/>
                  </a:lnTo>
                  <a:lnTo>
                    <a:pt x="2774" y="4067"/>
                  </a:lnTo>
                  <a:lnTo>
                    <a:pt x="2774"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82" name="Google Shape;2071;p37"/>
            <p:cNvSpPr/>
            <p:nvPr/>
          </p:nvSpPr>
          <p:spPr>
            <a:xfrm>
              <a:off x="6256080" y="1827360"/>
              <a:ext cx="128160" cy="621360"/>
            </a:xfrm>
            <a:custGeom>
              <a:avLst/>
              <a:gdLst/>
              <a:ahLst/>
              <a:cxnLst/>
              <a:rect l="l" t="t" r="r" b="b"/>
              <a:pathLst>
                <a:path w="6804" h="32905">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83" name="Google Shape;2072;p37"/>
            <p:cNvSpPr/>
            <p:nvPr/>
          </p:nvSpPr>
          <p:spPr>
            <a:xfrm>
              <a:off x="6463800" y="1823400"/>
              <a:ext cx="228240" cy="10800"/>
            </a:xfrm>
            <a:custGeom>
              <a:avLst/>
              <a:gdLst/>
              <a:ahLst/>
              <a:cxnLst/>
              <a:rect l="l" t="t" r="r" b="b"/>
              <a:pathLst>
                <a:path w="12091" h="592">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84" name="Google Shape;2073;p37"/>
            <p:cNvSpPr/>
            <p:nvPr/>
          </p:nvSpPr>
          <p:spPr>
            <a:xfrm>
              <a:off x="6463800" y="1892520"/>
              <a:ext cx="228240" cy="11520"/>
            </a:xfrm>
            <a:custGeom>
              <a:avLst/>
              <a:gdLst/>
              <a:ahLst/>
              <a:cxnLst/>
              <a:rect l="l" t="t" r="r" b="b"/>
              <a:pathLst>
                <a:path w="12091" h="629">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85" name="Google Shape;2074;p37"/>
            <p:cNvSpPr/>
            <p:nvPr/>
          </p:nvSpPr>
          <p:spPr>
            <a:xfrm>
              <a:off x="6463800" y="1961640"/>
              <a:ext cx="228240" cy="11520"/>
            </a:xfrm>
            <a:custGeom>
              <a:avLst/>
              <a:gdLst/>
              <a:ahLst/>
              <a:cxnLst/>
              <a:rect l="l" t="t" r="r" b="b"/>
              <a:pathLst>
                <a:path w="12091" h="629">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86" name="Google Shape;2075;p37"/>
            <p:cNvSpPr/>
            <p:nvPr/>
          </p:nvSpPr>
          <p:spPr>
            <a:xfrm>
              <a:off x="4634280" y="4321440"/>
              <a:ext cx="239760" cy="11520"/>
            </a:xfrm>
            <a:custGeom>
              <a:avLst/>
              <a:gdLst/>
              <a:ahLst/>
              <a:cxnLst/>
              <a:rect l="l" t="t" r="r" b="b"/>
              <a:pathLst>
                <a:path w="12719" h="63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887" name="Google Shape;2076;p37"/>
            <p:cNvSpPr/>
            <p:nvPr/>
          </p:nvSpPr>
          <p:spPr>
            <a:xfrm>
              <a:off x="4634280" y="4386240"/>
              <a:ext cx="239760" cy="11520"/>
            </a:xfrm>
            <a:custGeom>
              <a:avLst/>
              <a:gdLst/>
              <a:ahLst/>
              <a:cxnLst/>
              <a:rect l="l" t="t" r="r" b="b"/>
              <a:pathLst>
                <a:path w="12719" h="63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888" name="Google Shape;2077;p37"/>
            <p:cNvSpPr/>
            <p:nvPr/>
          </p:nvSpPr>
          <p:spPr>
            <a:xfrm>
              <a:off x="4634280" y="4451400"/>
              <a:ext cx="239760" cy="11520"/>
            </a:xfrm>
            <a:custGeom>
              <a:avLst/>
              <a:gdLst/>
              <a:ahLst/>
              <a:cxnLst/>
              <a:rect l="l" t="t" r="r" b="b"/>
              <a:pathLst>
                <a:path w="12719" h="62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889" name="Google Shape;2078;p37"/>
            <p:cNvSpPr/>
            <p:nvPr/>
          </p:nvSpPr>
          <p:spPr>
            <a:xfrm>
              <a:off x="4634280" y="4516200"/>
              <a:ext cx="239760" cy="10800"/>
            </a:xfrm>
            <a:custGeom>
              <a:avLst/>
              <a:gdLst/>
              <a:ahLst/>
              <a:cxnLst/>
              <a:rect l="l" t="t" r="r" b="b"/>
              <a:pathLst>
                <a:path w="12719" h="592">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890" name="Google Shape;2079;p37"/>
            <p:cNvSpPr/>
            <p:nvPr/>
          </p:nvSpPr>
          <p:spPr>
            <a:xfrm>
              <a:off x="4977360" y="3722760"/>
              <a:ext cx="717120" cy="716760"/>
            </a:xfrm>
            <a:custGeom>
              <a:avLst/>
              <a:gdLst/>
              <a:ahLst/>
              <a:cxnLst/>
              <a:rect l="l" t="t" r="r" b="b"/>
              <a:pathLst>
                <a:path w="37970" h="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891" name="Google Shape;2080;p37"/>
            <p:cNvSpPr/>
            <p:nvPr/>
          </p:nvSpPr>
          <p:spPr>
            <a:xfrm>
              <a:off x="4970880" y="3716640"/>
              <a:ext cx="729720" cy="729360"/>
            </a:xfrm>
            <a:custGeom>
              <a:avLst/>
              <a:gdLst/>
              <a:ahLst/>
              <a:cxnLst/>
              <a:rect l="l" t="t" r="r" b="b"/>
              <a:pathLst>
                <a:path w="38635" h="38636">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892" name="Google Shape;2081;p37"/>
            <p:cNvSpPr/>
            <p:nvPr/>
          </p:nvSpPr>
          <p:spPr>
            <a:xfrm>
              <a:off x="5068080" y="3813840"/>
              <a:ext cx="535320" cy="535320"/>
            </a:xfrm>
            <a:custGeom>
              <a:avLst/>
              <a:gdLst/>
              <a:ahLst/>
              <a:cxnLst/>
              <a:rect l="l" t="t" r="r" b="b"/>
              <a:pathLst>
                <a:path w="28358" h="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893" name="Google Shape;2082;p37"/>
            <p:cNvSpPr/>
            <p:nvPr/>
          </p:nvSpPr>
          <p:spPr>
            <a:xfrm>
              <a:off x="5061960" y="3807360"/>
              <a:ext cx="547920" cy="547920"/>
            </a:xfrm>
            <a:custGeom>
              <a:avLst/>
              <a:gdLst/>
              <a:ahLst/>
              <a:cxnLst/>
              <a:rect l="l" t="t" r="r" b="b"/>
              <a:pathLst>
                <a:path w="29023" h="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894" name="Google Shape;2083;p37"/>
            <p:cNvSpPr/>
            <p:nvPr/>
          </p:nvSpPr>
          <p:spPr>
            <a:xfrm>
              <a:off x="5166720" y="3912120"/>
              <a:ext cx="338400" cy="338400"/>
            </a:xfrm>
            <a:custGeom>
              <a:avLst/>
              <a:gdLst/>
              <a:ahLst/>
              <a:cxnLst/>
              <a:rect l="l" t="t" r="r" b="b"/>
              <a:pathLst>
                <a:path w="17932" h="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895" name="Google Shape;2084;p37"/>
            <p:cNvSpPr/>
            <p:nvPr/>
          </p:nvSpPr>
          <p:spPr>
            <a:xfrm>
              <a:off x="5160960" y="3906720"/>
              <a:ext cx="349560" cy="349560"/>
            </a:xfrm>
            <a:custGeom>
              <a:avLst/>
              <a:gdLst/>
              <a:ahLst/>
              <a:cxnLst/>
              <a:rect l="l" t="t" r="r" b="b"/>
              <a:pathLst>
                <a:path w="18523" h="18524">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896" name="Google Shape;2085;p37"/>
            <p:cNvSpPr/>
            <p:nvPr/>
          </p:nvSpPr>
          <p:spPr>
            <a:xfrm>
              <a:off x="4579200" y="3904560"/>
              <a:ext cx="354600" cy="353880"/>
            </a:xfrm>
            <a:custGeom>
              <a:avLst/>
              <a:gdLst/>
              <a:ahLst/>
              <a:cxnLst/>
              <a:rect l="l" t="t" r="r" b="b"/>
              <a:pathLst>
                <a:path w="18782" h="18745">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897" name="Google Shape;2086;p37"/>
            <p:cNvSpPr/>
            <p:nvPr/>
          </p:nvSpPr>
          <p:spPr>
            <a:xfrm>
              <a:off x="4573800" y="3898080"/>
              <a:ext cx="365760" cy="366120"/>
            </a:xfrm>
            <a:custGeom>
              <a:avLst/>
              <a:gdLst/>
              <a:ahLst/>
              <a:cxnLst/>
              <a:rect l="l" t="t" r="r" b="b"/>
              <a:pathLst>
                <a:path w="19373" h="1941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898" name="Google Shape;2087;p37"/>
            <p:cNvSpPr/>
            <p:nvPr/>
          </p:nvSpPr>
          <p:spPr>
            <a:xfrm>
              <a:off x="4657320" y="3982680"/>
              <a:ext cx="198000" cy="198000"/>
            </a:xfrm>
            <a:custGeom>
              <a:avLst/>
              <a:gdLst/>
              <a:ahLst/>
              <a:cxnLst/>
              <a:rect l="l" t="t" r="r" b="b"/>
              <a:pathLst>
                <a:path w="10501" h="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899" name="Google Shape;2088;p37"/>
            <p:cNvSpPr/>
            <p:nvPr/>
          </p:nvSpPr>
          <p:spPr>
            <a:xfrm>
              <a:off x="4651920" y="3976560"/>
              <a:ext cx="209160" cy="209880"/>
            </a:xfrm>
            <a:custGeom>
              <a:avLst/>
              <a:gdLst/>
              <a:ahLst/>
              <a:cxnLst/>
              <a:rect l="l" t="t" r="r" b="b"/>
              <a:pathLst>
                <a:path w="11092" h="1113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900" name="Google Shape;2089;p37"/>
            <p:cNvSpPr/>
            <p:nvPr/>
          </p:nvSpPr>
          <p:spPr>
            <a:xfrm>
              <a:off x="4328640" y="3977640"/>
              <a:ext cx="207000" cy="207000"/>
            </a:xfrm>
            <a:custGeom>
              <a:avLst/>
              <a:gdLst/>
              <a:ahLst/>
              <a:cxnLst/>
              <a:rect l="l" t="t" r="r" b="b"/>
              <a:pathLst>
                <a:path w="10981" h="10982">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901" name="Google Shape;2090;p37"/>
            <p:cNvSpPr/>
            <p:nvPr/>
          </p:nvSpPr>
          <p:spPr>
            <a:xfrm>
              <a:off x="4322880" y="3972240"/>
              <a:ext cx="218880" cy="218160"/>
            </a:xfrm>
            <a:custGeom>
              <a:avLst/>
              <a:gdLst/>
              <a:ahLst/>
              <a:cxnLst/>
              <a:rect l="l" t="t" r="r" b="b"/>
              <a:pathLst>
                <a:path w="11610" h="11572">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902" name="Google Shape;2091;p37"/>
            <p:cNvSpPr/>
            <p:nvPr/>
          </p:nvSpPr>
          <p:spPr>
            <a:xfrm>
              <a:off x="4374000" y="4023360"/>
              <a:ext cx="116280" cy="116280"/>
            </a:xfrm>
            <a:custGeom>
              <a:avLst/>
              <a:gdLst/>
              <a:ahLst/>
              <a:cxnLst/>
              <a:rect l="l" t="t" r="r" b="b"/>
              <a:pathLst>
                <a:path w="6175" h="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903" name="Google Shape;2092;p37"/>
            <p:cNvSpPr/>
            <p:nvPr/>
          </p:nvSpPr>
          <p:spPr>
            <a:xfrm>
              <a:off x="4368240" y="4017600"/>
              <a:ext cx="127440" cy="127440"/>
            </a:xfrm>
            <a:custGeom>
              <a:avLst/>
              <a:gdLst/>
              <a:ahLst/>
              <a:cxnLst/>
              <a:rect l="l" t="t" r="r" b="b"/>
              <a:pathLst>
                <a:path w="6766" h="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904" name="Google Shape;2093;p37"/>
            <p:cNvSpPr/>
            <p:nvPr/>
          </p:nvSpPr>
          <p:spPr>
            <a:xfrm>
              <a:off x="4212000" y="4082040"/>
              <a:ext cx="1124280" cy="360"/>
            </a:xfrm>
            <a:custGeom>
              <a:avLst/>
              <a:gdLst/>
              <a:ahLst/>
              <a:cxnLst/>
              <a:rect l="l" t="t" r="r" b="b"/>
              <a:pathLst>
                <a:path w="59524" h="1">
                  <a:moveTo>
                    <a:pt x="59523" y="1"/>
                  </a:moveTo>
                  <a:lnTo>
                    <a:pt x="1" y="1"/>
                  </a:lnTo>
                </a:path>
              </a:pathLst>
            </a:custGeom>
            <a:solidFill>
              <a:schemeClr val="lt1"/>
            </a:solidFill>
            <a:ln w="0">
              <a:noFill/>
            </a:ln>
          </p:spPr>
          <p:style>
            <a:lnRef idx="0">
              <a:scrgbClr r="0" g="0" b="0"/>
            </a:lnRef>
            <a:fillRef idx="0">
              <a:scrgbClr r="0" g="0" b="0"/>
            </a:fillRef>
            <a:effectRef idx="0">
              <a:scrgbClr r="0" g="0" b="0"/>
            </a:effectRef>
            <a:fontRef idx="minor"/>
          </p:style>
        </p:sp>
        <p:sp>
          <p:nvSpPr>
            <p:cNvPr id="905" name="Google Shape;2094;p37"/>
            <p:cNvSpPr/>
            <p:nvPr/>
          </p:nvSpPr>
          <p:spPr>
            <a:xfrm>
              <a:off x="4206240" y="4075560"/>
              <a:ext cx="1135440" cy="11520"/>
            </a:xfrm>
            <a:custGeom>
              <a:avLst/>
              <a:gdLst/>
              <a:ahLst/>
              <a:cxnLst/>
              <a:rect l="l" t="t" r="r" b="b"/>
              <a:pathLst>
                <a:path w="60116" h="63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906" name="Google Shape;2095;p37"/>
            <p:cNvSpPr/>
            <p:nvPr/>
          </p:nvSpPr>
          <p:spPr>
            <a:xfrm>
              <a:off x="5354640" y="1596960"/>
              <a:ext cx="712800" cy="558360"/>
            </a:xfrm>
            <a:custGeom>
              <a:avLst/>
              <a:gdLst/>
              <a:ahLst/>
              <a:cxnLst/>
              <a:rect l="l" t="t" r="r" b="b"/>
              <a:pathLst>
                <a:path w="37748" h="2957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907" name="Google Shape;2096;p37"/>
            <p:cNvSpPr/>
            <p:nvPr/>
          </p:nvSpPr>
          <p:spPr>
            <a:xfrm>
              <a:off x="5422320" y="2012760"/>
              <a:ext cx="645120" cy="142920"/>
            </a:xfrm>
            <a:custGeom>
              <a:avLst/>
              <a:gdLst/>
              <a:ahLst/>
              <a:cxnLst/>
              <a:rect l="l" t="t" r="r" b="b"/>
              <a:pathLst>
                <a:path w="34162" h="758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908" name="Google Shape;2097;p37"/>
            <p:cNvSpPr/>
            <p:nvPr/>
          </p:nvSpPr>
          <p:spPr>
            <a:xfrm>
              <a:off x="5354640" y="2167560"/>
              <a:ext cx="712800" cy="56160"/>
            </a:xfrm>
            <a:custGeom>
              <a:avLst/>
              <a:gdLst/>
              <a:ahLst/>
              <a:cxnLst/>
              <a:rect l="l" t="t" r="r" b="b"/>
              <a:pathLst>
                <a:path w="37748" h="2996">
                  <a:moveTo>
                    <a:pt x="1" y="1"/>
                  </a:moveTo>
                  <a:lnTo>
                    <a:pt x="1" y="2995"/>
                  </a:lnTo>
                  <a:lnTo>
                    <a:pt x="37747" y="2995"/>
                  </a:lnTo>
                  <a:lnTo>
                    <a:pt x="37747" y="1"/>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909" name="Google Shape;2098;p37"/>
            <p:cNvSpPr/>
            <p:nvPr/>
          </p:nvSpPr>
          <p:spPr>
            <a:xfrm>
              <a:off x="5354640" y="2155680"/>
              <a:ext cx="712800" cy="11520"/>
            </a:xfrm>
            <a:custGeom>
              <a:avLst/>
              <a:gdLst/>
              <a:ahLst/>
              <a:cxnLst/>
              <a:rect l="l" t="t" r="r" b="b"/>
              <a:pathLst>
                <a:path w="37748" h="629">
                  <a:moveTo>
                    <a:pt x="1" y="0"/>
                  </a:moveTo>
                  <a:lnTo>
                    <a:pt x="1" y="629"/>
                  </a:lnTo>
                  <a:lnTo>
                    <a:pt x="37747" y="629"/>
                  </a:lnTo>
                  <a:lnTo>
                    <a:pt x="37747" y="0"/>
                  </a:ln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910" name="Google Shape;2099;p37"/>
            <p:cNvSpPr/>
            <p:nvPr/>
          </p:nvSpPr>
          <p:spPr>
            <a:xfrm>
              <a:off x="5348880" y="1591560"/>
              <a:ext cx="724680" cy="637920"/>
            </a:xfrm>
            <a:custGeom>
              <a:avLst/>
              <a:gdLst/>
              <a:ahLst/>
              <a:cxnLst/>
              <a:rect l="l" t="t" r="r" b="b"/>
              <a:pathLst>
                <a:path w="38377" h="33792">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911" name="Google Shape;2100;p37"/>
            <p:cNvSpPr/>
            <p:nvPr/>
          </p:nvSpPr>
          <p:spPr>
            <a:xfrm>
              <a:off x="5354640" y="1596960"/>
              <a:ext cx="712800" cy="106560"/>
            </a:xfrm>
            <a:custGeom>
              <a:avLst/>
              <a:gdLst/>
              <a:ahLst/>
              <a:cxnLst/>
              <a:rect l="l" t="t" r="r" b="b"/>
              <a:pathLst>
                <a:path w="37748" h="5658">
                  <a:moveTo>
                    <a:pt x="1" y="1"/>
                  </a:moveTo>
                  <a:lnTo>
                    <a:pt x="1" y="5657"/>
                  </a:lnTo>
                  <a:lnTo>
                    <a:pt x="37747" y="5657"/>
                  </a:lnTo>
                  <a:lnTo>
                    <a:pt x="37747" y="1"/>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912" name="Google Shape;2101;p37"/>
            <p:cNvSpPr/>
            <p:nvPr/>
          </p:nvSpPr>
          <p:spPr>
            <a:xfrm>
              <a:off x="5348880" y="1591560"/>
              <a:ext cx="724680" cy="117720"/>
            </a:xfrm>
            <a:custGeom>
              <a:avLst/>
              <a:gdLst/>
              <a:ahLst/>
              <a:cxnLst/>
              <a:rect l="l" t="t" r="r" b="b"/>
              <a:pathLst>
                <a:path w="38377" h="6249">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913" name="Google Shape;2102;p37"/>
            <p:cNvSpPr/>
            <p:nvPr/>
          </p:nvSpPr>
          <p:spPr>
            <a:xfrm>
              <a:off x="5566320" y="1787760"/>
              <a:ext cx="293760" cy="293760"/>
            </a:xfrm>
            <a:custGeom>
              <a:avLst/>
              <a:gdLst/>
              <a:ahLst/>
              <a:cxnLst/>
              <a:rect l="l" t="t" r="r" b="b"/>
              <a:pathLst>
                <a:path w="15566" h="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914" name="Google Shape;2103;p37"/>
            <p:cNvSpPr/>
            <p:nvPr/>
          </p:nvSpPr>
          <p:spPr>
            <a:xfrm>
              <a:off x="5560560" y="1781280"/>
              <a:ext cx="305640" cy="305640"/>
            </a:xfrm>
            <a:custGeom>
              <a:avLst/>
              <a:gdLst/>
              <a:ahLst/>
              <a:cxnLst/>
              <a:rect l="l" t="t" r="r" b="b"/>
              <a:pathLst>
                <a:path w="16194" h="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915" name="Google Shape;2104;p37"/>
            <p:cNvSpPr/>
            <p:nvPr/>
          </p:nvSpPr>
          <p:spPr>
            <a:xfrm>
              <a:off x="5644440" y="1837440"/>
              <a:ext cx="172080" cy="198720"/>
            </a:xfrm>
            <a:custGeom>
              <a:avLst/>
              <a:gdLst/>
              <a:ahLst/>
              <a:cxnLst/>
              <a:rect l="l" t="t" r="r" b="b"/>
              <a:pathLst>
                <a:path w="9133" h="10538">
                  <a:moveTo>
                    <a:pt x="0" y="1"/>
                  </a:moveTo>
                  <a:lnTo>
                    <a:pt x="0" y="10537"/>
                  </a:lnTo>
                  <a:lnTo>
                    <a:pt x="9132" y="5288"/>
                  </a:lnTo>
                  <a:lnTo>
                    <a:pt x="0" y="1"/>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916" name="Google Shape;2105;p37"/>
            <p:cNvSpPr/>
            <p:nvPr/>
          </p:nvSpPr>
          <p:spPr>
            <a:xfrm>
              <a:off x="5638680" y="1832040"/>
              <a:ext cx="183240" cy="210240"/>
            </a:xfrm>
            <a:custGeom>
              <a:avLst/>
              <a:gdLst/>
              <a:ahLst/>
              <a:cxnLst/>
              <a:rect l="l" t="t" r="r" b="b"/>
              <a:pathLst>
                <a:path w="9724" h="11147">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grpSp>
        <p:nvGrpSpPr>
          <p:cNvPr id="917" name="Google Shape;2106;p37"/>
          <p:cNvGrpSpPr/>
          <p:nvPr/>
        </p:nvGrpSpPr>
        <p:grpSpPr>
          <a:xfrm>
            <a:off x="638280" y="79920"/>
            <a:ext cx="634680" cy="734040"/>
            <a:chOff x="638280" y="79920"/>
            <a:chExt cx="634680" cy="734040"/>
          </a:xfrm>
        </p:grpSpPr>
        <p:grpSp>
          <p:nvGrpSpPr>
            <p:cNvPr id="918" name="Google Shape;2107;p37"/>
            <p:cNvGrpSpPr/>
            <p:nvPr/>
          </p:nvGrpSpPr>
          <p:grpSpPr>
            <a:xfrm>
              <a:off x="638280" y="79920"/>
              <a:ext cx="634680" cy="634680"/>
              <a:chOff x="638280" y="79920"/>
              <a:chExt cx="634680" cy="634680"/>
            </a:xfrm>
          </p:grpSpPr>
          <p:sp>
            <p:nvSpPr>
              <p:cNvPr id="919" name="Google Shape;2108;p37"/>
              <p:cNvSpPr/>
              <p:nvPr/>
            </p:nvSpPr>
            <p:spPr>
              <a:xfrm>
                <a:off x="638280" y="79920"/>
                <a:ext cx="634680" cy="634680"/>
              </a:xfrm>
              <a:prstGeom prst="ellipse">
                <a:avLst/>
              </a:prstGeom>
              <a:solidFill>
                <a:schemeClr val="lt1"/>
              </a:solidFill>
              <a:ln w="9525">
                <a:solidFill>
                  <a:srgbClr val="3D3D3D"/>
                </a:solidFill>
                <a:round/>
              </a:ln>
            </p:spPr>
            <p:style>
              <a:lnRef idx="0">
                <a:scrgbClr r="0" g="0" b="0"/>
              </a:lnRef>
              <a:fillRef idx="0">
                <a:scrgbClr r="0" g="0" b="0"/>
              </a:fillRef>
              <a:effectRef idx="0">
                <a:scrgbClr r="0" g="0" b="0"/>
              </a:effectRef>
              <a:fontRef idx="minor"/>
            </p:style>
          </p:sp>
          <p:sp>
            <p:nvSpPr>
              <p:cNvPr id="920" name="Google Shape;2109;p37"/>
              <p:cNvSpPr/>
              <p:nvPr/>
            </p:nvSpPr>
            <p:spPr>
              <a:xfrm>
                <a:off x="723240" y="164520"/>
                <a:ext cx="465120" cy="465120"/>
              </a:xfrm>
              <a:prstGeom prst="ellipse">
                <a:avLst/>
              </a:prstGeom>
              <a:solidFill>
                <a:schemeClr val="accent1"/>
              </a:solidFill>
              <a:ln w="9525">
                <a:solidFill>
                  <a:srgbClr val="494949"/>
                </a:solidFill>
                <a:round/>
              </a:ln>
            </p:spPr>
            <p:style>
              <a:lnRef idx="0">
                <a:scrgbClr r="0" g="0" b="0"/>
              </a:lnRef>
              <a:fillRef idx="0">
                <a:scrgbClr r="0" g="0" b="0"/>
              </a:fillRef>
              <a:effectRef idx="0">
                <a:scrgbClr r="0" g="0" b="0"/>
              </a:effectRef>
              <a:fontRef idx="minor"/>
            </p:style>
          </p:sp>
        </p:grpSp>
        <p:grpSp>
          <p:nvGrpSpPr>
            <p:cNvPr id="921" name="Google Shape;2110;p37"/>
            <p:cNvGrpSpPr/>
            <p:nvPr/>
          </p:nvGrpSpPr>
          <p:grpSpPr>
            <a:xfrm>
              <a:off x="868320" y="787320"/>
              <a:ext cx="174960" cy="26640"/>
              <a:chOff x="868320" y="787320"/>
              <a:chExt cx="174960" cy="26640"/>
            </a:xfrm>
          </p:grpSpPr>
          <p:sp>
            <p:nvSpPr>
              <p:cNvPr id="922" name="Google Shape;2111;p37"/>
              <p:cNvSpPr/>
              <p:nvPr/>
            </p:nvSpPr>
            <p:spPr>
              <a:xfrm>
                <a:off x="868320" y="7873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923" name="Google Shape;2112;p37"/>
              <p:cNvSpPr/>
              <p:nvPr/>
            </p:nvSpPr>
            <p:spPr>
              <a:xfrm>
                <a:off x="942480" y="7873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924" name="Google Shape;2113;p37"/>
              <p:cNvSpPr/>
              <p:nvPr/>
            </p:nvSpPr>
            <p:spPr>
              <a:xfrm>
                <a:off x="1016640" y="7873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grpSp>
      <p:grpSp>
        <p:nvGrpSpPr>
          <p:cNvPr id="925" name="Google Shape;2114;p37"/>
          <p:cNvGrpSpPr/>
          <p:nvPr/>
        </p:nvGrpSpPr>
        <p:grpSpPr>
          <a:xfrm>
            <a:off x="651960" y="889560"/>
            <a:ext cx="634680" cy="733320"/>
            <a:chOff x="651960" y="889560"/>
            <a:chExt cx="634680" cy="733320"/>
          </a:xfrm>
        </p:grpSpPr>
        <p:grpSp>
          <p:nvGrpSpPr>
            <p:cNvPr id="926" name="Google Shape;2115;p37"/>
            <p:cNvGrpSpPr/>
            <p:nvPr/>
          </p:nvGrpSpPr>
          <p:grpSpPr>
            <a:xfrm>
              <a:off x="651960" y="889560"/>
              <a:ext cx="634680" cy="634680"/>
              <a:chOff x="651960" y="889560"/>
              <a:chExt cx="634680" cy="634680"/>
            </a:xfrm>
          </p:grpSpPr>
          <p:sp>
            <p:nvSpPr>
              <p:cNvPr id="927" name="Google Shape;2116;p37"/>
              <p:cNvSpPr/>
              <p:nvPr/>
            </p:nvSpPr>
            <p:spPr>
              <a:xfrm>
                <a:off x="651960" y="889560"/>
                <a:ext cx="634680" cy="634680"/>
              </a:xfrm>
              <a:prstGeom prst="ellipse">
                <a:avLst/>
              </a:prstGeom>
              <a:solidFill>
                <a:schemeClr val="lt1"/>
              </a:solidFill>
              <a:ln w="9525">
                <a:solidFill>
                  <a:srgbClr val="3D3D3D"/>
                </a:solidFill>
                <a:round/>
              </a:ln>
            </p:spPr>
            <p:style>
              <a:lnRef idx="0">
                <a:scrgbClr r="0" g="0" b="0"/>
              </a:lnRef>
              <a:fillRef idx="0">
                <a:scrgbClr r="0" g="0" b="0"/>
              </a:fillRef>
              <a:effectRef idx="0">
                <a:scrgbClr r="0" g="0" b="0"/>
              </a:effectRef>
              <a:fontRef idx="minor"/>
            </p:style>
          </p:sp>
          <p:sp>
            <p:nvSpPr>
              <p:cNvPr id="928" name="Google Shape;2117;p37"/>
              <p:cNvSpPr/>
              <p:nvPr/>
            </p:nvSpPr>
            <p:spPr>
              <a:xfrm>
                <a:off x="736560" y="974520"/>
                <a:ext cx="465120" cy="465120"/>
              </a:xfrm>
              <a:prstGeom prst="ellipse">
                <a:avLst/>
              </a:prstGeom>
              <a:solidFill>
                <a:schemeClr val="accent1"/>
              </a:solidFill>
              <a:ln w="9525">
                <a:solidFill>
                  <a:srgbClr val="3D3D3D"/>
                </a:solidFill>
                <a:round/>
              </a:ln>
            </p:spPr>
            <p:style>
              <a:lnRef idx="0">
                <a:scrgbClr r="0" g="0" b="0"/>
              </a:lnRef>
              <a:fillRef idx="0">
                <a:scrgbClr r="0" g="0" b="0"/>
              </a:fillRef>
              <a:effectRef idx="0">
                <a:scrgbClr r="0" g="0" b="0"/>
              </a:effectRef>
              <a:fontRef idx="minor"/>
            </p:style>
          </p:sp>
        </p:grpSp>
        <p:grpSp>
          <p:nvGrpSpPr>
            <p:cNvPr id="929" name="Google Shape;2118;p37"/>
            <p:cNvGrpSpPr/>
            <p:nvPr/>
          </p:nvGrpSpPr>
          <p:grpSpPr>
            <a:xfrm>
              <a:off x="882000" y="1596240"/>
              <a:ext cx="174600" cy="26640"/>
              <a:chOff x="882000" y="1596240"/>
              <a:chExt cx="174600" cy="26640"/>
            </a:xfrm>
          </p:grpSpPr>
          <p:sp>
            <p:nvSpPr>
              <p:cNvPr id="930" name="Google Shape;2119;p37"/>
              <p:cNvSpPr/>
              <p:nvPr/>
            </p:nvSpPr>
            <p:spPr>
              <a:xfrm>
                <a:off x="882000" y="15962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931" name="Google Shape;2120;p37"/>
              <p:cNvSpPr/>
              <p:nvPr/>
            </p:nvSpPr>
            <p:spPr>
              <a:xfrm>
                <a:off x="955800" y="15962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932" name="Google Shape;2121;p37"/>
              <p:cNvSpPr/>
              <p:nvPr/>
            </p:nvSpPr>
            <p:spPr>
              <a:xfrm>
                <a:off x="1029960" y="15962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grpSp>
      <p:grpSp>
        <p:nvGrpSpPr>
          <p:cNvPr id="933" name="Google Shape;2122;p37"/>
          <p:cNvGrpSpPr/>
          <p:nvPr/>
        </p:nvGrpSpPr>
        <p:grpSpPr>
          <a:xfrm>
            <a:off x="646920" y="1708560"/>
            <a:ext cx="634680" cy="734400"/>
            <a:chOff x="646920" y="1708560"/>
            <a:chExt cx="634680" cy="734400"/>
          </a:xfrm>
        </p:grpSpPr>
        <p:grpSp>
          <p:nvGrpSpPr>
            <p:cNvPr id="934" name="Google Shape;2123;p37"/>
            <p:cNvGrpSpPr/>
            <p:nvPr/>
          </p:nvGrpSpPr>
          <p:grpSpPr>
            <a:xfrm>
              <a:off x="646920" y="1708560"/>
              <a:ext cx="634680" cy="634680"/>
              <a:chOff x="646920" y="1708560"/>
              <a:chExt cx="634680" cy="634680"/>
            </a:xfrm>
          </p:grpSpPr>
          <p:sp>
            <p:nvSpPr>
              <p:cNvPr id="935" name="Google Shape;2124;p37"/>
              <p:cNvSpPr/>
              <p:nvPr/>
            </p:nvSpPr>
            <p:spPr>
              <a:xfrm>
                <a:off x="646920" y="1708560"/>
                <a:ext cx="634680" cy="634680"/>
              </a:xfrm>
              <a:prstGeom prst="ellipse">
                <a:avLst/>
              </a:prstGeom>
              <a:solidFill>
                <a:schemeClr val="lt1"/>
              </a:solidFill>
              <a:ln w="9525">
                <a:solidFill>
                  <a:srgbClr val="3D3D3D"/>
                </a:solidFill>
                <a:round/>
              </a:ln>
            </p:spPr>
            <p:style>
              <a:lnRef idx="0">
                <a:scrgbClr r="0" g="0" b="0"/>
              </a:lnRef>
              <a:fillRef idx="0">
                <a:scrgbClr r="0" g="0" b="0"/>
              </a:fillRef>
              <a:effectRef idx="0">
                <a:scrgbClr r="0" g="0" b="0"/>
              </a:effectRef>
              <a:fontRef idx="minor"/>
            </p:style>
          </p:sp>
          <p:sp>
            <p:nvSpPr>
              <p:cNvPr id="936" name="Google Shape;2125;p37"/>
              <p:cNvSpPr/>
              <p:nvPr/>
            </p:nvSpPr>
            <p:spPr>
              <a:xfrm>
                <a:off x="731520" y="1793160"/>
                <a:ext cx="465120" cy="465120"/>
              </a:xfrm>
              <a:prstGeom prst="ellipse">
                <a:avLst/>
              </a:prstGeom>
              <a:solidFill>
                <a:schemeClr val="accent1"/>
              </a:solidFill>
              <a:ln w="9525">
                <a:solidFill>
                  <a:srgbClr val="3D3D3D"/>
                </a:solidFill>
                <a:round/>
              </a:ln>
            </p:spPr>
            <p:style>
              <a:lnRef idx="0">
                <a:scrgbClr r="0" g="0" b="0"/>
              </a:lnRef>
              <a:fillRef idx="0">
                <a:scrgbClr r="0" g="0" b="0"/>
              </a:fillRef>
              <a:effectRef idx="0">
                <a:scrgbClr r="0" g="0" b="0"/>
              </a:effectRef>
              <a:fontRef idx="minor"/>
            </p:style>
          </p:sp>
        </p:grpSp>
        <p:grpSp>
          <p:nvGrpSpPr>
            <p:cNvPr id="937" name="Google Shape;2126;p37"/>
            <p:cNvGrpSpPr/>
            <p:nvPr/>
          </p:nvGrpSpPr>
          <p:grpSpPr>
            <a:xfrm>
              <a:off x="876960" y="2416320"/>
              <a:ext cx="174600" cy="26640"/>
              <a:chOff x="876960" y="2416320"/>
              <a:chExt cx="174600" cy="26640"/>
            </a:xfrm>
          </p:grpSpPr>
          <p:sp>
            <p:nvSpPr>
              <p:cNvPr id="938" name="Google Shape;2127;p37"/>
              <p:cNvSpPr/>
              <p:nvPr/>
            </p:nvSpPr>
            <p:spPr>
              <a:xfrm>
                <a:off x="876960" y="24163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939" name="Google Shape;2128;p37"/>
              <p:cNvSpPr/>
              <p:nvPr/>
            </p:nvSpPr>
            <p:spPr>
              <a:xfrm>
                <a:off x="951120" y="24163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940" name="Google Shape;2129;p37"/>
              <p:cNvSpPr/>
              <p:nvPr/>
            </p:nvSpPr>
            <p:spPr>
              <a:xfrm>
                <a:off x="1024920" y="24163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grpSp>
      <p:grpSp>
        <p:nvGrpSpPr>
          <p:cNvPr id="941" name="Google Shape;2130;p37"/>
          <p:cNvGrpSpPr/>
          <p:nvPr/>
        </p:nvGrpSpPr>
        <p:grpSpPr>
          <a:xfrm>
            <a:off x="660240" y="2516400"/>
            <a:ext cx="634680" cy="734400"/>
            <a:chOff x="660240" y="2516400"/>
            <a:chExt cx="634680" cy="734400"/>
          </a:xfrm>
        </p:grpSpPr>
        <p:grpSp>
          <p:nvGrpSpPr>
            <p:cNvPr id="942" name="Google Shape;2131;p37"/>
            <p:cNvGrpSpPr/>
            <p:nvPr/>
          </p:nvGrpSpPr>
          <p:grpSpPr>
            <a:xfrm>
              <a:off x="660240" y="2516400"/>
              <a:ext cx="634680" cy="634680"/>
              <a:chOff x="660240" y="2516400"/>
              <a:chExt cx="634680" cy="634680"/>
            </a:xfrm>
          </p:grpSpPr>
          <p:sp>
            <p:nvSpPr>
              <p:cNvPr id="943" name="Google Shape;2132;p37"/>
              <p:cNvSpPr/>
              <p:nvPr/>
            </p:nvSpPr>
            <p:spPr>
              <a:xfrm>
                <a:off x="660240" y="2516400"/>
                <a:ext cx="634680" cy="634680"/>
              </a:xfrm>
              <a:prstGeom prst="ellipse">
                <a:avLst/>
              </a:prstGeom>
              <a:solidFill>
                <a:schemeClr val="lt1"/>
              </a:solidFill>
              <a:ln w="9525">
                <a:solidFill>
                  <a:srgbClr val="3D3D3D"/>
                </a:solidFill>
                <a:round/>
              </a:ln>
            </p:spPr>
            <p:style>
              <a:lnRef idx="0">
                <a:scrgbClr r="0" g="0" b="0"/>
              </a:lnRef>
              <a:fillRef idx="0">
                <a:scrgbClr r="0" g="0" b="0"/>
              </a:fillRef>
              <a:effectRef idx="0">
                <a:scrgbClr r="0" g="0" b="0"/>
              </a:effectRef>
              <a:fontRef idx="minor"/>
            </p:style>
          </p:sp>
          <p:sp>
            <p:nvSpPr>
              <p:cNvPr id="944" name="Google Shape;2133;p37"/>
              <p:cNvSpPr/>
              <p:nvPr/>
            </p:nvSpPr>
            <p:spPr>
              <a:xfrm>
                <a:off x="745200" y="2601000"/>
                <a:ext cx="465120" cy="465120"/>
              </a:xfrm>
              <a:prstGeom prst="ellipse">
                <a:avLst/>
              </a:prstGeom>
              <a:solidFill>
                <a:schemeClr val="accent1"/>
              </a:solidFill>
              <a:ln w="9525">
                <a:solidFill>
                  <a:srgbClr val="3D3D3D"/>
                </a:solidFill>
                <a:round/>
              </a:ln>
            </p:spPr>
            <p:style>
              <a:lnRef idx="0">
                <a:scrgbClr r="0" g="0" b="0"/>
              </a:lnRef>
              <a:fillRef idx="0">
                <a:scrgbClr r="0" g="0" b="0"/>
              </a:fillRef>
              <a:effectRef idx="0">
                <a:scrgbClr r="0" g="0" b="0"/>
              </a:effectRef>
              <a:fontRef idx="minor"/>
            </p:style>
          </p:sp>
        </p:grpSp>
        <p:grpSp>
          <p:nvGrpSpPr>
            <p:cNvPr id="945" name="Google Shape;2134;p37"/>
            <p:cNvGrpSpPr/>
            <p:nvPr/>
          </p:nvGrpSpPr>
          <p:grpSpPr>
            <a:xfrm>
              <a:off x="890280" y="3224160"/>
              <a:ext cx="174600" cy="26640"/>
              <a:chOff x="890280" y="3224160"/>
              <a:chExt cx="174600" cy="26640"/>
            </a:xfrm>
          </p:grpSpPr>
          <p:sp>
            <p:nvSpPr>
              <p:cNvPr id="946" name="Google Shape;2135;p37"/>
              <p:cNvSpPr/>
              <p:nvPr/>
            </p:nvSpPr>
            <p:spPr>
              <a:xfrm>
                <a:off x="890280" y="32241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947" name="Google Shape;2136;p37"/>
              <p:cNvSpPr/>
              <p:nvPr/>
            </p:nvSpPr>
            <p:spPr>
              <a:xfrm>
                <a:off x="964440" y="32241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948" name="Google Shape;2137;p37"/>
              <p:cNvSpPr/>
              <p:nvPr/>
            </p:nvSpPr>
            <p:spPr>
              <a:xfrm>
                <a:off x="1038240" y="32241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grpSp>
      <p:sp>
        <p:nvSpPr>
          <p:cNvPr id="949" name="PlaceHolder 1"/>
          <p:cNvSpPr>
            <a:spLocks noGrp="1"/>
          </p:cNvSpPr>
          <p:nvPr>
            <p:ph type="title"/>
          </p:nvPr>
        </p:nvSpPr>
        <p:spPr>
          <a:xfrm>
            <a:off x="5906880" y="356760"/>
            <a:ext cx="2614680" cy="575640"/>
          </a:xfrm>
          <a:prstGeom prst="rect">
            <a:avLst/>
          </a:prstGeom>
          <a:noFill/>
          <a:ln w="0">
            <a:noFill/>
          </a:ln>
        </p:spPr>
        <p:txBody>
          <a:bodyPr tIns="91440" bIns="91440" anchor="ctr">
            <a:noAutofit/>
          </a:bodyPr>
          <a:lstStyle/>
          <a:p>
            <a:pPr algn="r">
              <a:lnSpc>
                <a:spcPct val="100000"/>
              </a:lnSpc>
              <a:buNone/>
              <a:tabLst>
                <a:tab pos="0" algn="l"/>
              </a:tabLst>
            </a:pPr>
            <a:r>
              <a:rPr lang="pt-BR" sz="2800" b="0" strike="noStrike" spc="-1">
                <a:solidFill>
                  <a:srgbClr val="494949"/>
                </a:solidFill>
                <a:latin typeface="Fjalla One"/>
                <a:ea typeface="Fjalla One"/>
              </a:rPr>
              <a:t>Integrantes</a:t>
            </a:r>
            <a:endParaRPr lang="en-US" sz="2800" b="0" strike="noStrike" spc="-1">
              <a:solidFill>
                <a:srgbClr val="000000"/>
              </a:solidFill>
              <a:latin typeface="Arial"/>
            </a:endParaRPr>
          </a:p>
        </p:txBody>
      </p:sp>
      <p:sp>
        <p:nvSpPr>
          <p:cNvPr id="950" name="PlaceHolder 2"/>
          <p:cNvSpPr>
            <a:spLocks noGrp="1"/>
          </p:cNvSpPr>
          <p:nvPr>
            <p:ph type="subTitle"/>
          </p:nvPr>
        </p:nvSpPr>
        <p:spPr>
          <a:xfrm>
            <a:off x="1342080" y="163080"/>
            <a:ext cx="2614680" cy="383760"/>
          </a:xfrm>
          <a:prstGeom prst="rect">
            <a:avLst/>
          </a:prstGeom>
          <a:noFill/>
          <a:ln w="0">
            <a:noFill/>
          </a:ln>
        </p:spPr>
        <p:txBody>
          <a:bodyPr tIns="91440" bIns="91440" anchor="t">
            <a:noAutofit/>
          </a:bodyPr>
          <a:lstStyle/>
          <a:p>
            <a:pPr>
              <a:lnSpc>
                <a:spcPct val="115000"/>
              </a:lnSpc>
              <a:buNone/>
              <a:tabLst>
                <a:tab pos="0" algn="l"/>
              </a:tabLst>
            </a:pPr>
            <a:r>
              <a:rPr lang="pt-BR" sz="1800" b="0" strike="noStrike" spc="-1">
                <a:solidFill>
                  <a:srgbClr val="FF806D"/>
                </a:solidFill>
                <a:latin typeface="Barlow Semi Condensed Medium"/>
                <a:ea typeface="Barlow Semi Condensed Medium"/>
              </a:rPr>
              <a:t>Kaick Kenithi Nishiya</a:t>
            </a:r>
            <a:endParaRPr lang="en-US" sz="1800" b="0" strike="noStrike" spc="-1">
              <a:latin typeface="Arial"/>
            </a:endParaRPr>
          </a:p>
        </p:txBody>
      </p:sp>
      <p:sp>
        <p:nvSpPr>
          <p:cNvPr id="951" name="PlaceHolder 3"/>
          <p:cNvSpPr>
            <a:spLocks noGrp="1"/>
          </p:cNvSpPr>
          <p:nvPr>
            <p:ph type="subTitle"/>
          </p:nvPr>
        </p:nvSpPr>
        <p:spPr>
          <a:xfrm>
            <a:off x="1355760" y="931680"/>
            <a:ext cx="2614680" cy="383760"/>
          </a:xfrm>
          <a:prstGeom prst="rect">
            <a:avLst/>
          </a:prstGeom>
          <a:noFill/>
          <a:ln w="0">
            <a:noFill/>
          </a:ln>
        </p:spPr>
        <p:txBody>
          <a:bodyPr tIns="91440" bIns="91440" anchor="t">
            <a:noAutofit/>
          </a:bodyPr>
          <a:lstStyle/>
          <a:p>
            <a:pPr>
              <a:lnSpc>
                <a:spcPct val="115000"/>
              </a:lnSpc>
              <a:buNone/>
              <a:tabLst>
                <a:tab pos="0" algn="l"/>
              </a:tabLst>
            </a:pPr>
            <a:r>
              <a:rPr lang="pt-BR" sz="1800" b="0" strike="noStrike" spc="-1">
                <a:solidFill>
                  <a:srgbClr val="FF806D"/>
                </a:solidFill>
                <a:latin typeface="Barlow Semi Condensed Medium"/>
                <a:ea typeface="Barlow Semi Condensed Medium"/>
              </a:rPr>
              <a:t>Kauan Matos Lopes</a:t>
            </a:r>
            <a:endParaRPr lang="en-US" sz="1800" b="0" strike="noStrike" spc="-1">
              <a:latin typeface="Arial"/>
            </a:endParaRPr>
          </a:p>
        </p:txBody>
      </p:sp>
      <p:sp>
        <p:nvSpPr>
          <p:cNvPr id="952" name="PlaceHolder 4"/>
          <p:cNvSpPr>
            <a:spLocks noGrp="1"/>
          </p:cNvSpPr>
          <p:nvPr>
            <p:ph type="subTitle"/>
          </p:nvPr>
        </p:nvSpPr>
        <p:spPr>
          <a:xfrm>
            <a:off x="1371240" y="1783800"/>
            <a:ext cx="2614680" cy="383760"/>
          </a:xfrm>
          <a:prstGeom prst="rect">
            <a:avLst/>
          </a:prstGeom>
          <a:noFill/>
          <a:ln w="0">
            <a:noFill/>
          </a:ln>
        </p:spPr>
        <p:txBody>
          <a:bodyPr tIns="91440" bIns="91440" anchor="t">
            <a:noAutofit/>
          </a:bodyPr>
          <a:lstStyle/>
          <a:p>
            <a:pPr>
              <a:lnSpc>
                <a:spcPct val="115000"/>
              </a:lnSpc>
              <a:buNone/>
              <a:tabLst>
                <a:tab pos="0" algn="l"/>
              </a:tabLst>
            </a:pPr>
            <a:r>
              <a:rPr lang="pt-BR" sz="1800" b="0" strike="noStrike" spc="-1">
                <a:solidFill>
                  <a:srgbClr val="FF806D"/>
                </a:solidFill>
                <a:latin typeface="Barlow Semi Condensed Medium"/>
                <a:ea typeface="Barlow Semi Condensed Medium"/>
              </a:rPr>
              <a:t>Moacir J. S. Filho</a:t>
            </a:r>
            <a:endParaRPr lang="en-US" sz="1800" b="0" strike="noStrike" spc="-1">
              <a:latin typeface="Arial"/>
            </a:endParaRPr>
          </a:p>
        </p:txBody>
      </p:sp>
      <p:sp>
        <p:nvSpPr>
          <p:cNvPr id="953" name="PlaceHolder 5"/>
          <p:cNvSpPr>
            <a:spLocks noGrp="1"/>
          </p:cNvSpPr>
          <p:nvPr>
            <p:ph type="subTitle"/>
          </p:nvPr>
        </p:nvSpPr>
        <p:spPr>
          <a:xfrm>
            <a:off x="1356840" y="2623680"/>
            <a:ext cx="2614680" cy="383760"/>
          </a:xfrm>
          <a:prstGeom prst="rect">
            <a:avLst/>
          </a:prstGeom>
          <a:noFill/>
          <a:ln w="0">
            <a:noFill/>
          </a:ln>
        </p:spPr>
        <p:txBody>
          <a:bodyPr tIns="91440" bIns="91440" anchor="t">
            <a:noAutofit/>
          </a:bodyPr>
          <a:lstStyle/>
          <a:p>
            <a:pPr>
              <a:lnSpc>
                <a:spcPct val="115000"/>
              </a:lnSpc>
              <a:buNone/>
              <a:tabLst>
                <a:tab pos="0" algn="l"/>
              </a:tabLst>
            </a:pPr>
            <a:r>
              <a:rPr lang="pt-BR" sz="1800" b="0" strike="noStrike" spc="-1">
                <a:solidFill>
                  <a:srgbClr val="FF806D"/>
                </a:solidFill>
                <a:latin typeface="Barlow Semi Condensed Medium"/>
                <a:ea typeface="Barlow Semi Condensed Medium"/>
              </a:rPr>
              <a:t>Nathan Enrico Romero</a:t>
            </a:r>
            <a:endParaRPr lang="en-US" sz="1800" b="0" strike="noStrike" spc="-1">
              <a:latin typeface="Arial"/>
            </a:endParaRPr>
          </a:p>
        </p:txBody>
      </p:sp>
      <p:sp>
        <p:nvSpPr>
          <p:cNvPr id="954" name="PlaceHolder 6"/>
          <p:cNvSpPr>
            <a:spLocks noGrp="1"/>
          </p:cNvSpPr>
          <p:nvPr>
            <p:ph type="title"/>
          </p:nvPr>
        </p:nvSpPr>
        <p:spPr>
          <a:xfrm>
            <a:off x="720720" y="228600"/>
            <a:ext cx="456840" cy="347040"/>
          </a:xfrm>
          <a:prstGeom prst="rect">
            <a:avLst/>
          </a:prstGeom>
          <a:noFill/>
          <a:ln w="0">
            <a:noFill/>
          </a:ln>
        </p:spPr>
        <p:txBody>
          <a:bodyPr tIns="91440" bIns="91440" anchor="ctr">
            <a:noAutofit/>
          </a:bodyPr>
          <a:lstStyle/>
          <a:p>
            <a:pPr algn="ctr">
              <a:lnSpc>
                <a:spcPct val="100000"/>
              </a:lnSpc>
              <a:buNone/>
              <a:tabLst>
                <a:tab pos="0" algn="l"/>
              </a:tabLst>
            </a:pPr>
            <a:r>
              <a:rPr lang="en" sz="2000" b="0" strike="noStrike" spc="-1">
                <a:solidFill>
                  <a:srgbClr val="FFFFFF"/>
                </a:solidFill>
                <a:latin typeface="Fjalla One"/>
                <a:ea typeface="Fjalla One"/>
              </a:rPr>
              <a:t>19</a:t>
            </a:r>
            <a:endParaRPr lang="en-US" sz="2000" b="0" strike="noStrike" spc="-1">
              <a:solidFill>
                <a:srgbClr val="000000"/>
              </a:solidFill>
              <a:latin typeface="Arial"/>
            </a:endParaRPr>
          </a:p>
        </p:txBody>
      </p:sp>
      <p:sp>
        <p:nvSpPr>
          <p:cNvPr id="955" name="PlaceHolder 7"/>
          <p:cNvSpPr>
            <a:spLocks noGrp="1"/>
          </p:cNvSpPr>
          <p:nvPr>
            <p:ph type="title"/>
          </p:nvPr>
        </p:nvSpPr>
        <p:spPr>
          <a:xfrm>
            <a:off x="734040" y="1040760"/>
            <a:ext cx="456840" cy="347040"/>
          </a:xfrm>
          <a:prstGeom prst="rect">
            <a:avLst/>
          </a:prstGeom>
          <a:noFill/>
          <a:ln w="0">
            <a:noFill/>
          </a:ln>
        </p:spPr>
        <p:txBody>
          <a:bodyPr tIns="91440" bIns="91440" anchor="ctr">
            <a:noAutofit/>
          </a:bodyPr>
          <a:lstStyle/>
          <a:p>
            <a:pPr algn="ctr">
              <a:lnSpc>
                <a:spcPct val="100000"/>
              </a:lnSpc>
              <a:buNone/>
              <a:tabLst>
                <a:tab pos="0" algn="l"/>
              </a:tabLst>
            </a:pPr>
            <a:r>
              <a:rPr lang="en" sz="2000" b="0" strike="noStrike" spc="-1">
                <a:solidFill>
                  <a:srgbClr val="FFFFFF"/>
                </a:solidFill>
                <a:latin typeface="Fjalla One"/>
                <a:ea typeface="Fjalla One"/>
              </a:rPr>
              <a:t>21</a:t>
            </a:r>
            <a:endParaRPr lang="en-US" sz="2000" b="0" strike="noStrike" spc="-1">
              <a:solidFill>
                <a:srgbClr val="000000"/>
              </a:solidFill>
              <a:latin typeface="Arial"/>
            </a:endParaRPr>
          </a:p>
        </p:txBody>
      </p:sp>
      <p:sp>
        <p:nvSpPr>
          <p:cNvPr id="956" name="PlaceHolder 8"/>
          <p:cNvSpPr>
            <a:spLocks noGrp="1"/>
          </p:cNvSpPr>
          <p:nvPr>
            <p:ph type="title"/>
          </p:nvPr>
        </p:nvSpPr>
        <p:spPr>
          <a:xfrm>
            <a:off x="729000" y="1860480"/>
            <a:ext cx="456840" cy="347040"/>
          </a:xfrm>
          <a:prstGeom prst="rect">
            <a:avLst/>
          </a:prstGeom>
          <a:noFill/>
          <a:ln w="0">
            <a:noFill/>
          </a:ln>
        </p:spPr>
        <p:txBody>
          <a:bodyPr tIns="91440" bIns="91440" anchor="ctr">
            <a:noAutofit/>
          </a:bodyPr>
          <a:lstStyle/>
          <a:p>
            <a:pPr algn="ctr">
              <a:lnSpc>
                <a:spcPct val="100000"/>
              </a:lnSpc>
              <a:buNone/>
              <a:tabLst>
                <a:tab pos="0" algn="l"/>
              </a:tabLst>
            </a:pPr>
            <a:r>
              <a:rPr lang="en" sz="2000" b="0" strike="noStrike" spc="-1">
                <a:solidFill>
                  <a:srgbClr val="FFFFFF"/>
                </a:solidFill>
                <a:latin typeface="Fjalla One"/>
                <a:ea typeface="Fjalla One"/>
              </a:rPr>
              <a:t>29</a:t>
            </a:r>
            <a:endParaRPr lang="en-US" sz="2000" b="0" strike="noStrike" spc="-1">
              <a:solidFill>
                <a:srgbClr val="000000"/>
              </a:solidFill>
              <a:latin typeface="Arial"/>
            </a:endParaRPr>
          </a:p>
        </p:txBody>
      </p:sp>
      <p:sp>
        <p:nvSpPr>
          <p:cNvPr id="957" name="PlaceHolder 9"/>
          <p:cNvSpPr>
            <a:spLocks noGrp="1"/>
          </p:cNvSpPr>
          <p:nvPr>
            <p:ph type="title"/>
          </p:nvPr>
        </p:nvSpPr>
        <p:spPr>
          <a:xfrm>
            <a:off x="742680" y="2669040"/>
            <a:ext cx="456840" cy="347040"/>
          </a:xfrm>
          <a:prstGeom prst="rect">
            <a:avLst/>
          </a:prstGeom>
          <a:noFill/>
          <a:ln w="0">
            <a:noFill/>
          </a:ln>
        </p:spPr>
        <p:txBody>
          <a:bodyPr tIns="91440" bIns="91440" anchor="ctr">
            <a:noAutofit/>
          </a:bodyPr>
          <a:lstStyle/>
          <a:p>
            <a:pPr algn="ctr">
              <a:lnSpc>
                <a:spcPct val="100000"/>
              </a:lnSpc>
              <a:buNone/>
              <a:tabLst>
                <a:tab pos="0" algn="l"/>
              </a:tabLst>
            </a:pPr>
            <a:r>
              <a:rPr lang="en" sz="2000" b="0" strike="noStrike" spc="-1">
                <a:solidFill>
                  <a:srgbClr val="FFFFFF"/>
                </a:solidFill>
                <a:latin typeface="Fjalla One"/>
                <a:ea typeface="Fjalla One"/>
              </a:rPr>
              <a:t>30</a:t>
            </a:r>
            <a:endParaRPr lang="en-US" sz="2000" b="0" strike="noStrike" spc="-1">
              <a:solidFill>
                <a:srgbClr val="000000"/>
              </a:solidFill>
              <a:latin typeface="Arial"/>
            </a:endParaRPr>
          </a:p>
        </p:txBody>
      </p:sp>
      <p:grpSp>
        <p:nvGrpSpPr>
          <p:cNvPr id="958" name="Google Shape;2130;p37"/>
          <p:cNvGrpSpPr/>
          <p:nvPr/>
        </p:nvGrpSpPr>
        <p:grpSpPr>
          <a:xfrm>
            <a:off x="673920" y="3308760"/>
            <a:ext cx="634680" cy="734400"/>
            <a:chOff x="673920" y="3308760"/>
            <a:chExt cx="634680" cy="734400"/>
          </a:xfrm>
        </p:grpSpPr>
        <p:grpSp>
          <p:nvGrpSpPr>
            <p:cNvPr id="959" name="Google Shape;2131;p37"/>
            <p:cNvGrpSpPr/>
            <p:nvPr/>
          </p:nvGrpSpPr>
          <p:grpSpPr>
            <a:xfrm>
              <a:off x="673920" y="3308760"/>
              <a:ext cx="634680" cy="634680"/>
              <a:chOff x="673920" y="3308760"/>
              <a:chExt cx="634680" cy="634680"/>
            </a:xfrm>
          </p:grpSpPr>
          <p:sp>
            <p:nvSpPr>
              <p:cNvPr id="960" name="Google Shape;2132;p37"/>
              <p:cNvSpPr/>
              <p:nvPr/>
            </p:nvSpPr>
            <p:spPr>
              <a:xfrm>
                <a:off x="673920" y="3308760"/>
                <a:ext cx="634680" cy="634680"/>
              </a:xfrm>
              <a:prstGeom prst="ellipse">
                <a:avLst/>
              </a:prstGeom>
              <a:solidFill>
                <a:schemeClr val="lt1"/>
              </a:solidFill>
              <a:ln w="9525">
                <a:solidFill>
                  <a:srgbClr val="3D3D3D"/>
                </a:solidFill>
                <a:round/>
              </a:ln>
            </p:spPr>
            <p:style>
              <a:lnRef idx="0">
                <a:scrgbClr r="0" g="0" b="0"/>
              </a:lnRef>
              <a:fillRef idx="0">
                <a:scrgbClr r="0" g="0" b="0"/>
              </a:fillRef>
              <a:effectRef idx="0">
                <a:scrgbClr r="0" g="0" b="0"/>
              </a:effectRef>
              <a:fontRef idx="minor"/>
            </p:style>
          </p:sp>
          <p:sp>
            <p:nvSpPr>
              <p:cNvPr id="961" name="Google Shape;2133;p37"/>
              <p:cNvSpPr/>
              <p:nvPr/>
            </p:nvSpPr>
            <p:spPr>
              <a:xfrm>
                <a:off x="758520" y="3393720"/>
                <a:ext cx="465120" cy="465120"/>
              </a:xfrm>
              <a:prstGeom prst="ellipse">
                <a:avLst/>
              </a:prstGeom>
              <a:solidFill>
                <a:schemeClr val="accent1"/>
              </a:solidFill>
              <a:ln w="9525">
                <a:solidFill>
                  <a:srgbClr val="3D3D3D"/>
                </a:solidFill>
                <a:round/>
              </a:ln>
            </p:spPr>
            <p:style>
              <a:lnRef idx="0">
                <a:scrgbClr r="0" g="0" b="0"/>
              </a:lnRef>
              <a:fillRef idx="0">
                <a:scrgbClr r="0" g="0" b="0"/>
              </a:fillRef>
              <a:effectRef idx="0">
                <a:scrgbClr r="0" g="0" b="0"/>
              </a:effectRef>
              <a:fontRef idx="minor"/>
            </p:style>
          </p:sp>
        </p:grpSp>
        <p:grpSp>
          <p:nvGrpSpPr>
            <p:cNvPr id="962" name="Google Shape;2134;p37"/>
            <p:cNvGrpSpPr/>
            <p:nvPr/>
          </p:nvGrpSpPr>
          <p:grpSpPr>
            <a:xfrm>
              <a:off x="903960" y="4016520"/>
              <a:ext cx="174600" cy="26640"/>
              <a:chOff x="903960" y="4016520"/>
              <a:chExt cx="174600" cy="26640"/>
            </a:xfrm>
          </p:grpSpPr>
          <p:sp>
            <p:nvSpPr>
              <p:cNvPr id="963" name="Google Shape;2135;p37"/>
              <p:cNvSpPr/>
              <p:nvPr/>
            </p:nvSpPr>
            <p:spPr>
              <a:xfrm>
                <a:off x="903960" y="40165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964" name="Google Shape;2136;p37"/>
              <p:cNvSpPr/>
              <p:nvPr/>
            </p:nvSpPr>
            <p:spPr>
              <a:xfrm>
                <a:off x="977760" y="40165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965" name="Google Shape;2137;p37"/>
              <p:cNvSpPr/>
              <p:nvPr/>
            </p:nvSpPr>
            <p:spPr>
              <a:xfrm>
                <a:off x="1051920" y="40165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grpSp>
      <p:sp>
        <p:nvSpPr>
          <p:cNvPr id="966" name="Google Shape;2150;p37"/>
          <p:cNvSpPr/>
          <p:nvPr/>
        </p:nvSpPr>
        <p:spPr>
          <a:xfrm>
            <a:off x="756000" y="3461760"/>
            <a:ext cx="456840" cy="347040"/>
          </a:xfrm>
          <a:prstGeom prst="rect">
            <a:avLst/>
          </a:prstGeom>
          <a:noFill/>
          <a:ln w="0">
            <a:noFill/>
          </a:ln>
        </p:spPr>
        <p:style>
          <a:lnRef idx="0">
            <a:scrgbClr r="0" g="0" b="0"/>
          </a:lnRef>
          <a:fillRef idx="0">
            <a:scrgbClr r="0" g="0" b="0"/>
          </a:fillRef>
          <a:effectRef idx="0">
            <a:scrgbClr r="0" g="0" b="0"/>
          </a:effectRef>
          <a:fontRef idx="minor"/>
        </p:style>
        <p:txBody>
          <a:bodyPr tIns="182880" bIns="182880" anchor="ctr">
            <a:noAutofit/>
          </a:bodyPr>
          <a:lstStyle/>
          <a:p>
            <a:pPr algn="ctr">
              <a:lnSpc>
                <a:spcPct val="100000"/>
              </a:lnSpc>
              <a:buNone/>
            </a:pPr>
            <a:r>
              <a:rPr lang="en" sz="2000" b="0" strike="noStrike" spc="-1">
                <a:solidFill>
                  <a:srgbClr val="FFFFFF"/>
                </a:solidFill>
                <a:latin typeface="Fjalla One"/>
                <a:ea typeface="Fjalla One"/>
              </a:rPr>
              <a:t>32</a:t>
            </a:r>
            <a:endParaRPr lang="en-US" sz="2000" b="0" strike="noStrike" spc="-1">
              <a:latin typeface="Arial"/>
            </a:endParaRPr>
          </a:p>
        </p:txBody>
      </p:sp>
      <p:grpSp>
        <p:nvGrpSpPr>
          <p:cNvPr id="967" name="Google Shape;2130;p37"/>
          <p:cNvGrpSpPr/>
          <p:nvPr/>
        </p:nvGrpSpPr>
        <p:grpSpPr>
          <a:xfrm>
            <a:off x="677160" y="4113720"/>
            <a:ext cx="634680" cy="734400"/>
            <a:chOff x="677160" y="4113720"/>
            <a:chExt cx="634680" cy="734400"/>
          </a:xfrm>
        </p:grpSpPr>
        <p:grpSp>
          <p:nvGrpSpPr>
            <p:cNvPr id="968" name="Google Shape;2131;p37"/>
            <p:cNvGrpSpPr/>
            <p:nvPr/>
          </p:nvGrpSpPr>
          <p:grpSpPr>
            <a:xfrm>
              <a:off x="677160" y="4113720"/>
              <a:ext cx="634680" cy="634680"/>
              <a:chOff x="677160" y="4113720"/>
              <a:chExt cx="634680" cy="634680"/>
            </a:xfrm>
          </p:grpSpPr>
          <p:sp>
            <p:nvSpPr>
              <p:cNvPr id="969" name="Google Shape;2132;p37"/>
              <p:cNvSpPr/>
              <p:nvPr/>
            </p:nvSpPr>
            <p:spPr>
              <a:xfrm>
                <a:off x="677160" y="4113720"/>
                <a:ext cx="634680" cy="634680"/>
              </a:xfrm>
              <a:prstGeom prst="ellipse">
                <a:avLst/>
              </a:prstGeom>
              <a:solidFill>
                <a:schemeClr val="lt1"/>
              </a:solidFill>
              <a:ln w="9525">
                <a:solidFill>
                  <a:srgbClr val="3D3D3D"/>
                </a:solidFill>
                <a:round/>
              </a:ln>
            </p:spPr>
            <p:style>
              <a:lnRef idx="0">
                <a:scrgbClr r="0" g="0" b="0"/>
              </a:lnRef>
              <a:fillRef idx="0">
                <a:scrgbClr r="0" g="0" b="0"/>
              </a:fillRef>
              <a:effectRef idx="0">
                <a:scrgbClr r="0" g="0" b="0"/>
              </a:effectRef>
              <a:fontRef idx="minor"/>
            </p:style>
          </p:sp>
          <p:sp>
            <p:nvSpPr>
              <p:cNvPr id="970" name="Google Shape;2133;p37"/>
              <p:cNvSpPr/>
              <p:nvPr/>
            </p:nvSpPr>
            <p:spPr>
              <a:xfrm>
                <a:off x="761760" y="4198680"/>
                <a:ext cx="465120" cy="465120"/>
              </a:xfrm>
              <a:prstGeom prst="ellipse">
                <a:avLst/>
              </a:prstGeom>
              <a:solidFill>
                <a:schemeClr val="accent1"/>
              </a:solidFill>
              <a:ln w="9525">
                <a:solidFill>
                  <a:srgbClr val="3D3D3D"/>
                </a:solidFill>
                <a:round/>
              </a:ln>
            </p:spPr>
            <p:style>
              <a:lnRef idx="0">
                <a:scrgbClr r="0" g="0" b="0"/>
              </a:lnRef>
              <a:fillRef idx="0">
                <a:scrgbClr r="0" g="0" b="0"/>
              </a:fillRef>
              <a:effectRef idx="0">
                <a:scrgbClr r="0" g="0" b="0"/>
              </a:effectRef>
              <a:fontRef idx="minor"/>
            </p:style>
          </p:sp>
        </p:grpSp>
        <p:grpSp>
          <p:nvGrpSpPr>
            <p:cNvPr id="971" name="Google Shape;2134;p37"/>
            <p:cNvGrpSpPr/>
            <p:nvPr/>
          </p:nvGrpSpPr>
          <p:grpSpPr>
            <a:xfrm>
              <a:off x="907200" y="4821480"/>
              <a:ext cx="174600" cy="26640"/>
              <a:chOff x="907200" y="4821480"/>
              <a:chExt cx="174600" cy="26640"/>
            </a:xfrm>
          </p:grpSpPr>
          <p:sp>
            <p:nvSpPr>
              <p:cNvPr id="972" name="Google Shape;2135;p37"/>
              <p:cNvSpPr/>
              <p:nvPr/>
            </p:nvSpPr>
            <p:spPr>
              <a:xfrm>
                <a:off x="907200" y="48214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973" name="Google Shape;2136;p37"/>
              <p:cNvSpPr/>
              <p:nvPr/>
            </p:nvSpPr>
            <p:spPr>
              <a:xfrm>
                <a:off x="981000" y="48214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sp>
            <p:nvSpPr>
              <p:cNvPr id="974" name="Google Shape;2137;p37"/>
              <p:cNvSpPr/>
              <p:nvPr/>
            </p:nvSpPr>
            <p:spPr>
              <a:xfrm>
                <a:off x="1055160" y="48214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sp>
        </p:grpSp>
      </p:grpSp>
      <p:sp>
        <p:nvSpPr>
          <p:cNvPr id="975" name="Google Shape;2150;p37"/>
          <p:cNvSpPr/>
          <p:nvPr/>
        </p:nvSpPr>
        <p:spPr>
          <a:xfrm>
            <a:off x="759240" y="4266720"/>
            <a:ext cx="456840" cy="347040"/>
          </a:xfrm>
          <a:prstGeom prst="rect">
            <a:avLst/>
          </a:prstGeom>
          <a:noFill/>
          <a:ln w="0">
            <a:noFill/>
          </a:ln>
        </p:spPr>
        <p:style>
          <a:lnRef idx="0">
            <a:scrgbClr r="0" g="0" b="0"/>
          </a:lnRef>
          <a:fillRef idx="0">
            <a:scrgbClr r="0" g="0" b="0"/>
          </a:fillRef>
          <a:effectRef idx="0">
            <a:scrgbClr r="0" g="0" b="0"/>
          </a:effectRef>
          <a:fontRef idx="minor"/>
        </p:style>
        <p:txBody>
          <a:bodyPr tIns="182880" bIns="182880" anchor="ctr">
            <a:noAutofit/>
          </a:bodyPr>
          <a:lstStyle/>
          <a:p>
            <a:pPr algn="ctr">
              <a:lnSpc>
                <a:spcPct val="100000"/>
              </a:lnSpc>
              <a:buNone/>
            </a:pPr>
            <a:r>
              <a:rPr lang="en" sz="2000" b="0" strike="noStrike" spc="-1">
                <a:solidFill>
                  <a:srgbClr val="FFFFFF"/>
                </a:solidFill>
                <a:latin typeface="Fjalla One"/>
                <a:ea typeface="Fjalla One"/>
              </a:rPr>
              <a:t>38</a:t>
            </a:r>
            <a:endParaRPr lang="en-US" sz="2000" b="0" strike="noStrike" spc="-1">
              <a:latin typeface="Arial"/>
            </a:endParaRPr>
          </a:p>
        </p:txBody>
      </p:sp>
      <p:sp>
        <p:nvSpPr>
          <p:cNvPr id="976" name="Google Shape;2145;p37"/>
          <p:cNvSpPr/>
          <p:nvPr/>
        </p:nvSpPr>
        <p:spPr>
          <a:xfrm>
            <a:off x="1342080" y="3359880"/>
            <a:ext cx="2614680" cy="3837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15000"/>
              </a:lnSpc>
              <a:buNone/>
            </a:pPr>
            <a:r>
              <a:rPr lang="pt-BR" sz="1800" b="0" strike="noStrike" spc="-1">
                <a:solidFill>
                  <a:srgbClr val="FF806D"/>
                </a:solidFill>
                <a:latin typeface="Barlow Semi Condensed Medium"/>
                <a:ea typeface="Barlow Semi Condensed Medium"/>
              </a:rPr>
              <a:t>Pedro Goldoni Magri</a:t>
            </a:r>
            <a:endParaRPr lang="en-US" sz="1800" b="0" strike="noStrike" spc="-1">
              <a:latin typeface="Arial"/>
            </a:endParaRPr>
          </a:p>
        </p:txBody>
      </p:sp>
      <p:sp>
        <p:nvSpPr>
          <p:cNvPr id="977" name="Google Shape;2145;p37"/>
          <p:cNvSpPr/>
          <p:nvPr/>
        </p:nvSpPr>
        <p:spPr>
          <a:xfrm>
            <a:off x="1348920" y="4219920"/>
            <a:ext cx="2614680" cy="3837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15000"/>
              </a:lnSpc>
              <a:buNone/>
            </a:pPr>
            <a:r>
              <a:rPr lang="pt-BR" sz="1800" b="0" strike="noStrike" spc="-1">
                <a:solidFill>
                  <a:srgbClr val="FF806D"/>
                </a:solidFill>
                <a:latin typeface="Barlow Semi Condensed Medium"/>
                <a:ea typeface="Barlow Semi Condensed Medium"/>
              </a:rPr>
              <a:t>Victor Rayan</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p15="http://schemas.microsoft.com/office/powerpoint/2012/main" xmlns="">
      <p:transition spd="slow">
        <p:split dir="ou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Google Shape;2177;p39"/>
          <p:cNvSpPr/>
          <p:nvPr/>
        </p:nvSpPr>
        <p:spPr>
          <a:xfrm>
            <a:off x="5350680" y="100800"/>
            <a:ext cx="2477880" cy="9000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buNone/>
            </a:pPr>
            <a:r>
              <a:rPr lang="pt-BR" sz="2800" b="0" strike="noStrike" spc="-1">
                <a:solidFill>
                  <a:srgbClr val="494949"/>
                </a:solidFill>
                <a:latin typeface="Fjalla One"/>
                <a:ea typeface="Barlow Semi Condensed Medium"/>
              </a:rPr>
              <a:t>Requisitos para operação</a:t>
            </a:r>
            <a:endParaRPr lang="en-US" sz="2800" b="0" strike="noStrike" spc="-1">
              <a:latin typeface="Arial"/>
            </a:endParaRPr>
          </a:p>
        </p:txBody>
      </p:sp>
      <p:sp>
        <p:nvSpPr>
          <p:cNvPr id="1039" name="PlaceHolder 1"/>
          <p:cNvSpPr>
            <a:spLocks noGrp="1"/>
          </p:cNvSpPr>
          <p:nvPr>
            <p:ph type="subTitle"/>
          </p:nvPr>
        </p:nvSpPr>
        <p:spPr>
          <a:xfrm>
            <a:off x="4901400" y="2094840"/>
            <a:ext cx="3291480" cy="1274400"/>
          </a:xfrm>
          <a:prstGeom prst="rect">
            <a:avLst/>
          </a:prstGeom>
          <a:noFill/>
          <a:ln w="0">
            <a:noFill/>
          </a:ln>
        </p:spPr>
        <p:txBody>
          <a:bodyPr tIns="91440" bIns="91440" anchor="t">
            <a:noAutofit/>
          </a:bodyPr>
          <a:lstStyle/>
          <a:p>
            <a:pPr marL="285840" indent="-285840" algn="just">
              <a:lnSpc>
                <a:spcPct val="100000"/>
              </a:lnSpc>
              <a:buClr>
                <a:srgbClr val="494949"/>
              </a:buClr>
              <a:buFont typeface="Arial"/>
              <a:buChar char="•"/>
            </a:pPr>
            <a:r>
              <a:rPr lang="pt-BR" sz="1400" b="0" strike="noStrike" spc="-1">
                <a:solidFill>
                  <a:srgbClr val="494949"/>
                </a:solidFill>
                <a:latin typeface="Barlow Semi Condensed"/>
                <a:ea typeface="Barlow Semi Condensed"/>
              </a:rPr>
              <a:t>2gb de memória RAM;</a:t>
            </a:r>
            <a:endParaRPr lang="en-US" sz="1400" b="0" strike="noStrike" spc="-1">
              <a:latin typeface="Arial"/>
            </a:endParaRPr>
          </a:p>
          <a:p>
            <a:pPr marL="285840" indent="-285840" algn="just">
              <a:lnSpc>
                <a:spcPct val="100000"/>
              </a:lnSpc>
              <a:buClr>
                <a:srgbClr val="494949"/>
              </a:buClr>
              <a:buFont typeface="Arial"/>
              <a:buChar char="•"/>
            </a:pPr>
            <a:r>
              <a:rPr lang="pt-BR" sz="1400" b="0" strike="noStrike" spc="-1">
                <a:solidFill>
                  <a:srgbClr val="494949"/>
                </a:solidFill>
                <a:latin typeface="Barlow Semi Condensed"/>
                <a:ea typeface="Barlow Semi Condensed"/>
              </a:rPr>
              <a:t>Sistema Operacional: Android 5.1 ou superior;</a:t>
            </a:r>
            <a:endParaRPr lang="en-US" sz="1400" b="0" strike="noStrike" spc="-1">
              <a:latin typeface="Arial"/>
            </a:endParaRPr>
          </a:p>
          <a:p>
            <a:pPr marL="285840" indent="-285840" algn="just">
              <a:lnSpc>
                <a:spcPct val="100000"/>
              </a:lnSpc>
              <a:buClr>
                <a:srgbClr val="494949"/>
              </a:buClr>
              <a:buFont typeface="Arial"/>
              <a:buChar char="•"/>
            </a:pPr>
            <a:r>
              <a:rPr lang="pt-BR" sz="1400" b="0" strike="noStrike" spc="-1">
                <a:solidFill>
                  <a:srgbClr val="494949"/>
                </a:solidFill>
                <a:latin typeface="Barlow Semi Condensed"/>
                <a:ea typeface="Barlow Semi Condensed"/>
              </a:rPr>
              <a:t>Processador: quad-core (1.5gHz);</a:t>
            </a:r>
            <a:endParaRPr lang="en-US" sz="1400" b="0" strike="noStrike" spc="-1">
              <a:latin typeface="Arial"/>
            </a:endParaRPr>
          </a:p>
          <a:p>
            <a:pPr marL="285840" indent="-285840" algn="just">
              <a:lnSpc>
                <a:spcPct val="100000"/>
              </a:lnSpc>
              <a:buClr>
                <a:srgbClr val="494949"/>
              </a:buClr>
              <a:buFont typeface="Arial"/>
              <a:buChar char="•"/>
            </a:pPr>
            <a:r>
              <a:rPr lang="pt-BR" sz="1400" b="0" strike="noStrike" spc="-1">
                <a:solidFill>
                  <a:srgbClr val="494949"/>
                </a:solidFill>
                <a:latin typeface="Barlow Semi Condensed"/>
                <a:ea typeface="Barlow Semi Condensed"/>
              </a:rPr>
              <a:t>Armazenamento: 10 mb.</a:t>
            </a:r>
            <a:endParaRPr lang="en-US" sz="1400" b="0" strike="noStrike" spc="-1">
              <a:latin typeface="Arial"/>
            </a:endParaRPr>
          </a:p>
        </p:txBody>
      </p:sp>
      <p:pic>
        <p:nvPicPr>
          <p:cNvPr id="1040" name="Picture 2" descr="Celular - ícones de tecnologia grátis"/>
          <p:cNvPicPr/>
          <p:nvPr/>
        </p:nvPicPr>
        <p:blipFill>
          <a:blip r:embed="rId2"/>
          <a:stretch/>
        </p:blipFill>
        <p:spPr>
          <a:xfrm>
            <a:off x="1383120" y="1216080"/>
            <a:ext cx="2859120" cy="2859120"/>
          </a:xfrm>
          <a:prstGeom prst="rect">
            <a:avLst/>
          </a:prstGeom>
          <a:ln w="0">
            <a:noFill/>
          </a:ln>
        </p:spPr>
      </p:pic>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PlaceHolder 1"/>
          <p:cNvSpPr>
            <a:spLocks noGrp="1"/>
          </p:cNvSpPr>
          <p:nvPr>
            <p:ph type="subTitle"/>
          </p:nvPr>
        </p:nvSpPr>
        <p:spPr>
          <a:xfrm>
            <a:off x="800280" y="2288880"/>
            <a:ext cx="3291480" cy="861840"/>
          </a:xfrm>
          <a:prstGeom prst="rect">
            <a:avLst/>
          </a:prstGeom>
          <a:noFill/>
          <a:ln w="0">
            <a:noFill/>
          </a:ln>
        </p:spPr>
        <p:txBody>
          <a:bodyPr tIns="91440" bIns="91440" anchor="t">
            <a:noAutofit/>
          </a:bodyPr>
          <a:lstStyle/>
          <a:p>
            <a:pPr algn="just">
              <a:lnSpc>
                <a:spcPct val="100000"/>
              </a:lnSpc>
              <a:buNone/>
            </a:pPr>
            <a:r>
              <a:rPr lang="en-US" sz="1400" b="0" strike="noStrike" spc="-1">
                <a:solidFill>
                  <a:srgbClr val="494949"/>
                </a:solidFill>
                <a:latin typeface="Barlow Semi Condensed"/>
                <a:ea typeface="Barlow Semi Condensed"/>
              </a:rPr>
              <a:t>O projeto atinge ao objetivo pois cumpre com a meta de desenvolver um Sistema que auxilia no processo de adoção de animais</a:t>
            </a:r>
            <a:endParaRPr lang="en-US" sz="1400" b="0" strike="noStrike" spc="-1">
              <a:latin typeface="Arial"/>
            </a:endParaRPr>
          </a:p>
        </p:txBody>
      </p:sp>
      <p:sp>
        <p:nvSpPr>
          <p:cNvPr id="1042" name="Google Shape;2177;p39"/>
          <p:cNvSpPr/>
          <p:nvPr/>
        </p:nvSpPr>
        <p:spPr>
          <a:xfrm>
            <a:off x="1207080" y="1008720"/>
            <a:ext cx="2477880" cy="5529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buNone/>
            </a:pPr>
            <a:r>
              <a:rPr lang="pt-BR" sz="2800" b="0" strike="noStrike" spc="-1">
                <a:solidFill>
                  <a:srgbClr val="494949"/>
                </a:solidFill>
                <a:latin typeface="Fjalla One"/>
                <a:ea typeface="Barlow Semi Condensed Medium"/>
              </a:rPr>
              <a:t>Conclusão</a:t>
            </a:r>
            <a:endParaRPr lang="en-US" sz="2800" b="0" strike="noStrike" spc="-1">
              <a:latin typeface="Arial"/>
            </a:endParaRPr>
          </a:p>
        </p:txBody>
      </p:sp>
      <p:pic>
        <p:nvPicPr>
          <p:cNvPr id="1043" name="Picture 2" descr="https://cdn-icons-png.flaticon.com/512/6104/6104865.png"/>
          <p:cNvPicPr/>
          <p:nvPr/>
        </p:nvPicPr>
        <p:blipFill>
          <a:blip r:embed="rId2"/>
          <a:stretch/>
        </p:blipFill>
        <p:spPr>
          <a:xfrm>
            <a:off x="5051520" y="868320"/>
            <a:ext cx="3175920" cy="3175920"/>
          </a:xfrm>
          <a:prstGeom prst="rect">
            <a:avLst/>
          </a:prstGeom>
          <a:ln w="0">
            <a:noFill/>
          </a:ln>
        </p:spPr>
      </p:pic>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PlaceHolder 1"/>
          <p:cNvSpPr>
            <a:spLocks noGrp="1"/>
          </p:cNvSpPr>
          <p:nvPr>
            <p:ph type="title"/>
          </p:nvPr>
        </p:nvSpPr>
        <p:spPr>
          <a:xfrm>
            <a:off x="2971800" y="1929240"/>
            <a:ext cx="3200040" cy="804240"/>
          </a:xfrm>
          <a:prstGeom prst="rect">
            <a:avLst/>
          </a:prstGeom>
          <a:noFill/>
          <a:ln w="0">
            <a:noFill/>
          </a:ln>
        </p:spPr>
        <p:txBody>
          <a:bodyPr tIns="91440" bIns="91440" anchor="ctr">
            <a:noAutofit/>
          </a:bodyPr>
          <a:lstStyle/>
          <a:p>
            <a:pPr algn="ctr">
              <a:lnSpc>
                <a:spcPct val="100000"/>
              </a:lnSpc>
              <a:buNone/>
              <a:tabLst>
                <a:tab pos="0" algn="l"/>
              </a:tabLst>
            </a:pPr>
            <a:r>
              <a:rPr lang="pt-BR" sz="4700" b="0" strike="noStrike" spc="-1">
                <a:solidFill>
                  <a:srgbClr val="494949"/>
                </a:solidFill>
                <a:latin typeface="Fjalla One"/>
                <a:ea typeface="Fjalla One"/>
              </a:rPr>
              <a:t>Site e app</a:t>
            </a:r>
            <a:endParaRPr lang="en-US" sz="47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p15="http://schemas.microsoft.com/office/powerpoint/2012/main"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PlaceHolder 1"/>
          <p:cNvSpPr>
            <a:spLocks noGrp="1"/>
          </p:cNvSpPr>
          <p:nvPr>
            <p:ph type="title"/>
          </p:nvPr>
        </p:nvSpPr>
        <p:spPr>
          <a:xfrm>
            <a:off x="2167200" y="1615680"/>
            <a:ext cx="4809240" cy="575640"/>
          </a:xfrm>
          <a:prstGeom prst="rect">
            <a:avLst/>
          </a:prstGeom>
          <a:noFill/>
          <a:ln w="0">
            <a:noFill/>
          </a:ln>
        </p:spPr>
        <p:txBody>
          <a:bodyPr tIns="91440" bIns="91440" anchor="t">
            <a:noAutofit/>
          </a:bodyPr>
          <a:lstStyle/>
          <a:p>
            <a:pPr algn="ctr">
              <a:lnSpc>
                <a:spcPct val="100000"/>
              </a:lnSpc>
              <a:buNone/>
              <a:tabLst>
                <a:tab pos="0" algn="l"/>
              </a:tabLst>
            </a:pPr>
            <a:r>
              <a:rPr lang="pt-BR" sz="2800" b="0" strike="noStrike" spc="-1">
                <a:solidFill>
                  <a:srgbClr val="494949"/>
                </a:solidFill>
                <a:latin typeface="Fjalla One"/>
                <a:ea typeface="Fjalla One"/>
              </a:rPr>
              <a:t>Introdução</a:t>
            </a:r>
            <a:endParaRPr lang="en-US" sz="2800" b="0" strike="noStrike" spc="-1">
              <a:solidFill>
                <a:srgbClr val="000000"/>
              </a:solidFill>
              <a:latin typeface="Arial"/>
            </a:endParaRPr>
          </a:p>
        </p:txBody>
      </p:sp>
      <p:sp>
        <p:nvSpPr>
          <p:cNvPr id="979" name="PlaceHolder 2"/>
          <p:cNvSpPr>
            <a:spLocks noGrp="1"/>
          </p:cNvSpPr>
          <p:nvPr>
            <p:ph type="subTitle"/>
          </p:nvPr>
        </p:nvSpPr>
        <p:spPr>
          <a:xfrm>
            <a:off x="2167200" y="2191680"/>
            <a:ext cx="4809240" cy="2727360"/>
          </a:xfrm>
          <a:prstGeom prst="rect">
            <a:avLst/>
          </a:prstGeom>
          <a:noFill/>
          <a:ln w="0">
            <a:noFill/>
          </a:ln>
        </p:spPr>
        <p:txBody>
          <a:bodyPr tIns="91440" bIns="91440" anchor="t">
            <a:noAutofit/>
          </a:bodyPr>
          <a:lstStyle/>
          <a:p>
            <a:pPr algn="ctr">
              <a:lnSpc>
                <a:spcPct val="100000"/>
              </a:lnSpc>
              <a:buNone/>
            </a:pPr>
            <a:r>
              <a:rPr lang="pt-BR" sz="3200" b="0" strike="noStrike" spc="-1">
                <a:solidFill>
                  <a:srgbClr val="494949"/>
                </a:solidFill>
                <a:latin typeface="Barlow Semi Condensed"/>
                <a:ea typeface="Barlow Semi Condensed"/>
              </a:rPr>
              <a:t>Este estudo objetivou compreender as dificuldades das pessoas que têm interesse em adotar um animal de estimação, os quais servem como uma ótima companhia, sendo considerados os melhores amigos do homem. Por meio deste trabalho, foram analisadas as dificuldades de acesso, segurança e qualidade dos serviços prestados por abrigos de animais, que adotam animais removidos das ruas e dando-lhes cuidados essenciais. A análise foi feita com uma pesquisa, onde foi concluído que as pessoas têm o interesse de adotar animais que viveram/vivem nas ruas, porém havendo dificuldade nesse processo, considerando que há muita burocracia e que abrigos não são tão facilmente encontrados como deveriam.</a:t>
            </a:r>
            <a:endParaRPr lang="en-US" sz="3200" b="0" strike="noStrike" spc="-1">
              <a:latin typeface="Arial"/>
            </a:endParaRPr>
          </a:p>
        </p:txBody>
      </p:sp>
      <p:pic>
        <p:nvPicPr>
          <p:cNvPr id="980" name="Imagem 1"/>
          <p:cNvPicPr/>
          <p:nvPr/>
        </p:nvPicPr>
        <p:blipFill>
          <a:blip r:embed="rId2"/>
          <a:stretch/>
        </p:blipFill>
        <p:spPr>
          <a:xfrm>
            <a:off x="3837960" y="0"/>
            <a:ext cx="1467720" cy="1534680"/>
          </a:xfrm>
          <a:prstGeom prst="rect">
            <a:avLst/>
          </a:prstGeom>
          <a:ln w="0">
            <a:noFill/>
          </a:ln>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PlaceHolder 1"/>
          <p:cNvSpPr>
            <a:spLocks noGrp="1"/>
          </p:cNvSpPr>
          <p:nvPr>
            <p:ph type="subTitle"/>
          </p:nvPr>
        </p:nvSpPr>
        <p:spPr>
          <a:xfrm>
            <a:off x="800280" y="1803960"/>
            <a:ext cx="3291480" cy="2033280"/>
          </a:xfrm>
          <a:prstGeom prst="rect">
            <a:avLst/>
          </a:prstGeom>
          <a:noFill/>
          <a:ln w="0">
            <a:noFill/>
          </a:ln>
        </p:spPr>
        <p:txBody>
          <a:bodyPr tIns="91440" bIns="91440" anchor="t">
            <a:noAutofit/>
          </a:bodyPr>
          <a:lstStyle/>
          <a:p>
            <a:pPr algn="just">
              <a:lnSpc>
                <a:spcPct val="100000"/>
              </a:lnSpc>
              <a:buNone/>
            </a:pPr>
            <a:r>
              <a:rPr lang="pt-BR" sz="1400" b="0" strike="noStrike" spc="-1">
                <a:solidFill>
                  <a:srgbClr val="494949"/>
                </a:solidFill>
                <a:latin typeface="Barlow Semi Condensed"/>
                <a:ea typeface="Barlow Semi Condensed"/>
              </a:rPr>
              <a:t>Pode-se observar, a partir dos números estatísticos coletados em meio de nossas pesquisas que o número de animais que foram abandonados em função à pandemia, apresentaram um drástico aumento, ao passo que simultaneamente a procura pelos mesmos também havia aumentado, afetando desse modo a qualidade sanitária do espaço público.</a:t>
            </a:r>
            <a:endParaRPr lang="en-US" sz="1400" b="0" strike="noStrike" spc="-1">
              <a:latin typeface="Arial"/>
            </a:endParaRPr>
          </a:p>
        </p:txBody>
      </p:sp>
      <p:sp>
        <p:nvSpPr>
          <p:cNvPr id="982" name="Google Shape;2177;p39"/>
          <p:cNvSpPr/>
          <p:nvPr/>
        </p:nvSpPr>
        <p:spPr>
          <a:xfrm>
            <a:off x="1346040" y="995400"/>
            <a:ext cx="2477880" cy="575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buNone/>
            </a:pPr>
            <a:r>
              <a:rPr lang="pt-BR" sz="2800" b="0" strike="noStrike" spc="-1">
                <a:solidFill>
                  <a:srgbClr val="494949"/>
                </a:solidFill>
                <a:latin typeface="Fjalla One"/>
                <a:ea typeface="Barlow Semi Condensed Medium"/>
              </a:rPr>
              <a:t>Problematização</a:t>
            </a:r>
            <a:endParaRPr lang="en-US" sz="2800" b="0" strike="noStrike" spc="-1">
              <a:latin typeface="Arial"/>
            </a:endParaRPr>
          </a:p>
        </p:txBody>
      </p:sp>
      <p:pic>
        <p:nvPicPr>
          <p:cNvPr id="983" name="Imagem 4"/>
          <p:cNvPicPr/>
          <p:nvPr/>
        </p:nvPicPr>
        <p:blipFill>
          <a:blip r:embed="rId2"/>
          <a:stretch/>
        </p:blipFill>
        <p:spPr>
          <a:xfrm>
            <a:off x="4849920" y="1085040"/>
            <a:ext cx="2973240" cy="2973240"/>
          </a:xfrm>
          <a:prstGeom prst="rect">
            <a:avLst/>
          </a:prstGeom>
          <a:ln w="0">
            <a:noFill/>
          </a:ln>
        </p:spPr>
      </p:pic>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PlaceHolder 1"/>
          <p:cNvSpPr>
            <a:spLocks noGrp="1"/>
          </p:cNvSpPr>
          <p:nvPr>
            <p:ph type="subTitle"/>
          </p:nvPr>
        </p:nvSpPr>
        <p:spPr>
          <a:xfrm>
            <a:off x="5045400" y="1256760"/>
            <a:ext cx="3291480" cy="2941200"/>
          </a:xfrm>
          <a:prstGeom prst="rect">
            <a:avLst/>
          </a:prstGeom>
          <a:noFill/>
          <a:ln w="0">
            <a:noFill/>
          </a:ln>
        </p:spPr>
        <p:txBody>
          <a:bodyPr tIns="91440" bIns="91440" anchor="t">
            <a:noAutofit/>
          </a:bodyPr>
          <a:lstStyle/>
          <a:p>
            <a:pPr algn="just">
              <a:lnSpc>
                <a:spcPct val="100000"/>
              </a:lnSpc>
              <a:buNone/>
            </a:pPr>
            <a:r>
              <a:rPr lang="pt-BR" sz="1400" b="0" strike="noStrike" spc="-1">
                <a:solidFill>
                  <a:srgbClr val="494949"/>
                </a:solidFill>
                <a:latin typeface="Barlow Semi Condensed"/>
                <a:ea typeface="Barlow Semi Condensed"/>
              </a:rPr>
              <a:t>Nosso grupo observou o grande impacto econômico trazido por essa pandemia para o nosso Estado, e a suas mais diversas consequências que trouxe com ela, dentre eles observamos o fato de que muitas pessoas haviam optado por abandonar seus animais de estimação e que os mesmos não se encontravam em condições de vida dignas. Além desse fato, já havíamos observado o problema de questão sanitária envolvendo os dejetos de animais de rua e as doenças que os mesmos podem transmitir para os humanos no ambiente público.</a:t>
            </a:r>
            <a:endParaRPr lang="en-US" sz="1400" b="0" strike="noStrike" spc="-1">
              <a:latin typeface="Arial"/>
            </a:endParaRPr>
          </a:p>
        </p:txBody>
      </p:sp>
      <p:sp>
        <p:nvSpPr>
          <p:cNvPr id="985" name="Google Shape;2177;p39"/>
          <p:cNvSpPr/>
          <p:nvPr/>
        </p:nvSpPr>
        <p:spPr>
          <a:xfrm>
            <a:off x="5452200" y="506520"/>
            <a:ext cx="2477880" cy="575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buNone/>
            </a:pPr>
            <a:r>
              <a:rPr lang="pt-BR" sz="2800" b="0" strike="noStrike" spc="-1">
                <a:solidFill>
                  <a:srgbClr val="494949"/>
                </a:solidFill>
                <a:latin typeface="Fjalla One"/>
                <a:ea typeface="Barlow Semi Condensed Medium"/>
              </a:rPr>
              <a:t>Motivação</a:t>
            </a:r>
            <a:endParaRPr lang="en-US" sz="2800" b="0" strike="noStrike" spc="-1">
              <a:latin typeface="Arial"/>
            </a:endParaRPr>
          </a:p>
        </p:txBody>
      </p:sp>
      <p:pic>
        <p:nvPicPr>
          <p:cNvPr id="986" name="Imagem 2"/>
          <p:cNvPicPr/>
          <p:nvPr/>
        </p:nvPicPr>
        <p:blipFill>
          <a:blip r:embed="rId2"/>
          <a:stretch/>
        </p:blipFill>
        <p:spPr>
          <a:xfrm>
            <a:off x="1157040" y="968040"/>
            <a:ext cx="2941200" cy="2941200"/>
          </a:xfrm>
          <a:prstGeom prst="rect">
            <a:avLst/>
          </a:prstGeom>
          <a:ln w="0">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PlaceHolder 1"/>
          <p:cNvSpPr>
            <a:spLocks noGrp="1"/>
          </p:cNvSpPr>
          <p:nvPr>
            <p:ph type="subTitle"/>
          </p:nvPr>
        </p:nvSpPr>
        <p:spPr>
          <a:xfrm>
            <a:off x="800280" y="2024280"/>
            <a:ext cx="3291480" cy="1626120"/>
          </a:xfrm>
          <a:prstGeom prst="rect">
            <a:avLst/>
          </a:prstGeom>
          <a:noFill/>
          <a:ln w="0">
            <a:noFill/>
          </a:ln>
        </p:spPr>
        <p:txBody>
          <a:bodyPr tIns="91440" bIns="91440" anchor="t">
            <a:noAutofit/>
          </a:bodyPr>
          <a:lstStyle/>
          <a:p>
            <a:pPr algn="just">
              <a:lnSpc>
                <a:spcPct val="100000"/>
              </a:lnSpc>
              <a:buNone/>
            </a:pPr>
            <a:r>
              <a:rPr lang="pt-BR" sz="1400" b="0" strike="noStrike" spc="-1">
                <a:solidFill>
                  <a:srgbClr val="494949"/>
                </a:solidFill>
                <a:latin typeface="Barlow Semi Condensed"/>
                <a:ea typeface="Barlow Semi Condensed"/>
              </a:rPr>
              <a:t>Os desafios que deveremos solucionar ao decorrer do desenvolvimento do nosso projeto se definem como a questão jurídica envolvida no processo de adoção de animais resgatados por abrigos e também a parceria dos mesmos para a utilização de nossa plataforma.</a:t>
            </a:r>
            <a:endParaRPr lang="en-US" sz="1400" b="0" strike="noStrike" spc="-1">
              <a:latin typeface="Arial"/>
            </a:endParaRPr>
          </a:p>
        </p:txBody>
      </p:sp>
      <p:sp>
        <p:nvSpPr>
          <p:cNvPr id="988" name="Google Shape;2177;p39"/>
          <p:cNvSpPr/>
          <p:nvPr/>
        </p:nvSpPr>
        <p:spPr>
          <a:xfrm>
            <a:off x="1346040" y="995400"/>
            <a:ext cx="2477880" cy="575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buNone/>
            </a:pPr>
            <a:r>
              <a:rPr lang="pt-BR" sz="2800" b="0" strike="noStrike" spc="-1">
                <a:solidFill>
                  <a:srgbClr val="494949"/>
                </a:solidFill>
                <a:latin typeface="Fjalla One"/>
                <a:ea typeface="Barlow Semi Condensed Medium"/>
              </a:rPr>
              <a:t>Desafio</a:t>
            </a:r>
            <a:endParaRPr lang="en-US" sz="2800" b="0" strike="noStrike" spc="-1">
              <a:latin typeface="Arial"/>
            </a:endParaRPr>
          </a:p>
        </p:txBody>
      </p:sp>
      <p:pic>
        <p:nvPicPr>
          <p:cNvPr id="989" name="Imagem 5"/>
          <p:cNvPicPr/>
          <p:nvPr/>
        </p:nvPicPr>
        <p:blipFill>
          <a:blip r:embed="rId2"/>
          <a:stretch/>
        </p:blipFill>
        <p:spPr>
          <a:xfrm>
            <a:off x="5051520" y="1020240"/>
            <a:ext cx="2869560" cy="2869560"/>
          </a:xfrm>
          <a:prstGeom prst="rect">
            <a:avLst/>
          </a:prstGeom>
          <a:ln w="0">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PlaceHolder 1"/>
          <p:cNvSpPr>
            <a:spLocks noGrp="1"/>
          </p:cNvSpPr>
          <p:nvPr>
            <p:ph type="subTitle"/>
          </p:nvPr>
        </p:nvSpPr>
        <p:spPr>
          <a:xfrm>
            <a:off x="5045400" y="1256760"/>
            <a:ext cx="3291480" cy="2941200"/>
          </a:xfrm>
          <a:prstGeom prst="rect">
            <a:avLst/>
          </a:prstGeom>
          <a:noFill/>
          <a:ln w="0">
            <a:noFill/>
          </a:ln>
        </p:spPr>
        <p:txBody>
          <a:bodyPr tIns="91440" bIns="91440" anchor="t">
            <a:noAutofit/>
          </a:bodyPr>
          <a:lstStyle/>
          <a:p>
            <a:pPr algn="just">
              <a:lnSpc>
                <a:spcPct val="100000"/>
              </a:lnSpc>
              <a:buNone/>
            </a:pPr>
            <a:r>
              <a:rPr lang="pt-BR" sz="1400" b="0" strike="noStrike" spc="-1">
                <a:solidFill>
                  <a:srgbClr val="494949"/>
                </a:solidFill>
                <a:latin typeface="Barlow Semi Condensed"/>
                <a:ea typeface="Barlow Semi Condensed"/>
              </a:rPr>
              <a:t>Nosso grupo observou o grande impacto econômico trazido por essa pandemia para o nosso Estado, e a suas mais diversas consequências que trouxe com ela, dentre eles observamos o fato de que muitas pessoas haviam optado por abandonar seus animais de estimação e que os mesmos não se encontravam em condições de vida dignas. Além desse fato, já havíamos observado o problema de questão sanitária envolvendo os dejetos de animais de rua e as doenças que os mesmos podem transmitir para os humanos no ambiente público.</a:t>
            </a:r>
            <a:endParaRPr lang="en-US" sz="1400" b="0" strike="noStrike" spc="-1">
              <a:latin typeface="Arial"/>
            </a:endParaRPr>
          </a:p>
        </p:txBody>
      </p:sp>
      <p:sp>
        <p:nvSpPr>
          <p:cNvPr id="991" name="Google Shape;2177;p39"/>
          <p:cNvSpPr/>
          <p:nvPr/>
        </p:nvSpPr>
        <p:spPr>
          <a:xfrm>
            <a:off x="5452200" y="506520"/>
            <a:ext cx="2477880" cy="575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buNone/>
            </a:pPr>
            <a:r>
              <a:rPr lang="pt-BR" sz="2800" b="0" strike="noStrike" spc="-1">
                <a:solidFill>
                  <a:srgbClr val="494949"/>
                </a:solidFill>
                <a:latin typeface="Fjalla One"/>
                <a:ea typeface="Barlow Semi Condensed Medium"/>
              </a:rPr>
              <a:t>Objetivo geral</a:t>
            </a:r>
            <a:endParaRPr lang="en-US" sz="2800" b="0" strike="noStrike" spc="-1">
              <a:latin typeface="Arial"/>
            </a:endParaRPr>
          </a:p>
        </p:txBody>
      </p:sp>
      <p:pic>
        <p:nvPicPr>
          <p:cNvPr id="992" name="Picture 2" descr="alvo grátis ícone"/>
          <p:cNvPicPr/>
          <p:nvPr/>
        </p:nvPicPr>
        <p:blipFill>
          <a:blip r:embed="rId2"/>
          <a:stretch/>
        </p:blipFill>
        <p:spPr>
          <a:xfrm>
            <a:off x="1486080" y="1346040"/>
            <a:ext cx="2451240" cy="2451240"/>
          </a:xfrm>
          <a:prstGeom prst="rect">
            <a:avLst/>
          </a:prstGeom>
          <a:ln w="0">
            <a:noFill/>
          </a:ln>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p:cNvSpPr>
          <p:nvPr>
            <p:ph type="subTitle"/>
          </p:nvPr>
        </p:nvSpPr>
        <p:spPr>
          <a:xfrm>
            <a:off x="800280" y="2137680"/>
            <a:ext cx="3291480" cy="1419480"/>
          </a:xfrm>
          <a:prstGeom prst="rect">
            <a:avLst/>
          </a:prstGeom>
          <a:noFill/>
          <a:ln w="0">
            <a:noFill/>
          </a:ln>
        </p:spPr>
        <p:txBody>
          <a:bodyPr tIns="91440" bIns="91440" anchor="t">
            <a:noAutofit/>
          </a:bodyPr>
          <a:lstStyle/>
          <a:p>
            <a:pPr algn="just">
              <a:lnSpc>
                <a:spcPct val="100000"/>
              </a:lnSpc>
              <a:buNone/>
            </a:pPr>
            <a:r>
              <a:rPr lang="pt-BR" sz="1400" b="0" strike="noStrike" spc="-1">
                <a:solidFill>
                  <a:srgbClr val="494949"/>
                </a:solidFill>
                <a:latin typeface="Barlow Semi Condensed"/>
                <a:ea typeface="Barlow Semi Condensed"/>
              </a:rPr>
              <a:t>Utilizando a plataforma Google Forms, realizamos uma pesquisa de campo entre os dias 13/04/2022 a 23/04/2022, sendo amplamente divulgada por meio da via de comunicação digital Whatsapp e obtendo um número de 91 respostas. </a:t>
            </a:r>
            <a:endParaRPr lang="en-US" sz="1400" b="0" strike="noStrike" spc="-1">
              <a:latin typeface="Arial"/>
            </a:endParaRPr>
          </a:p>
          <a:p>
            <a:pPr algn="just">
              <a:lnSpc>
                <a:spcPct val="100000"/>
              </a:lnSpc>
              <a:buNone/>
            </a:pPr>
            <a:endParaRPr lang="en-US" sz="1400" b="0" strike="noStrike" spc="-1">
              <a:latin typeface="Arial"/>
            </a:endParaRPr>
          </a:p>
        </p:txBody>
      </p:sp>
      <p:sp>
        <p:nvSpPr>
          <p:cNvPr id="994" name="Google Shape;2177;p39"/>
          <p:cNvSpPr/>
          <p:nvPr/>
        </p:nvSpPr>
        <p:spPr>
          <a:xfrm>
            <a:off x="1506240" y="754920"/>
            <a:ext cx="2477880" cy="8866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buNone/>
            </a:pPr>
            <a:r>
              <a:rPr lang="pt-BR" sz="2800" b="0" strike="noStrike" spc="-1">
                <a:solidFill>
                  <a:srgbClr val="494949"/>
                </a:solidFill>
                <a:latin typeface="Fjalla One"/>
                <a:ea typeface="Barlow Semi Condensed Medium"/>
              </a:rPr>
              <a:t>Metodologia de pesquisa</a:t>
            </a:r>
            <a:endParaRPr lang="en-US" sz="2800" b="0" strike="noStrike" spc="-1">
              <a:latin typeface="Arial"/>
            </a:endParaRPr>
          </a:p>
        </p:txBody>
      </p:sp>
      <p:pic>
        <p:nvPicPr>
          <p:cNvPr id="995" name="Picture 2" descr="https://cdn-icons-png.flaticon.com/512/3270/3270751.png"/>
          <p:cNvPicPr/>
          <p:nvPr/>
        </p:nvPicPr>
        <p:blipFill>
          <a:blip r:embed="rId2"/>
          <a:stretch/>
        </p:blipFill>
        <p:spPr>
          <a:xfrm>
            <a:off x="5248080" y="1159560"/>
            <a:ext cx="2824200" cy="2824200"/>
          </a:xfrm>
          <a:prstGeom prst="rect">
            <a:avLst/>
          </a:prstGeom>
          <a:ln w="0">
            <a:noFill/>
          </a:ln>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Google Shape;2177;p39"/>
          <p:cNvSpPr/>
          <p:nvPr/>
        </p:nvSpPr>
        <p:spPr>
          <a:xfrm>
            <a:off x="5457600" y="74160"/>
            <a:ext cx="2477880" cy="8866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buNone/>
            </a:pPr>
            <a:r>
              <a:rPr lang="pt-BR" sz="2800" b="0" strike="noStrike" spc="-1">
                <a:solidFill>
                  <a:srgbClr val="494949"/>
                </a:solidFill>
                <a:latin typeface="Fjalla One"/>
                <a:ea typeface="Barlow Semi Condensed Medium"/>
              </a:rPr>
              <a:t>Diagrama de caso de uso (app)</a:t>
            </a:r>
            <a:endParaRPr lang="en-US" sz="2800" b="0" strike="noStrike" spc="-1">
              <a:latin typeface="Arial"/>
            </a:endParaRPr>
          </a:p>
        </p:txBody>
      </p:sp>
      <p:pic>
        <p:nvPicPr>
          <p:cNvPr id="997" name="Imagem 996"/>
          <p:cNvPicPr/>
          <p:nvPr/>
        </p:nvPicPr>
        <p:blipFill>
          <a:blip r:embed="rId2"/>
          <a:stretch/>
        </p:blipFill>
        <p:spPr>
          <a:xfrm>
            <a:off x="1143000" y="1107360"/>
            <a:ext cx="7543800" cy="2778840"/>
          </a:xfrm>
          <a:prstGeom prst="rect">
            <a:avLst/>
          </a:prstGeom>
          <a:ln w="0">
            <a:noFill/>
          </a:ln>
        </p:spPr>
      </p:pic>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TotalTime>
  <Words>563</Words>
  <Application>Microsoft Office PowerPoint</Application>
  <PresentationFormat>Apresentação na tela (16:9)</PresentationFormat>
  <Paragraphs>46</Paragraphs>
  <Slides>22</Slides>
  <Notes>0</Notes>
  <HiddenSlides>0</HiddenSlides>
  <MMClips>0</MMClips>
  <ScaleCrop>false</ScaleCrop>
  <HeadingPairs>
    <vt:vector size="6" baseType="variant">
      <vt:variant>
        <vt:lpstr>Fontes usadas</vt:lpstr>
      </vt:variant>
      <vt:variant>
        <vt:i4>6</vt:i4>
      </vt:variant>
      <vt:variant>
        <vt:lpstr>Tema</vt:lpstr>
      </vt:variant>
      <vt:variant>
        <vt:i4>6</vt:i4>
      </vt:variant>
      <vt:variant>
        <vt:lpstr>Títulos de slides</vt:lpstr>
      </vt:variant>
      <vt:variant>
        <vt:i4>22</vt:i4>
      </vt:variant>
    </vt:vector>
  </HeadingPairs>
  <TitlesOfParts>
    <vt:vector size="34" baseType="lpstr">
      <vt:lpstr>Arial</vt:lpstr>
      <vt:lpstr>Barlow Semi Condensed</vt:lpstr>
      <vt:lpstr>Barlow Semi Condensed Medium</vt:lpstr>
      <vt:lpstr>Fjalla One</vt:lpstr>
      <vt:lpstr>Symbol</vt:lpstr>
      <vt:lpstr>Wingdings</vt:lpstr>
      <vt:lpstr>Office Theme</vt:lpstr>
      <vt:lpstr>Office Theme</vt:lpstr>
      <vt:lpstr>Office Theme</vt:lpstr>
      <vt:lpstr>Office Theme</vt:lpstr>
      <vt:lpstr>Office Theme</vt:lpstr>
      <vt:lpstr>Office Theme</vt:lpstr>
      <vt:lpstr>Amicão</vt:lpstr>
      <vt:lpstr>Integrantes</vt:lpstr>
      <vt:lpstr>Introdução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Site e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Amicão</dc:title>
  <dc:subject/>
  <dc:creator>kauan</dc:creator>
  <dc:description/>
  <cp:lastModifiedBy>KAUAN MATOS LOPES DA SILVA</cp:lastModifiedBy>
  <cp:revision>20</cp:revision>
  <dcterms:modified xsi:type="dcterms:W3CDTF">2022-11-22T23:52:07Z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22</vt:i4>
  </property>
  <property fmtid="{D5CDD505-2E9C-101B-9397-08002B2CF9AE}" pid="3" name="PresentationFormat">
    <vt:lpwstr>Apresentação na tela (16:9)</vt:lpwstr>
  </property>
  <property fmtid="{D5CDD505-2E9C-101B-9397-08002B2CF9AE}" pid="4" name="Slides">
    <vt:i4>22</vt:i4>
  </property>
</Properties>
</file>