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04" autoAdjust="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21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lang="fr-F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lang="fr-F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9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lang="fr-F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3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‹N°›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16295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Reconnaisance d’objets et de personnes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344984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Victor Rios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BA8D50-806D-5EA4-1EBF-6F6208EB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3" y="127015"/>
            <a:ext cx="2436247" cy="1361521"/>
          </a:xfrm>
          <a:prstGeom prst="rect">
            <a:avLst/>
          </a:prstGeom>
        </p:spPr>
      </p:pic>
      <p:pic>
        <p:nvPicPr>
          <p:cNvPr id="3074" name="Picture 2" descr="Société des arts technologiques [SAT] | Quartier des spectacles">
            <a:extLst>
              <a:ext uri="{FF2B5EF4-FFF2-40B4-BE49-F238E27FC236}">
                <a16:creationId xmlns:a16="http://schemas.microsoft.com/office/drawing/2014/main" id="{C5EAC461-3ECD-3DC8-5FAF-5DC131E0A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07" y="138069"/>
            <a:ext cx="2009118" cy="133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Contexte et Motivation</a:t>
            </a:r>
            <a:endParaRPr sz="36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Contexte:</a:t>
            </a:r>
            <a:endParaRPr sz="30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Vision artificielle / Robotique 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Expériences en computer vision	</a:t>
            </a:r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800" i="1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800" i="1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800" i="1" dirty="0"/>
              <a:t>						</a:t>
            </a:r>
            <a:r>
              <a:rPr lang="fr-FR" sz="1200" i="1" dirty="0"/>
              <a:t>Projet </a:t>
            </a:r>
            <a:r>
              <a:rPr lang="fr-FR" sz="1200" i="1" dirty="0" err="1"/>
              <a:t>BlueROV</a:t>
            </a:r>
            <a:r>
              <a:rPr lang="fr-FR" sz="1200" i="1" dirty="0"/>
              <a:t> avec Ifremer</a:t>
            </a:r>
            <a:endParaRPr lang="fr-FR" sz="2800" i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/>
          </a:p>
        </p:txBody>
      </p:sp>
      <p:pic>
        <p:nvPicPr>
          <p:cNvPr id="2054" name="Picture 6" descr="BlueRov Solutions - Your Partner for BlueRov2 by Blue Robotics">
            <a:extLst>
              <a:ext uri="{FF2B5EF4-FFF2-40B4-BE49-F238E27FC236}">
                <a16:creationId xmlns:a16="http://schemas.microsoft.com/office/drawing/2014/main" id="{F62388E9-D81F-1637-932B-6A1A578C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67" y="1517650"/>
            <a:ext cx="3255818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ce Insister prendre object recognition and computer vision vendeur bière  Nom provisoire">
            <a:extLst>
              <a:ext uri="{FF2B5EF4-FFF2-40B4-BE49-F238E27FC236}">
                <a16:creationId xmlns:a16="http://schemas.microsoft.com/office/drawing/2014/main" id="{B2BFD1FF-4197-9A5E-6D16-74F71C3D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0" y="2661343"/>
            <a:ext cx="4130566" cy="22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portant Libraries of OpenCV. OpenCV is a cross-platform library used… |  by Prithvi Dev | Javarevisited | Medium">
            <a:extLst>
              <a:ext uri="{FF2B5EF4-FFF2-40B4-BE49-F238E27FC236}">
                <a16:creationId xmlns:a16="http://schemas.microsoft.com/office/drawing/2014/main" id="{007A7C85-55CB-B4B9-D4A0-F7E23290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92" y="3857665"/>
            <a:ext cx="2016579" cy="87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620804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/>
              <a:t>Motivation:</a:t>
            </a:r>
            <a:endParaRPr sz="30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SAT (Sociétés des Arts Technologiques de Montréal)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Entraîner un réseau de neurones convolutifs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Enjeux biométriques &amp; pose estimation</a:t>
            </a: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50" name="Picture 2" descr="Programme de résidences | Société des arts technologiques">
            <a:extLst>
              <a:ext uri="{FF2B5EF4-FFF2-40B4-BE49-F238E27FC236}">
                <a16:creationId xmlns:a16="http://schemas.microsoft.com/office/drawing/2014/main" id="{7D8D8A05-C8F5-34E9-FE87-B82B4192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30" y="2384384"/>
            <a:ext cx="3015681" cy="20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ométrie : définition et explications">
            <a:extLst>
              <a:ext uri="{FF2B5EF4-FFF2-40B4-BE49-F238E27FC236}">
                <a16:creationId xmlns:a16="http://schemas.microsoft.com/office/drawing/2014/main" id="{0E1E2FFF-F1CC-A8ED-E4CC-982512BB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79" y="2814145"/>
            <a:ext cx="2582917" cy="14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ciété des arts technologiques [SAT] | Quartier des spectacles">
            <a:extLst>
              <a:ext uri="{FF2B5EF4-FFF2-40B4-BE49-F238E27FC236}">
                <a16:creationId xmlns:a16="http://schemas.microsoft.com/office/drawing/2014/main" id="{9F5DC873-8AFA-8231-CFAD-FF3F01D8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70" y="620804"/>
            <a:ext cx="2009118" cy="133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2137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Description du Projet</a:t>
            </a:r>
            <a:endParaRPr sz="3600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409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Quoi: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Détection/classification des objets et des humains en temps réels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Problème de régression avec un apprentissage supervisé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Réseaux de neurones convolutifs (CNN)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YOLO ou R-CNN</a:t>
            </a:r>
            <a:endParaRPr dirty="0"/>
          </a:p>
        </p:txBody>
      </p:sp>
      <p:pic>
        <p:nvPicPr>
          <p:cNvPr id="3074" name="Picture 2" descr="Tutorial on implementing YOLO v3 from scratch in PyTorch">
            <a:extLst>
              <a:ext uri="{FF2B5EF4-FFF2-40B4-BE49-F238E27FC236}">
                <a16:creationId xmlns:a16="http://schemas.microsoft.com/office/drawing/2014/main" id="{633EE72B-55C3-7720-E8D3-E0C387EC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97" y="1890321"/>
            <a:ext cx="3071555" cy="17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omparison of DNN, CNN and LSTM using TF/Keras | by Prasanna Sethuraman |  Towards Data Science">
            <a:extLst>
              <a:ext uri="{FF2B5EF4-FFF2-40B4-BE49-F238E27FC236}">
                <a16:creationId xmlns:a16="http://schemas.microsoft.com/office/drawing/2014/main" id="{843DA08A-00F0-4C8F-411E-FBB25AC2F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04" y="2568066"/>
            <a:ext cx="3299044" cy="23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67">
            <a:extLst>
              <a:ext uri="{FF2B5EF4-FFF2-40B4-BE49-F238E27FC236}">
                <a16:creationId xmlns:a16="http://schemas.microsoft.com/office/drawing/2014/main" id="{054BAA77-CED3-8166-F363-7A33C64B1287}"/>
              </a:ext>
            </a:extLst>
          </p:cNvPr>
          <p:cNvSpPr txBox="1">
            <a:spLocks/>
          </p:cNvSpPr>
          <p:nvPr/>
        </p:nvSpPr>
        <p:spPr>
          <a:xfrm>
            <a:off x="4572000" y="3543301"/>
            <a:ext cx="4139293" cy="14085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1800" u="sng" dirty="0"/>
              <a:t>Objectifs</a:t>
            </a:r>
            <a:r>
              <a:rPr lang="fr-FR" sz="1800" dirty="0"/>
              <a:t> :</a:t>
            </a:r>
          </a:p>
          <a:p>
            <a:r>
              <a:rPr lang="fr-FR" sz="1800" dirty="0"/>
              <a:t>	- </a:t>
            </a:r>
            <a:r>
              <a:rPr lang="fr-FR" sz="1400" dirty="0"/>
              <a:t>Choisir le meilleur modèle</a:t>
            </a:r>
          </a:p>
          <a:p>
            <a:r>
              <a:rPr lang="fr-FR" sz="1400" dirty="0"/>
              <a:t>	- Entrainer, valider et tester</a:t>
            </a:r>
          </a:p>
          <a:p>
            <a:r>
              <a:rPr lang="fr-FR" sz="1400" dirty="0"/>
              <a:t>	- Tester en situation temps réel</a:t>
            </a:r>
            <a:endParaRPr lang="fr-FR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98205"/>
            <a:ext cx="8520600" cy="36409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Comment: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Plan de projet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-FR" dirty="0"/>
              <a:t>1 semaine d’étude de faisabilité et des </a:t>
            </a:r>
            <a:r>
              <a:rPr lang="fr-FR" dirty="0" err="1"/>
              <a:t>datasets</a:t>
            </a:r>
            <a:r>
              <a:rPr lang="fr-FR" dirty="0"/>
              <a:t> : COCO / </a:t>
            </a:r>
            <a:r>
              <a:rPr lang="fr-FR" dirty="0" err="1"/>
              <a:t>ImageNet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 mois pour étudier la littérature et rédiger le rapport sur la littérature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 mois pour développer et entrainer le modèle puis rédiger le rapport d’expérience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 semaine de test et optimisation en situation</a:t>
            </a:r>
            <a:endParaRPr dirty="0"/>
          </a:p>
        </p:txBody>
      </p:sp>
      <p:pic>
        <p:nvPicPr>
          <p:cNvPr id="3078" name="Picture 6" descr="COCO Dataset | Papers With Code">
            <a:extLst>
              <a:ext uri="{FF2B5EF4-FFF2-40B4-BE49-F238E27FC236}">
                <a16:creationId xmlns:a16="http://schemas.microsoft.com/office/drawing/2014/main" id="{A0C940B4-7D4A-860E-E7BF-5A07677E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66" y="2453705"/>
            <a:ext cx="1946029" cy="20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nseTime Trains ImageNet/AlexNet In Record 1.5 minutes | by Synced |  SyncedReview | Medium">
            <a:extLst>
              <a:ext uri="{FF2B5EF4-FFF2-40B4-BE49-F238E27FC236}">
                <a16:creationId xmlns:a16="http://schemas.microsoft.com/office/drawing/2014/main" id="{1FD9B797-E4B1-ADA2-71FA-F737F205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35" y="2552781"/>
            <a:ext cx="3966013" cy="158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751259"/>
            <a:ext cx="8520600" cy="36409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Points critiques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Première approche du </a:t>
            </a:r>
            <a:r>
              <a:rPr lang="fr-FR" dirty="0" err="1"/>
              <a:t>Deep</a:t>
            </a:r>
            <a:r>
              <a:rPr lang="fr-FR" dirty="0"/>
              <a:t> Learning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Ressource GPU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Instagram API </a:t>
            </a:r>
            <a:r>
              <a:rPr lang="fr-FR" dirty="0" err="1"/>
              <a:t>Dataset</a:t>
            </a:r>
            <a:endParaRPr lang="fr-FR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fr-FR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fr-FR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-FR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Probabilité de succès: 60%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fr-FR" dirty="0"/>
              <a:t>Projet fonctionnel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fr-FR" dirty="0"/>
              <a:t>Projet performant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fr-FR" dirty="0"/>
              <a:t>Projet optimisé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b="1" dirty="0"/>
              <a:t>Merci à vous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98C8FB-BED7-2376-EF28-748D16395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2" r="6151" b="3977"/>
          <a:stretch/>
        </p:blipFill>
        <p:spPr>
          <a:xfrm>
            <a:off x="5194738" y="1014549"/>
            <a:ext cx="1507255" cy="1557200"/>
          </a:xfrm>
          <a:prstGeom prst="rect">
            <a:avLst/>
          </a:prstGeom>
        </p:spPr>
      </p:pic>
      <p:pic>
        <p:nvPicPr>
          <p:cNvPr id="2052" name="Picture 4" descr="Cocher : 3 085 767 images, photos et images vectorielles de stock |  Shutterstock">
            <a:extLst>
              <a:ext uri="{FF2B5EF4-FFF2-40B4-BE49-F238E27FC236}">
                <a16:creationId xmlns:a16="http://schemas.microsoft.com/office/drawing/2014/main" id="{B6AAEDC1-0EAA-9D6E-2892-B4BE522AD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13275" r="8302" b="23770"/>
          <a:stretch/>
        </p:blipFill>
        <p:spPr bwMode="auto">
          <a:xfrm>
            <a:off x="2822028" y="3318641"/>
            <a:ext cx="299212" cy="2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57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187</Words>
  <Application>Microsoft Office PowerPoint</Application>
  <PresentationFormat>Affichage à l'écran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Lato</vt:lpstr>
      <vt:lpstr>Simple Light</vt:lpstr>
      <vt:lpstr>Reconnaisance d’objets et de personnes</vt:lpstr>
      <vt:lpstr>Contexte et Motivation</vt:lpstr>
      <vt:lpstr>Présentation PowerPoint</vt:lpstr>
      <vt:lpstr>Description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Projet</dc:title>
  <cp:lastModifiedBy>Victor Rios</cp:lastModifiedBy>
  <cp:revision>16</cp:revision>
  <dcterms:modified xsi:type="dcterms:W3CDTF">2022-09-28T16:50:19Z</dcterms:modified>
</cp:coreProperties>
</file>