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6858000" cx="12192000"/>
  <p:notesSz cx="6858000" cy="9144000"/>
  <p:embeddedFontLst>
    <p:embeddedFont>
      <p:font typeface="Century Schoolbook"/>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5">
          <p15:clr>
            <a:srgbClr val="A4A3A4"/>
          </p15:clr>
        </p15:guide>
        <p15:guide id="2" pos="3840">
          <p15:clr>
            <a:srgbClr val="A4A3A4"/>
          </p15:clr>
        </p15:guide>
      </p15:sldGuideLst>
    </p:ext>
    <p:ext uri="GoogleSlidesCustomDataVersion2">
      <go:slidesCustomData xmlns:go="http://customooxmlschemas.google.com/" r:id="rId24" roundtripDataSignature="AMtx7mgWS+hwllhXYEV86pwHDSLTetnf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881968-7D9C-42BE-BDB8-4790C10DDADF}">
  <a:tblStyle styleId="{18881968-7D9C-42BE-BDB8-4790C10DDADF}" styleName="Table_0">
    <a:wholeTbl>
      <a:tcTxStyle b="off" i="off">
        <a:font>
          <a:latin typeface="Century Schoolbook"/>
          <a:ea typeface="Century Schoolbook"/>
          <a:cs typeface="Century School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6"/>
          </a:solidFill>
        </a:fill>
      </a:tcStyle>
    </a:wholeTbl>
    <a:band1H>
      <a:tcTxStyle/>
      <a:tcStyle>
        <a:fill>
          <a:solidFill>
            <a:srgbClr val="CACCCA"/>
          </a:solidFill>
        </a:fill>
      </a:tcStyle>
    </a:band1H>
    <a:band2H>
      <a:tcTxStyle/>
    </a:band2H>
    <a:band1V>
      <a:tcTxStyle/>
      <a:tcStyle>
        <a:fill>
          <a:solidFill>
            <a:srgbClr val="CACCCA"/>
          </a:solidFill>
        </a:fill>
      </a:tcStyle>
    </a:band1V>
    <a:band2V>
      <a:tcTxStyle/>
    </a:band2V>
    <a:lastCol>
      <a:tcTxStyle b="on" i="off">
        <a:font>
          <a:latin typeface="Century Schoolbook"/>
          <a:ea typeface="Century Schoolbook"/>
          <a:cs typeface="Century Schoolbook"/>
        </a:font>
        <a:schemeClr val="lt1"/>
      </a:tcTxStyle>
      <a:tcStyle>
        <a:fill>
          <a:solidFill>
            <a:schemeClr val="accent1"/>
          </a:solidFill>
        </a:fill>
      </a:tcStyle>
    </a:lastCol>
    <a:firstCol>
      <a:tcTxStyle b="on" i="off">
        <a:font>
          <a:latin typeface="Century Schoolbook"/>
          <a:ea typeface="Century Schoolbook"/>
          <a:cs typeface="Century Schoolbook"/>
        </a:font>
        <a:schemeClr val="lt1"/>
      </a:tcTxStyle>
      <a:tcStyle>
        <a:fill>
          <a:solidFill>
            <a:schemeClr val="accent1"/>
          </a:solidFill>
        </a:fill>
      </a:tcStyle>
    </a:firstCol>
    <a:lastRow>
      <a:tcTxStyle b="on" i="off">
        <a:font>
          <a:latin typeface="Century Schoolbook"/>
          <a:ea typeface="Century Schoolbook"/>
          <a:cs typeface="Century School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Schoolbook"/>
          <a:ea typeface="Century Schoolbook"/>
          <a:cs typeface="Century School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5"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Schoolbook-regular.fntdata"/><Relationship Id="rId11" Type="http://schemas.openxmlformats.org/officeDocument/2006/relationships/slide" Target="slides/slide4.xml"/><Relationship Id="rId22" Type="http://schemas.openxmlformats.org/officeDocument/2006/relationships/font" Target="fonts/CenturySchoolbook-italic.fntdata"/><Relationship Id="rId10" Type="http://schemas.openxmlformats.org/officeDocument/2006/relationships/slide" Target="slides/slide3.xml"/><Relationship Id="rId21" Type="http://schemas.openxmlformats.org/officeDocument/2006/relationships/font" Target="fonts/CenturySchoolbook-bold.fntdata"/><Relationship Id="rId13" Type="http://schemas.openxmlformats.org/officeDocument/2006/relationships/slide" Target="slides/slide6.xml"/><Relationship Id="rId24" Type="http://customschemas.google.com/relationships/presentationmetadata" Target="metadata"/><Relationship Id="rId12" Type="http://schemas.openxmlformats.org/officeDocument/2006/relationships/slide" Target="slides/slide5.xml"/><Relationship Id="rId23" Type="http://schemas.openxmlformats.org/officeDocument/2006/relationships/font" Target="fonts/CenturySchoolbook-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3af6aa80d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e3af6aa80d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3af6aa80d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e3af6aa80d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3af6aa80d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1e3af6aa80d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1e3af6aa80d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3af6aa80d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1e3af6aa80d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bg>
      <p:bgPr>
        <a:solidFill>
          <a:srgbClr val="0C5415"/>
        </a:solidFill>
      </p:bgPr>
    </p:bg>
    <p:spTree>
      <p:nvGrpSpPr>
        <p:cNvPr id="16" name="Shape 16"/>
        <p:cNvGrpSpPr/>
        <p:nvPr/>
      </p:nvGrpSpPr>
      <p:grpSpPr>
        <a:xfrm>
          <a:off x="0" y="0"/>
          <a:ext cx="0" cy="0"/>
          <a:chOff x="0" y="0"/>
          <a:chExt cx="0" cy="0"/>
        </a:xfrm>
      </p:grpSpPr>
      <p:sp>
        <p:nvSpPr>
          <p:cNvPr id="17" name="Google Shape;17;p13"/>
          <p:cNvSpPr txBox="1"/>
          <p:nvPr>
            <p:ph type="ctrTitle"/>
          </p:nvPr>
        </p:nvSpPr>
        <p:spPr>
          <a:xfrm>
            <a:off x="1261872" y="758952"/>
            <a:ext cx="9418320" cy="404164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3"/>
          <p:cNvSpPr txBox="1"/>
          <p:nvPr>
            <p:ph idx="1" type="subTitle"/>
          </p:nvPr>
        </p:nvSpPr>
        <p:spPr>
          <a:xfrm>
            <a:off x="1261872" y="4800600"/>
            <a:ext cx="9418320" cy="1691640"/>
          </a:xfrm>
          <a:prstGeom prst="rect">
            <a:avLst/>
          </a:prstGeom>
          <a:noFill/>
          <a:ln>
            <a:noFill/>
          </a:ln>
        </p:spPr>
        <p:txBody>
          <a:bodyPr anchorCtr="0" anchor="t" bIns="45700" lIns="91425" spcFirstLastPara="1" rIns="91425" wrap="square" tIns="4570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p:txBody>
      </p:sp>
      <p:sp>
        <p:nvSpPr>
          <p:cNvPr id="19" name="Google Shape;19;p13"/>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1pPr>
            <a:lvl2pPr indent="0" lvl="1"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2pPr>
            <a:lvl3pPr indent="0" lvl="2"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3pPr>
            <a:lvl4pPr indent="0" lvl="3"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4pPr>
            <a:lvl5pPr indent="0" lvl="4"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5pPr>
            <a:lvl6pPr indent="0" lvl="5"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6pPr>
            <a:lvl7pPr indent="0" lvl="6"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7pPr>
            <a:lvl8pPr indent="0" lvl="7"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8pPr>
            <a:lvl9pPr indent="0" lvl="8"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pt-BR"/>
              <a:t>‹#›</a:t>
            </a:fld>
            <a:endParaRPr/>
          </a:p>
        </p:txBody>
      </p:sp>
      <p:sp>
        <p:nvSpPr>
          <p:cNvPr id="22" name="Google Shape;22;p13"/>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82" name="Shape 82"/>
        <p:cNvGrpSpPr/>
        <p:nvPr/>
      </p:nvGrpSpPr>
      <p:grpSpPr>
        <a:xfrm>
          <a:off x="0" y="0"/>
          <a:ext cx="0" cy="0"/>
          <a:chOff x="0" y="0"/>
          <a:chExt cx="0" cy="0"/>
        </a:xfrm>
      </p:grpSpPr>
      <p:sp>
        <p:nvSpPr>
          <p:cNvPr id="83" name="Google Shape;83;p21"/>
          <p:cNvSpPr/>
          <p:nvPr/>
        </p:nvSpPr>
        <p:spPr>
          <a:xfrm>
            <a:off x="0" y="5105400"/>
            <a:ext cx="11292840" cy="17526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1"/>
          <p:cNvSpPr txBox="1"/>
          <p:nvPr>
            <p:ph type="title"/>
          </p:nvPr>
        </p:nvSpPr>
        <p:spPr>
          <a:xfrm>
            <a:off x="914400" y="5257800"/>
            <a:ext cx="9982200" cy="914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Century Schoolbook"/>
              <a:buNone/>
              <a:defRPr b="0"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5" name="Google Shape;85;p21"/>
          <p:cNvPicPr preferRelativeResize="0"/>
          <p:nvPr>
            <p:ph idx="2" type="pic"/>
          </p:nvPr>
        </p:nvPicPr>
        <p:blipFill/>
        <p:spPr>
          <a:xfrm>
            <a:off x="0" y="0"/>
            <a:ext cx="11292840" cy="5128923"/>
          </a:xfrm>
          <a:prstGeom prst="rect">
            <a:avLst/>
          </a:prstGeom>
          <a:blipFill rotWithShape="1">
            <a:blip r:embed="rId2">
              <a:alphaModFix/>
            </a:blip>
            <a:stretch>
              <a:fillRect b="0" l="0" r="0" t="0"/>
            </a:stretch>
          </a:blipFill>
          <a:ln>
            <a:noFill/>
          </a:ln>
        </p:spPr>
      </p:pic>
      <p:sp>
        <p:nvSpPr>
          <p:cNvPr id="86" name="Google Shape;86;p21"/>
          <p:cNvSpPr txBox="1"/>
          <p:nvPr>
            <p:ph idx="1" type="body"/>
          </p:nvPr>
        </p:nvSpPr>
        <p:spPr>
          <a:xfrm>
            <a:off x="914400" y="6108589"/>
            <a:ext cx="9982200" cy="59701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800"/>
              </a:spcBef>
              <a:spcAft>
                <a:spcPts val="0"/>
              </a:spcAft>
              <a:buSzPts val="1040"/>
              <a:buNone/>
              <a:defRPr sz="1300">
                <a:solidFill>
                  <a:srgbClr val="D8D8D8"/>
                </a:solidFill>
              </a:defRPr>
            </a:lvl1pPr>
            <a:lvl2pPr indent="-228600" lvl="1" marL="914400" algn="l">
              <a:lnSpc>
                <a:spcPct val="90000"/>
              </a:lnSpc>
              <a:spcBef>
                <a:spcPts val="300"/>
              </a:spcBef>
              <a:spcAft>
                <a:spcPts val="0"/>
              </a:spcAft>
              <a:buSzPts val="1200"/>
              <a:buNone/>
              <a:defRPr sz="1200"/>
            </a:lvl2pPr>
            <a:lvl3pPr indent="-228600" lvl="2" marL="1371600" algn="l">
              <a:lnSpc>
                <a:spcPct val="90000"/>
              </a:lnSpc>
              <a:spcBef>
                <a:spcPts val="300"/>
              </a:spcBef>
              <a:spcAft>
                <a:spcPts val="0"/>
              </a:spcAft>
              <a:buSzPts val="1000"/>
              <a:buNone/>
              <a:defRPr sz="10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300"/>
              </a:spcBef>
              <a:spcAft>
                <a:spcPts val="0"/>
              </a:spcAft>
              <a:buSzPts val="900"/>
              <a:buNone/>
              <a:defRPr sz="900"/>
            </a:lvl5pPr>
            <a:lvl6pPr indent="-228600" lvl="5" marL="2743200" algn="l">
              <a:lnSpc>
                <a:spcPct val="90000"/>
              </a:lnSpc>
              <a:spcBef>
                <a:spcPts val="300"/>
              </a:spcBef>
              <a:spcAft>
                <a:spcPts val="0"/>
              </a:spcAft>
              <a:buSzPts val="900"/>
              <a:buNone/>
              <a:defRPr sz="900"/>
            </a:lvl6pPr>
            <a:lvl7pPr indent="-228600" lvl="6" marL="3200400" algn="l">
              <a:lnSpc>
                <a:spcPct val="90000"/>
              </a:lnSpc>
              <a:spcBef>
                <a:spcPts val="300"/>
              </a:spcBef>
              <a:spcAft>
                <a:spcPts val="0"/>
              </a:spcAft>
              <a:buSzPts val="900"/>
              <a:buNone/>
              <a:defRPr sz="900"/>
            </a:lvl7pPr>
            <a:lvl8pPr indent="-228600" lvl="7" marL="3657600" algn="l">
              <a:lnSpc>
                <a:spcPct val="90000"/>
              </a:lnSpc>
              <a:spcBef>
                <a:spcPts val="300"/>
              </a:spcBef>
              <a:spcAft>
                <a:spcPts val="0"/>
              </a:spcAft>
              <a:buSzPts val="900"/>
              <a:buNone/>
              <a:defRPr sz="900"/>
            </a:lvl8pPr>
            <a:lvl9pPr indent="-228600" lvl="8" marL="4114800" algn="l">
              <a:lnSpc>
                <a:spcPct val="90000"/>
              </a:lnSpc>
              <a:spcBef>
                <a:spcPts val="300"/>
              </a:spcBef>
              <a:spcAft>
                <a:spcPts val="300"/>
              </a:spcAft>
              <a:buSzPts val="900"/>
              <a:buNone/>
              <a:defRPr sz="900"/>
            </a:lvl9pPr>
          </a:lstStyle>
          <a:p/>
        </p:txBody>
      </p:sp>
      <p:sp>
        <p:nvSpPr>
          <p:cNvPr id="87" name="Google Shape;87;p21"/>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1"/>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0" name="Shape 90"/>
        <p:cNvGrpSpPr/>
        <p:nvPr/>
      </p:nvGrpSpPr>
      <p:grpSpPr>
        <a:xfrm>
          <a:off x="0" y="0"/>
          <a:ext cx="0" cy="0"/>
          <a:chOff x="0" y="0"/>
          <a:chExt cx="0" cy="0"/>
        </a:xfrm>
      </p:grpSpPr>
      <p:sp>
        <p:nvSpPr>
          <p:cNvPr id="91" name="Google Shape;91;p22"/>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2"/>
          <p:cNvSpPr txBox="1"/>
          <p:nvPr>
            <p:ph idx="1" type="body"/>
          </p:nvPr>
        </p:nvSpPr>
        <p:spPr>
          <a:xfrm rot="5400000">
            <a:off x="3383884" y="-293212"/>
            <a:ext cx="4351337" cy="859536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3" name="Google Shape;93;p22"/>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96" name="Shape 96"/>
        <p:cNvGrpSpPr/>
        <p:nvPr/>
      </p:nvGrpSpPr>
      <p:grpSpPr>
        <a:xfrm>
          <a:off x="0" y="0"/>
          <a:ext cx="0" cy="0"/>
          <a:chOff x="0" y="0"/>
          <a:chExt cx="0" cy="0"/>
        </a:xfrm>
      </p:grpSpPr>
      <p:sp>
        <p:nvSpPr>
          <p:cNvPr id="97" name="Google Shape;97;p23"/>
          <p:cNvSpPr txBox="1"/>
          <p:nvPr>
            <p:ph type="title"/>
          </p:nvPr>
        </p:nvSpPr>
        <p:spPr>
          <a:xfrm rot="5400000">
            <a:off x="6938169" y="2091531"/>
            <a:ext cx="5897562" cy="24765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3"/>
          <p:cNvSpPr txBox="1"/>
          <p:nvPr>
            <p:ph idx="1" type="body"/>
          </p:nvPr>
        </p:nvSpPr>
        <p:spPr>
          <a:xfrm rot="5400000">
            <a:off x="1680369" y="-537369"/>
            <a:ext cx="5897562" cy="773430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9" name="Google Shape;99;p23"/>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0" name="Shape 30"/>
        <p:cNvGrpSpPr/>
        <p:nvPr/>
      </p:nvGrpSpPr>
      <p:grpSpPr>
        <a:xfrm>
          <a:off x="0" y="0"/>
          <a:ext cx="0" cy="0"/>
          <a:chOff x="0" y="0"/>
          <a:chExt cx="0" cy="0"/>
        </a:xfrm>
      </p:grpSpPr>
      <p:sp>
        <p:nvSpPr>
          <p:cNvPr id="31" name="Google Shape;31;p14"/>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4"/>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33" name="Google Shape;33;p14"/>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bg>
      <p:bgPr>
        <a:solidFill>
          <a:srgbClr val="0C5415"/>
        </a:solidFill>
      </p:bgPr>
    </p:bg>
    <p:spTree>
      <p:nvGrpSpPr>
        <p:cNvPr id="36" name="Shape 36"/>
        <p:cNvGrpSpPr/>
        <p:nvPr/>
      </p:nvGrpSpPr>
      <p:grpSpPr>
        <a:xfrm>
          <a:off x="0" y="0"/>
          <a:ext cx="0" cy="0"/>
          <a:chOff x="0" y="0"/>
          <a:chExt cx="0" cy="0"/>
        </a:xfrm>
      </p:grpSpPr>
      <p:sp>
        <p:nvSpPr>
          <p:cNvPr id="37" name="Google Shape;37;p12"/>
          <p:cNvSpPr txBox="1"/>
          <p:nvPr>
            <p:ph type="ctrTitle"/>
          </p:nvPr>
        </p:nvSpPr>
        <p:spPr>
          <a:xfrm>
            <a:off x="1261872" y="758952"/>
            <a:ext cx="9418320" cy="404164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subTitle"/>
          </p:nvPr>
        </p:nvSpPr>
        <p:spPr>
          <a:xfrm>
            <a:off x="1261872" y="4800600"/>
            <a:ext cx="9418320" cy="1691640"/>
          </a:xfrm>
          <a:prstGeom prst="rect">
            <a:avLst/>
          </a:prstGeom>
          <a:noFill/>
          <a:ln>
            <a:noFill/>
          </a:ln>
        </p:spPr>
        <p:txBody>
          <a:bodyPr anchorCtr="0" anchor="t" bIns="45700" lIns="91425" spcFirstLastPara="1" rIns="91425" wrap="square" tIns="4570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p:txBody>
      </p:sp>
      <p:sp>
        <p:nvSpPr>
          <p:cNvPr id="39" name="Google Shape;39;p12"/>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1pPr>
            <a:lvl2pPr indent="0" lvl="1"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2pPr>
            <a:lvl3pPr indent="0" lvl="2"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3pPr>
            <a:lvl4pPr indent="0" lvl="3"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4pPr>
            <a:lvl5pPr indent="0" lvl="4"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5pPr>
            <a:lvl6pPr indent="0" lvl="5"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6pPr>
            <a:lvl7pPr indent="0" lvl="6"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7pPr>
            <a:lvl8pPr indent="0" lvl="7"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8pPr>
            <a:lvl9pPr indent="0" lvl="8"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pt-BR"/>
              <a:t>‹#›</a:t>
            </a:fld>
            <a:endParaRPr/>
          </a:p>
        </p:txBody>
      </p:sp>
      <p:sp>
        <p:nvSpPr>
          <p:cNvPr id="42" name="Google Shape;42;p12"/>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43" name="Shape 43"/>
        <p:cNvGrpSpPr/>
        <p:nvPr/>
      </p:nvGrpSpPr>
      <p:grpSpPr>
        <a:xfrm>
          <a:off x="0" y="0"/>
          <a:ext cx="0" cy="0"/>
          <a:chOff x="0" y="0"/>
          <a:chExt cx="0" cy="0"/>
        </a:xfrm>
      </p:grpSpPr>
      <p:sp>
        <p:nvSpPr>
          <p:cNvPr id="44" name="Google Shape;44;p15"/>
          <p:cNvSpPr txBox="1"/>
          <p:nvPr>
            <p:ph type="title"/>
          </p:nvPr>
        </p:nvSpPr>
        <p:spPr>
          <a:xfrm>
            <a:off x="1261872" y="758952"/>
            <a:ext cx="9418320" cy="404164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7200"/>
              <a:buFont typeface="Century Schoolbook"/>
              <a:buNone/>
              <a:defRPr b="0"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txBox="1"/>
          <p:nvPr>
            <p:ph idx="1" type="body"/>
          </p:nvPr>
        </p:nvSpPr>
        <p:spPr>
          <a:xfrm>
            <a:off x="1261872" y="4800600"/>
            <a:ext cx="9418320" cy="1691640"/>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400"/>
              </a:spcBef>
              <a:spcAft>
                <a:spcPts val="0"/>
              </a:spcAft>
              <a:buSzPts val="1760"/>
              <a:buNone/>
              <a:defRPr sz="2200">
                <a:solidFill>
                  <a:srgbClr val="595959"/>
                </a:solidFill>
              </a:defRPr>
            </a:lvl1pPr>
            <a:lvl2pPr indent="-228600" lvl="1" marL="914400" algn="l">
              <a:lnSpc>
                <a:spcPct val="90000"/>
              </a:lnSpc>
              <a:spcBef>
                <a:spcPts val="300"/>
              </a:spcBef>
              <a:spcAft>
                <a:spcPts val="0"/>
              </a:spcAft>
              <a:buSzPts val="1800"/>
              <a:buNone/>
              <a:defRPr sz="1800">
                <a:solidFill>
                  <a:srgbClr val="888888"/>
                </a:solidFill>
              </a:defRPr>
            </a:lvl2pPr>
            <a:lvl3pPr indent="-228600" lvl="2" marL="1371600" algn="l">
              <a:lnSpc>
                <a:spcPct val="90000"/>
              </a:lnSpc>
              <a:spcBef>
                <a:spcPts val="300"/>
              </a:spcBef>
              <a:spcAft>
                <a:spcPts val="0"/>
              </a:spcAft>
              <a:buSzPts val="1600"/>
              <a:buNone/>
              <a:defRPr sz="1600">
                <a:solidFill>
                  <a:srgbClr val="888888"/>
                </a:solidFill>
              </a:defRPr>
            </a:lvl3pPr>
            <a:lvl4pPr indent="-228600" lvl="3" marL="1828800" algn="l">
              <a:lnSpc>
                <a:spcPct val="90000"/>
              </a:lnSpc>
              <a:spcBef>
                <a:spcPts val="300"/>
              </a:spcBef>
              <a:spcAft>
                <a:spcPts val="0"/>
              </a:spcAft>
              <a:buSzPts val="1400"/>
              <a:buNone/>
              <a:defRPr sz="1400">
                <a:solidFill>
                  <a:srgbClr val="888888"/>
                </a:solidFill>
              </a:defRPr>
            </a:lvl4pPr>
            <a:lvl5pPr indent="-228600" lvl="4" marL="2286000" algn="l">
              <a:lnSpc>
                <a:spcPct val="90000"/>
              </a:lnSpc>
              <a:spcBef>
                <a:spcPts val="300"/>
              </a:spcBef>
              <a:spcAft>
                <a:spcPts val="0"/>
              </a:spcAft>
              <a:buSzPts val="1400"/>
              <a:buNone/>
              <a:defRPr sz="1400">
                <a:solidFill>
                  <a:srgbClr val="888888"/>
                </a:solidFill>
              </a:defRPr>
            </a:lvl5pPr>
            <a:lvl6pPr indent="-228600" lvl="5" marL="2743200" algn="l">
              <a:lnSpc>
                <a:spcPct val="90000"/>
              </a:lnSpc>
              <a:spcBef>
                <a:spcPts val="300"/>
              </a:spcBef>
              <a:spcAft>
                <a:spcPts val="0"/>
              </a:spcAft>
              <a:buSzPts val="1400"/>
              <a:buNone/>
              <a:defRPr sz="1400">
                <a:solidFill>
                  <a:srgbClr val="888888"/>
                </a:solidFill>
              </a:defRPr>
            </a:lvl6pPr>
            <a:lvl7pPr indent="-228600" lvl="6" marL="3200400" algn="l">
              <a:lnSpc>
                <a:spcPct val="90000"/>
              </a:lnSpc>
              <a:spcBef>
                <a:spcPts val="300"/>
              </a:spcBef>
              <a:spcAft>
                <a:spcPts val="0"/>
              </a:spcAft>
              <a:buSzPts val="1400"/>
              <a:buNone/>
              <a:defRPr sz="1400">
                <a:solidFill>
                  <a:srgbClr val="888888"/>
                </a:solidFill>
              </a:defRPr>
            </a:lvl7pPr>
            <a:lvl8pPr indent="-228600" lvl="7" marL="3657600" algn="l">
              <a:lnSpc>
                <a:spcPct val="90000"/>
              </a:lnSpc>
              <a:spcBef>
                <a:spcPts val="300"/>
              </a:spcBef>
              <a:spcAft>
                <a:spcPts val="0"/>
              </a:spcAft>
              <a:buSzPts val="1400"/>
              <a:buNone/>
              <a:defRPr sz="1400">
                <a:solidFill>
                  <a:srgbClr val="888888"/>
                </a:solidFill>
              </a:defRPr>
            </a:lvl8pPr>
            <a:lvl9pPr indent="-228600" lvl="8" marL="4114800" algn="l">
              <a:lnSpc>
                <a:spcPct val="90000"/>
              </a:lnSpc>
              <a:spcBef>
                <a:spcPts val="300"/>
              </a:spcBef>
              <a:spcAft>
                <a:spcPts val="300"/>
              </a:spcAft>
              <a:buSzPts val="1400"/>
              <a:buNone/>
              <a:defRPr sz="1400">
                <a:solidFill>
                  <a:srgbClr val="888888"/>
                </a:solidFill>
              </a:defRPr>
            </a:lvl9pPr>
          </a:lstStyle>
          <a:p/>
        </p:txBody>
      </p:sp>
      <p:sp>
        <p:nvSpPr>
          <p:cNvPr id="46" name="Google Shape;46;p15"/>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pt-BR"/>
              <a:t>‹#›</a:t>
            </a:fld>
            <a:endParaRPr/>
          </a:p>
        </p:txBody>
      </p:sp>
      <p:sp>
        <p:nvSpPr>
          <p:cNvPr id="49" name="Google Shape;49;p15"/>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50" name="Shape 50"/>
        <p:cNvGrpSpPr/>
        <p:nvPr/>
      </p:nvGrpSpPr>
      <p:grpSpPr>
        <a:xfrm>
          <a:off x="0" y="0"/>
          <a:ext cx="0" cy="0"/>
          <a:chOff x="0" y="0"/>
          <a:chExt cx="0" cy="0"/>
        </a:xfrm>
      </p:grpSpPr>
      <p:sp>
        <p:nvSpPr>
          <p:cNvPr id="51" name="Google Shape;51;p16"/>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6"/>
          <p:cNvSpPr txBox="1"/>
          <p:nvPr>
            <p:ph idx="1" type="body"/>
          </p:nvPr>
        </p:nvSpPr>
        <p:spPr>
          <a:xfrm>
            <a:off x="1261872" y="1828800"/>
            <a:ext cx="4480560" cy="4351337"/>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53" name="Google Shape;53;p16"/>
          <p:cNvSpPr txBox="1"/>
          <p:nvPr>
            <p:ph idx="2" type="body"/>
          </p:nvPr>
        </p:nvSpPr>
        <p:spPr>
          <a:xfrm>
            <a:off x="6126480" y="1828800"/>
            <a:ext cx="4480560" cy="4351337"/>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54" name="Google Shape;54;p16"/>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7" name="Shape 57"/>
        <p:cNvGrpSpPr/>
        <p:nvPr/>
      </p:nvGrpSpPr>
      <p:grpSpPr>
        <a:xfrm>
          <a:off x="0" y="0"/>
          <a:ext cx="0" cy="0"/>
          <a:chOff x="0" y="0"/>
          <a:chExt cx="0" cy="0"/>
        </a:xfrm>
      </p:grpSpPr>
      <p:sp>
        <p:nvSpPr>
          <p:cNvPr id="58" name="Google Shape;58;p17"/>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7"/>
          <p:cNvSpPr txBox="1"/>
          <p:nvPr>
            <p:ph idx="1" type="body"/>
          </p:nvPr>
        </p:nvSpPr>
        <p:spPr>
          <a:xfrm>
            <a:off x="1261872" y="1713655"/>
            <a:ext cx="4480560" cy="731520"/>
          </a:xfrm>
          <a:prstGeom prst="rect">
            <a:avLst/>
          </a:prstGeom>
          <a:noFill/>
          <a:ln>
            <a:noFill/>
          </a:ln>
        </p:spPr>
        <p:txBody>
          <a:bodyPr anchorCtr="0" anchor="b" bIns="45700" lIns="91425" spcFirstLastPara="1" rIns="91425" wrap="square" tIns="45700">
            <a:normAutofit/>
          </a:bodyPr>
          <a:lstStyle>
            <a:lvl1pPr indent="-228600" lvl="0" marL="457200" algn="l">
              <a:lnSpc>
                <a:spcPct val="95000"/>
              </a:lnSpc>
              <a:spcBef>
                <a:spcPts val="0"/>
              </a:spcBef>
              <a:spcAft>
                <a:spcPts val="0"/>
              </a:spcAft>
              <a:buSzPts val="1600"/>
              <a:buNone/>
              <a:defRPr b="0" sz="2000">
                <a:solidFill>
                  <a:schemeClr val="dk2"/>
                </a:solidFill>
              </a:defRPr>
            </a:lvl1pPr>
            <a:lvl2pPr indent="-228600" lvl="1" marL="914400" algn="l">
              <a:lnSpc>
                <a:spcPct val="90000"/>
              </a:lnSpc>
              <a:spcBef>
                <a:spcPts val="300"/>
              </a:spcBef>
              <a:spcAft>
                <a:spcPts val="0"/>
              </a:spcAft>
              <a:buSzPts val="2000"/>
              <a:buNone/>
              <a:defRPr b="1" sz="2000"/>
            </a:lvl2pPr>
            <a:lvl3pPr indent="-228600" lvl="2" marL="1371600" algn="l">
              <a:lnSpc>
                <a:spcPct val="90000"/>
              </a:lnSpc>
              <a:spcBef>
                <a:spcPts val="300"/>
              </a:spcBef>
              <a:spcAft>
                <a:spcPts val="0"/>
              </a:spcAft>
              <a:buSzPts val="1800"/>
              <a:buNone/>
              <a:defRPr b="1" sz="1800"/>
            </a:lvl3pPr>
            <a:lvl4pPr indent="-228600" lvl="3" marL="1828800" algn="l">
              <a:lnSpc>
                <a:spcPct val="90000"/>
              </a:lnSpc>
              <a:spcBef>
                <a:spcPts val="300"/>
              </a:spcBef>
              <a:spcAft>
                <a:spcPts val="0"/>
              </a:spcAft>
              <a:buSzPts val="1600"/>
              <a:buNone/>
              <a:defRPr b="1" sz="1600"/>
            </a:lvl4pPr>
            <a:lvl5pPr indent="-228600" lvl="4" marL="2286000" algn="l">
              <a:lnSpc>
                <a:spcPct val="90000"/>
              </a:lnSpc>
              <a:spcBef>
                <a:spcPts val="300"/>
              </a:spcBef>
              <a:spcAft>
                <a:spcPts val="0"/>
              </a:spcAft>
              <a:buSzPts val="1600"/>
              <a:buNone/>
              <a:defRPr b="1" sz="1600"/>
            </a:lvl5pPr>
            <a:lvl6pPr indent="-228600" lvl="5" marL="2743200" algn="l">
              <a:lnSpc>
                <a:spcPct val="90000"/>
              </a:lnSpc>
              <a:spcBef>
                <a:spcPts val="300"/>
              </a:spcBef>
              <a:spcAft>
                <a:spcPts val="0"/>
              </a:spcAft>
              <a:buSzPts val="1600"/>
              <a:buNone/>
              <a:defRPr b="1" sz="1600"/>
            </a:lvl6pPr>
            <a:lvl7pPr indent="-228600" lvl="6" marL="3200400" algn="l">
              <a:lnSpc>
                <a:spcPct val="90000"/>
              </a:lnSpc>
              <a:spcBef>
                <a:spcPts val="300"/>
              </a:spcBef>
              <a:spcAft>
                <a:spcPts val="0"/>
              </a:spcAft>
              <a:buSzPts val="1600"/>
              <a:buNone/>
              <a:defRPr b="1" sz="1600"/>
            </a:lvl7pPr>
            <a:lvl8pPr indent="-228600" lvl="7" marL="3657600" algn="l">
              <a:lnSpc>
                <a:spcPct val="90000"/>
              </a:lnSpc>
              <a:spcBef>
                <a:spcPts val="300"/>
              </a:spcBef>
              <a:spcAft>
                <a:spcPts val="0"/>
              </a:spcAft>
              <a:buSzPts val="1600"/>
              <a:buNone/>
              <a:defRPr b="1" sz="1600"/>
            </a:lvl8pPr>
            <a:lvl9pPr indent="-228600" lvl="8" marL="4114800" algn="l">
              <a:lnSpc>
                <a:spcPct val="90000"/>
              </a:lnSpc>
              <a:spcBef>
                <a:spcPts val="300"/>
              </a:spcBef>
              <a:spcAft>
                <a:spcPts val="300"/>
              </a:spcAft>
              <a:buSzPts val="1600"/>
              <a:buNone/>
              <a:defRPr b="1" sz="1600"/>
            </a:lvl9pPr>
          </a:lstStyle>
          <a:p/>
        </p:txBody>
      </p:sp>
      <p:sp>
        <p:nvSpPr>
          <p:cNvPr id="60" name="Google Shape;60;p17"/>
          <p:cNvSpPr txBox="1"/>
          <p:nvPr>
            <p:ph idx="2" type="body"/>
          </p:nvPr>
        </p:nvSpPr>
        <p:spPr>
          <a:xfrm>
            <a:off x="1261872" y="2507550"/>
            <a:ext cx="4480560" cy="366465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61" name="Google Shape;61;p17"/>
          <p:cNvSpPr txBox="1"/>
          <p:nvPr>
            <p:ph idx="3" type="body"/>
          </p:nvPr>
        </p:nvSpPr>
        <p:spPr>
          <a:xfrm>
            <a:off x="6126480" y="1713655"/>
            <a:ext cx="4480560" cy="731520"/>
          </a:xfrm>
          <a:prstGeom prst="rect">
            <a:avLst/>
          </a:prstGeom>
          <a:noFill/>
          <a:ln>
            <a:noFill/>
          </a:ln>
        </p:spPr>
        <p:txBody>
          <a:bodyPr anchorCtr="0" anchor="b" bIns="45700" lIns="91425" spcFirstLastPara="1" rIns="91425" wrap="square" tIns="45700">
            <a:normAutofit/>
          </a:bodyPr>
          <a:lstStyle>
            <a:lvl1pPr indent="-228600" lvl="0" marL="457200" algn="l">
              <a:lnSpc>
                <a:spcPct val="95000"/>
              </a:lnSpc>
              <a:spcBef>
                <a:spcPts val="0"/>
              </a:spcBef>
              <a:spcAft>
                <a:spcPts val="0"/>
              </a:spcAft>
              <a:buSzPts val="1600"/>
              <a:buNone/>
              <a:defRPr b="0" sz="2000">
                <a:solidFill>
                  <a:schemeClr val="dk2"/>
                </a:solidFill>
                <a:latin typeface="Century Schoolbook"/>
                <a:ea typeface="Century Schoolbook"/>
                <a:cs typeface="Century Schoolbook"/>
                <a:sym typeface="Century Schoolbook"/>
              </a:defRPr>
            </a:lvl1pPr>
            <a:lvl2pPr indent="-228600" lvl="1" marL="914400" algn="l">
              <a:lnSpc>
                <a:spcPct val="90000"/>
              </a:lnSpc>
              <a:spcBef>
                <a:spcPts val="300"/>
              </a:spcBef>
              <a:spcAft>
                <a:spcPts val="0"/>
              </a:spcAft>
              <a:buSzPts val="2000"/>
              <a:buNone/>
              <a:defRPr b="1" sz="2000"/>
            </a:lvl2pPr>
            <a:lvl3pPr indent="-228600" lvl="2" marL="1371600" algn="l">
              <a:lnSpc>
                <a:spcPct val="90000"/>
              </a:lnSpc>
              <a:spcBef>
                <a:spcPts val="300"/>
              </a:spcBef>
              <a:spcAft>
                <a:spcPts val="0"/>
              </a:spcAft>
              <a:buSzPts val="1800"/>
              <a:buNone/>
              <a:defRPr b="1" sz="1800"/>
            </a:lvl3pPr>
            <a:lvl4pPr indent="-228600" lvl="3" marL="1828800" algn="l">
              <a:lnSpc>
                <a:spcPct val="90000"/>
              </a:lnSpc>
              <a:spcBef>
                <a:spcPts val="300"/>
              </a:spcBef>
              <a:spcAft>
                <a:spcPts val="0"/>
              </a:spcAft>
              <a:buSzPts val="1600"/>
              <a:buNone/>
              <a:defRPr b="1" sz="1600"/>
            </a:lvl4pPr>
            <a:lvl5pPr indent="-228600" lvl="4" marL="2286000" algn="l">
              <a:lnSpc>
                <a:spcPct val="90000"/>
              </a:lnSpc>
              <a:spcBef>
                <a:spcPts val="300"/>
              </a:spcBef>
              <a:spcAft>
                <a:spcPts val="0"/>
              </a:spcAft>
              <a:buSzPts val="1600"/>
              <a:buNone/>
              <a:defRPr b="1" sz="1600"/>
            </a:lvl5pPr>
            <a:lvl6pPr indent="-228600" lvl="5" marL="2743200" algn="l">
              <a:lnSpc>
                <a:spcPct val="90000"/>
              </a:lnSpc>
              <a:spcBef>
                <a:spcPts val="300"/>
              </a:spcBef>
              <a:spcAft>
                <a:spcPts val="0"/>
              </a:spcAft>
              <a:buSzPts val="1600"/>
              <a:buNone/>
              <a:defRPr b="1" sz="1600"/>
            </a:lvl6pPr>
            <a:lvl7pPr indent="-228600" lvl="6" marL="3200400" algn="l">
              <a:lnSpc>
                <a:spcPct val="90000"/>
              </a:lnSpc>
              <a:spcBef>
                <a:spcPts val="300"/>
              </a:spcBef>
              <a:spcAft>
                <a:spcPts val="0"/>
              </a:spcAft>
              <a:buSzPts val="1600"/>
              <a:buNone/>
              <a:defRPr b="1" sz="1600"/>
            </a:lvl7pPr>
            <a:lvl8pPr indent="-228600" lvl="7" marL="3657600" algn="l">
              <a:lnSpc>
                <a:spcPct val="90000"/>
              </a:lnSpc>
              <a:spcBef>
                <a:spcPts val="300"/>
              </a:spcBef>
              <a:spcAft>
                <a:spcPts val="0"/>
              </a:spcAft>
              <a:buSzPts val="1600"/>
              <a:buNone/>
              <a:defRPr b="1" sz="1600"/>
            </a:lvl8pPr>
            <a:lvl9pPr indent="-228600" lvl="8" marL="4114800" algn="l">
              <a:lnSpc>
                <a:spcPct val="90000"/>
              </a:lnSpc>
              <a:spcBef>
                <a:spcPts val="300"/>
              </a:spcBef>
              <a:spcAft>
                <a:spcPts val="300"/>
              </a:spcAft>
              <a:buSzPts val="1600"/>
              <a:buNone/>
              <a:defRPr b="1" sz="1600"/>
            </a:lvl9pPr>
          </a:lstStyle>
          <a:p/>
        </p:txBody>
      </p:sp>
      <p:sp>
        <p:nvSpPr>
          <p:cNvPr id="62" name="Google Shape;62;p17"/>
          <p:cNvSpPr txBox="1"/>
          <p:nvPr>
            <p:ph idx="4" type="body"/>
          </p:nvPr>
        </p:nvSpPr>
        <p:spPr>
          <a:xfrm>
            <a:off x="6126480" y="2507550"/>
            <a:ext cx="4480560" cy="366465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63" name="Google Shape;63;p17"/>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66" name="Shape 66"/>
        <p:cNvGrpSpPr/>
        <p:nvPr/>
      </p:nvGrpSpPr>
      <p:grpSpPr>
        <a:xfrm>
          <a:off x="0" y="0"/>
          <a:ext cx="0" cy="0"/>
          <a:chOff x="0" y="0"/>
          <a:chExt cx="0" cy="0"/>
        </a:xfrm>
      </p:grpSpPr>
      <p:sp>
        <p:nvSpPr>
          <p:cNvPr id="67" name="Google Shape;67;p18"/>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8"/>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8"/>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71" name="Shape 71"/>
        <p:cNvGrpSpPr/>
        <p:nvPr/>
      </p:nvGrpSpPr>
      <p:grpSpPr>
        <a:xfrm>
          <a:off x="0" y="0"/>
          <a:ext cx="0" cy="0"/>
          <a:chOff x="0" y="0"/>
          <a:chExt cx="0" cy="0"/>
        </a:xfrm>
      </p:grpSpPr>
      <p:sp>
        <p:nvSpPr>
          <p:cNvPr id="72" name="Google Shape;72;p19"/>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75" name="Shape 75"/>
        <p:cNvGrpSpPr/>
        <p:nvPr/>
      </p:nvGrpSpPr>
      <p:grpSpPr>
        <a:xfrm>
          <a:off x="0" y="0"/>
          <a:ext cx="0" cy="0"/>
          <a:chOff x="0" y="0"/>
          <a:chExt cx="0" cy="0"/>
        </a:xfrm>
      </p:grpSpPr>
      <p:sp>
        <p:nvSpPr>
          <p:cNvPr id="76" name="Google Shape;76;p20"/>
          <p:cNvSpPr txBox="1"/>
          <p:nvPr>
            <p:ph type="title"/>
          </p:nvPr>
        </p:nvSpPr>
        <p:spPr>
          <a:xfrm>
            <a:off x="841248" y="457200"/>
            <a:ext cx="320040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Schoolbook"/>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0"/>
          <p:cNvSpPr txBox="1"/>
          <p:nvPr>
            <p:ph idx="1" type="body"/>
          </p:nvPr>
        </p:nvSpPr>
        <p:spPr>
          <a:xfrm>
            <a:off x="4504267" y="685800"/>
            <a:ext cx="6079066" cy="5486400"/>
          </a:xfrm>
          <a:prstGeom prst="rect">
            <a:avLst/>
          </a:prstGeom>
          <a:noFill/>
          <a:ln>
            <a:noFill/>
          </a:ln>
        </p:spPr>
        <p:txBody>
          <a:bodyPr anchorCtr="0" anchor="t" bIns="45700" lIns="91425" spcFirstLastPara="1" rIns="91425" wrap="square" tIns="45700">
            <a:normAutofit/>
          </a:bodyPr>
          <a:lstStyle>
            <a:lvl1pPr indent="-330200" lvl="0" marL="457200" algn="l">
              <a:lnSpc>
                <a:spcPct val="95000"/>
              </a:lnSpc>
              <a:spcBef>
                <a:spcPts val="1400"/>
              </a:spcBef>
              <a:spcAft>
                <a:spcPts val="0"/>
              </a:spcAft>
              <a:buSzPts val="1600"/>
              <a:buChar char="•"/>
              <a:defRPr sz="2000"/>
            </a:lvl1pPr>
            <a:lvl2pPr indent="-342900" lvl="1" marL="914400" algn="l">
              <a:lnSpc>
                <a:spcPct val="90000"/>
              </a:lnSpc>
              <a:spcBef>
                <a:spcPts val="300"/>
              </a:spcBef>
              <a:spcAft>
                <a:spcPts val="0"/>
              </a:spcAft>
              <a:buSzPts val="1800"/>
              <a:buChar char="●"/>
              <a:defRPr sz="1800"/>
            </a:lvl2pPr>
            <a:lvl3pPr indent="-330200" lvl="2" marL="1371600" algn="l">
              <a:lnSpc>
                <a:spcPct val="90000"/>
              </a:lnSpc>
              <a:spcBef>
                <a:spcPts val="300"/>
              </a:spcBef>
              <a:spcAft>
                <a:spcPts val="0"/>
              </a:spcAft>
              <a:buSzPts val="1600"/>
              <a:buChar char="●"/>
              <a:defRPr sz="16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78" name="Google Shape;78;p20"/>
          <p:cNvSpPr txBox="1"/>
          <p:nvPr>
            <p:ph idx="2" type="body"/>
          </p:nvPr>
        </p:nvSpPr>
        <p:spPr>
          <a:xfrm>
            <a:off x="841248" y="2099734"/>
            <a:ext cx="320040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114000"/>
              </a:lnSpc>
              <a:spcBef>
                <a:spcPts val="800"/>
              </a:spcBef>
              <a:spcAft>
                <a:spcPts val="0"/>
              </a:spcAft>
              <a:buSzPts val="1040"/>
              <a:buNone/>
              <a:defRPr sz="1300"/>
            </a:lvl1pPr>
            <a:lvl2pPr indent="-228600" lvl="1" marL="914400" algn="l">
              <a:lnSpc>
                <a:spcPct val="90000"/>
              </a:lnSpc>
              <a:spcBef>
                <a:spcPts val="300"/>
              </a:spcBef>
              <a:spcAft>
                <a:spcPts val="0"/>
              </a:spcAft>
              <a:buSzPts val="1200"/>
              <a:buNone/>
              <a:defRPr sz="1200"/>
            </a:lvl2pPr>
            <a:lvl3pPr indent="-228600" lvl="2" marL="1371600" algn="l">
              <a:lnSpc>
                <a:spcPct val="90000"/>
              </a:lnSpc>
              <a:spcBef>
                <a:spcPts val="300"/>
              </a:spcBef>
              <a:spcAft>
                <a:spcPts val="0"/>
              </a:spcAft>
              <a:buSzPts val="1000"/>
              <a:buNone/>
              <a:defRPr sz="10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300"/>
              </a:spcBef>
              <a:spcAft>
                <a:spcPts val="0"/>
              </a:spcAft>
              <a:buSzPts val="900"/>
              <a:buNone/>
              <a:defRPr sz="900"/>
            </a:lvl5pPr>
            <a:lvl6pPr indent="-228600" lvl="5" marL="2743200" algn="l">
              <a:lnSpc>
                <a:spcPct val="90000"/>
              </a:lnSpc>
              <a:spcBef>
                <a:spcPts val="300"/>
              </a:spcBef>
              <a:spcAft>
                <a:spcPts val="0"/>
              </a:spcAft>
              <a:buSzPts val="900"/>
              <a:buNone/>
              <a:defRPr sz="900"/>
            </a:lvl6pPr>
            <a:lvl7pPr indent="-228600" lvl="6" marL="3200400" algn="l">
              <a:lnSpc>
                <a:spcPct val="90000"/>
              </a:lnSpc>
              <a:spcBef>
                <a:spcPts val="300"/>
              </a:spcBef>
              <a:spcAft>
                <a:spcPts val="0"/>
              </a:spcAft>
              <a:buSzPts val="900"/>
              <a:buNone/>
              <a:defRPr sz="900"/>
            </a:lvl7pPr>
            <a:lvl8pPr indent="-228600" lvl="7" marL="3657600" algn="l">
              <a:lnSpc>
                <a:spcPct val="90000"/>
              </a:lnSpc>
              <a:spcBef>
                <a:spcPts val="300"/>
              </a:spcBef>
              <a:spcAft>
                <a:spcPts val="0"/>
              </a:spcAft>
              <a:buSzPts val="900"/>
              <a:buNone/>
              <a:defRPr sz="900"/>
            </a:lvl8pPr>
            <a:lvl9pPr indent="-228600" lvl="8" marL="4114800" algn="l">
              <a:lnSpc>
                <a:spcPct val="90000"/>
              </a:lnSpc>
              <a:spcBef>
                <a:spcPts val="300"/>
              </a:spcBef>
              <a:spcAft>
                <a:spcPts val="300"/>
              </a:spcAft>
              <a:buSzPts val="900"/>
              <a:buNone/>
              <a:defRPr sz="900"/>
            </a:lvl9pPr>
          </a:lstStyle>
          <a:p/>
        </p:txBody>
      </p:sp>
      <p:sp>
        <p:nvSpPr>
          <p:cNvPr id="79" name="Google Shape;79;p20"/>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1"/>
          <p:cNvSpPr/>
          <p:nvPr/>
        </p:nvSpPr>
        <p:spPr>
          <a:xfrm>
            <a:off x="11292840" y="0"/>
            <a:ext cx="914400" cy="6858000"/>
          </a:xfrm>
          <a:prstGeom prst="rect">
            <a:avLst/>
          </a:prstGeom>
          <a:solidFill>
            <a:srgbClr val="498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1"/>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entury Schoolbook"/>
              <a:buNone/>
              <a:defRPr b="0" i="0" sz="4400" u="none" cap="none" strike="noStrik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1"/>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lt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FEFEFE"/>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9pPr>
          </a:lstStyle>
          <a:p/>
        </p:txBody>
      </p:sp>
      <p:sp>
        <p:nvSpPr>
          <p:cNvPr id="13" name="Google Shape;13;p11"/>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EDF4FD"/>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4" name="Google Shape;14;p11"/>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EDF4FD"/>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5" name="Google Shape;15;p11"/>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i="0" sz="3600" u="none" cap="none" strike="noStrike">
                <a:solidFill>
                  <a:srgbClr val="CCDFFB"/>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CCDFFB"/>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CCDFFB"/>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CCDFFB"/>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CCDFFB"/>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CCDFFB"/>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CCDFFB"/>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CCDFFB"/>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CCDFFB"/>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10"/>
          <p:cNvSpPr/>
          <p:nvPr/>
        </p:nvSpPr>
        <p:spPr>
          <a:xfrm>
            <a:off x="11292840" y="0"/>
            <a:ext cx="914400" cy="6858000"/>
          </a:xfrm>
          <a:prstGeom prst="rect">
            <a:avLst/>
          </a:prstGeom>
          <a:solidFill>
            <a:srgbClr val="0C54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0"/>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Schoolbook"/>
              <a:buNone/>
              <a:defRPr b="0" i="0" sz="44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10"/>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27" name="Google Shape;27;p10"/>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BBF5C1"/>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8" name="Google Shape;28;p10"/>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BBF5C1"/>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9" name="Google Shape;29;p10"/>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i="0" sz="3600" u="none" cap="none" strike="noStrike">
                <a:solidFill>
                  <a:srgbClr val="37E14C"/>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37E14C"/>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37E14C"/>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37E14C"/>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37E14C"/>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37E14C"/>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37E14C"/>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37E14C"/>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37E14C"/>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youtube.com/watch?v=IWQf_uEgK7s" TargetMode="External"/><Relationship Id="rId4" Type="http://schemas.openxmlformats.org/officeDocument/2006/relationships/hyperlink" Target="http://www.facip.ufu.br/sites/facip.ufu.br/files/Anexos/Bookpage/Anexos_fe1-4-queda-livr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723994" y="3171401"/>
            <a:ext cx="10419900" cy="121680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chemeClr val="lt1"/>
              </a:buClr>
              <a:buSzPts val="6480"/>
              <a:buFont typeface="Century Schoolbook"/>
              <a:buNone/>
            </a:pPr>
            <a:r>
              <a:rPr lang="pt-BR" sz="5300"/>
              <a:t>PROJETO:</a:t>
            </a:r>
            <a:endParaRPr sz="5300"/>
          </a:p>
          <a:p>
            <a:pPr indent="0" lvl="0" marL="0" rtl="0" algn="ctr">
              <a:lnSpc>
                <a:spcPct val="85000"/>
              </a:lnSpc>
              <a:spcBef>
                <a:spcPts val="0"/>
              </a:spcBef>
              <a:spcAft>
                <a:spcPts val="0"/>
              </a:spcAft>
              <a:buClr>
                <a:schemeClr val="lt1"/>
              </a:buClr>
              <a:buSzPts val="6480"/>
              <a:buFont typeface="Century Schoolbook"/>
              <a:buNone/>
            </a:pPr>
            <a:r>
              <a:rPr lang="pt-BR" sz="5300"/>
              <a:t>QUEDA LIVRE</a:t>
            </a:r>
            <a:endParaRPr sz="5300"/>
          </a:p>
        </p:txBody>
      </p:sp>
      <p:sp>
        <p:nvSpPr>
          <p:cNvPr id="107" name="Google Shape;107;p1"/>
          <p:cNvSpPr txBox="1"/>
          <p:nvPr>
            <p:ph idx="1" type="subTitle"/>
          </p:nvPr>
        </p:nvSpPr>
        <p:spPr>
          <a:xfrm>
            <a:off x="1386850" y="4906630"/>
            <a:ext cx="9525300" cy="870300"/>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0"/>
              </a:spcBef>
              <a:spcAft>
                <a:spcPts val="0"/>
              </a:spcAft>
              <a:buSzPts val="1760"/>
              <a:buNone/>
            </a:pPr>
            <a:r>
              <a:rPr b="1" lang="pt-BR" sz="2485">
                <a:solidFill>
                  <a:srgbClr val="FFFF00"/>
                </a:solidFill>
              </a:rPr>
              <a:t>Apresentação do Grupo 2</a:t>
            </a:r>
            <a:endParaRPr b="1" sz="2485">
              <a:solidFill>
                <a:srgbClr val="FFFF00"/>
              </a:solidFill>
            </a:endParaRPr>
          </a:p>
          <a:p>
            <a:pPr indent="0" lvl="0" marL="0" rtl="0" algn="ctr">
              <a:lnSpc>
                <a:spcPct val="95000"/>
              </a:lnSpc>
              <a:spcBef>
                <a:spcPts val="0"/>
              </a:spcBef>
              <a:spcAft>
                <a:spcPts val="0"/>
              </a:spcAft>
              <a:buSzPts val="1760"/>
              <a:buNone/>
            </a:pPr>
            <a:r>
              <a:t/>
            </a:r>
            <a:endParaRPr b="1">
              <a:solidFill>
                <a:srgbClr val="FFFF00"/>
              </a:solidFill>
            </a:endParaRPr>
          </a:p>
        </p:txBody>
      </p:sp>
      <p:pic>
        <p:nvPicPr>
          <p:cNvPr id="108" name="Google Shape;108;p1"/>
          <p:cNvPicPr preferRelativeResize="0"/>
          <p:nvPr/>
        </p:nvPicPr>
        <p:blipFill rotWithShape="1">
          <a:blip r:embed="rId3">
            <a:alphaModFix/>
          </a:blip>
          <a:srcRect b="0" l="0" r="0" t="0"/>
          <a:stretch/>
        </p:blipFill>
        <p:spPr>
          <a:xfrm>
            <a:off x="4994407" y="368011"/>
            <a:ext cx="1879096" cy="2139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6"/>
          <p:cNvSpPr txBox="1"/>
          <p:nvPr/>
        </p:nvSpPr>
        <p:spPr>
          <a:xfrm>
            <a:off x="149950" y="4564562"/>
            <a:ext cx="351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210" name="Google Shape;210;p6"/>
          <p:cNvSpPr txBox="1"/>
          <p:nvPr/>
        </p:nvSpPr>
        <p:spPr>
          <a:xfrm>
            <a:off x="3856310" y="4433930"/>
            <a:ext cx="351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211" name="Google Shape;211;p6"/>
          <p:cNvSpPr txBox="1"/>
          <p:nvPr/>
        </p:nvSpPr>
        <p:spPr>
          <a:xfrm>
            <a:off x="5698284" y="4433930"/>
            <a:ext cx="364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212" name="Google Shape;212;p6"/>
          <p:cNvSpPr txBox="1"/>
          <p:nvPr/>
        </p:nvSpPr>
        <p:spPr>
          <a:xfrm>
            <a:off x="6962633" y="5240652"/>
            <a:ext cx="351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213" name="Google Shape;213;p6"/>
          <p:cNvSpPr/>
          <p:nvPr/>
        </p:nvSpPr>
        <p:spPr>
          <a:xfrm>
            <a:off x="414865" y="791432"/>
            <a:ext cx="9267000" cy="46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i="1" lang="pt-BR" sz="2400">
                <a:solidFill>
                  <a:srgbClr val="3477B2"/>
                </a:solidFill>
              </a:rPr>
              <a:t>Comparação Dos Resultados Prático X Tracker</a:t>
            </a:r>
            <a:endParaRPr i="1" sz="2400">
              <a:solidFill>
                <a:srgbClr val="3477B2"/>
              </a:solidFill>
            </a:endParaRPr>
          </a:p>
        </p:txBody>
      </p:sp>
      <p:sp>
        <p:nvSpPr>
          <p:cNvPr id="214" name="Google Shape;214;p6"/>
          <p:cNvSpPr txBox="1"/>
          <p:nvPr/>
        </p:nvSpPr>
        <p:spPr>
          <a:xfrm>
            <a:off x="414875" y="209850"/>
            <a:ext cx="6300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a:solidFill>
                  <a:srgbClr val="0C5415"/>
                </a:solidFill>
                <a:latin typeface="Arial"/>
                <a:ea typeface="Arial"/>
                <a:cs typeface="Arial"/>
                <a:sym typeface="Arial"/>
              </a:rPr>
              <a:t>Resultados e discussão</a:t>
            </a:r>
            <a:endParaRPr/>
          </a:p>
        </p:txBody>
      </p:sp>
      <p:sp>
        <p:nvSpPr>
          <p:cNvPr id="215" name="Google Shape;215;p6"/>
          <p:cNvSpPr txBox="1"/>
          <p:nvPr/>
        </p:nvSpPr>
        <p:spPr>
          <a:xfrm>
            <a:off x="414867" y="6295304"/>
            <a:ext cx="70473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216" name="Google Shape;216;p6"/>
          <p:cNvSpPr txBox="1"/>
          <p:nvPr/>
        </p:nvSpPr>
        <p:spPr>
          <a:xfrm>
            <a:off x="501250" y="1703725"/>
            <a:ext cx="9768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p>
        </p:txBody>
      </p:sp>
      <p:sp>
        <p:nvSpPr>
          <p:cNvPr id="217" name="Google Shape;217;p6"/>
          <p:cNvSpPr txBox="1"/>
          <p:nvPr/>
        </p:nvSpPr>
        <p:spPr>
          <a:xfrm>
            <a:off x="1945675" y="2311675"/>
            <a:ext cx="55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Schoolbook"/>
              <a:ea typeface="Century Schoolbook"/>
              <a:cs typeface="Century Schoolbook"/>
              <a:sym typeface="Century Schoolbook"/>
            </a:endParaRPr>
          </a:p>
        </p:txBody>
      </p:sp>
      <p:sp>
        <p:nvSpPr>
          <p:cNvPr id="218" name="Google Shape;218;p6"/>
          <p:cNvSpPr txBox="1"/>
          <p:nvPr/>
        </p:nvSpPr>
        <p:spPr>
          <a:xfrm>
            <a:off x="501250" y="1397650"/>
            <a:ext cx="97689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900"/>
              <a:t>Comparando os Resultados de valor de aceleração do Experimento Prático (</a:t>
            </a:r>
            <a:r>
              <a:rPr lang="pt-BR" sz="1900">
                <a:solidFill>
                  <a:schemeClr val="dk1"/>
                </a:solidFill>
              </a:rPr>
              <a:t>9,1202 m/s²</a:t>
            </a:r>
            <a:r>
              <a:rPr lang="pt-BR" sz="1900"/>
              <a:t>) com o Simulador (</a:t>
            </a:r>
            <a:r>
              <a:rPr lang="pt-BR" sz="1900">
                <a:solidFill>
                  <a:schemeClr val="dk1"/>
                </a:solidFill>
              </a:rPr>
              <a:t>9,2584 m/s²</a:t>
            </a:r>
            <a:r>
              <a:rPr lang="pt-BR" sz="1900"/>
              <a:t>) temos:</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pt-BR" sz="1900"/>
              <a:t>Ao compararmos os valores de Aceleração encontrados nos dois experimentos, obtemos um desvio de 1,49%</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pt-BR" sz="1900"/>
              <a:t>Desta forma, notamos que, apesar de termos resultados bem próximos, o Tracker trouxe resultados mais precisos, mostrando-se uma ferramenta útil para o estudo;</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pt-BR" sz="1900"/>
              <a:t>Apesar de ser uma boa ferramenta, o Tracker não está isento de todos os erros que podem ocorrer durante o experimento. Por isso o resultado do Tracker também não foi tão exato quanto a teoria (9,8 m/s²)</a:t>
            </a:r>
            <a:endParaRPr sz="1900"/>
          </a:p>
        </p:txBody>
      </p:sp>
      <p:pic>
        <p:nvPicPr>
          <p:cNvPr id="219" name="Google Shape;219;p6"/>
          <p:cNvPicPr preferRelativeResize="0"/>
          <p:nvPr/>
        </p:nvPicPr>
        <p:blipFill>
          <a:blip r:embed="rId3">
            <a:alphaModFix/>
          </a:blip>
          <a:stretch>
            <a:fillRect/>
          </a:stretch>
        </p:blipFill>
        <p:spPr>
          <a:xfrm>
            <a:off x="4004713" y="5391900"/>
            <a:ext cx="2761976" cy="603350"/>
          </a:xfrm>
          <a:prstGeom prst="rect">
            <a:avLst/>
          </a:prstGeom>
          <a:noFill/>
          <a:ln>
            <a:noFill/>
          </a:ln>
        </p:spPr>
      </p:pic>
      <p:sp>
        <p:nvSpPr>
          <p:cNvPr id="220" name="Google Shape;220;p6"/>
          <p:cNvSpPr txBox="1"/>
          <p:nvPr/>
        </p:nvSpPr>
        <p:spPr>
          <a:xfrm>
            <a:off x="4135300" y="6120425"/>
            <a:ext cx="2500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500"/>
              <a:t>Fórmula</a:t>
            </a:r>
            <a:r>
              <a:rPr lang="pt-BR" sz="1500"/>
              <a:t> do desvio</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8"/>
          <p:cNvSpPr txBox="1"/>
          <p:nvPr/>
        </p:nvSpPr>
        <p:spPr>
          <a:xfrm>
            <a:off x="410740" y="186611"/>
            <a:ext cx="2184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a:solidFill>
                  <a:srgbClr val="0C5415"/>
                </a:solidFill>
                <a:latin typeface="Arial"/>
                <a:ea typeface="Arial"/>
                <a:cs typeface="Arial"/>
                <a:sym typeface="Arial"/>
              </a:rPr>
              <a:t>Conclusão</a:t>
            </a:r>
            <a:endParaRPr/>
          </a:p>
        </p:txBody>
      </p:sp>
      <p:sp>
        <p:nvSpPr>
          <p:cNvPr id="226" name="Google Shape;226;p8"/>
          <p:cNvSpPr/>
          <p:nvPr/>
        </p:nvSpPr>
        <p:spPr>
          <a:xfrm>
            <a:off x="410750" y="798125"/>
            <a:ext cx="9774600" cy="4842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pt-BR" sz="2400">
                <a:solidFill>
                  <a:srgbClr val="0E57C4"/>
                </a:solidFill>
              </a:rPr>
              <a:t>Conclui-se do experimento que:</a:t>
            </a:r>
            <a:endParaRPr i="1" sz="2400">
              <a:solidFill>
                <a:srgbClr val="0E57C4"/>
              </a:solidFill>
            </a:endParaRPr>
          </a:p>
          <a:p>
            <a:pPr indent="0" lvl="0" marL="0" marR="0" rtl="0" algn="just">
              <a:spcBef>
                <a:spcPts val="0"/>
              </a:spcBef>
              <a:spcAft>
                <a:spcPts val="0"/>
              </a:spcAft>
              <a:buNone/>
            </a:pPr>
            <a:r>
              <a:t/>
            </a:r>
            <a:endParaRPr i="1" sz="2400">
              <a:solidFill>
                <a:srgbClr val="0E57C4"/>
              </a:solidFill>
            </a:endParaRPr>
          </a:p>
          <a:p>
            <a:pPr indent="-349250" lvl="0" marL="457200" marR="457200" rtl="0" algn="l">
              <a:lnSpc>
                <a:spcPct val="115000"/>
              </a:lnSpc>
              <a:spcBef>
                <a:spcPts val="0"/>
              </a:spcBef>
              <a:spcAft>
                <a:spcPts val="0"/>
              </a:spcAft>
              <a:buClr>
                <a:srgbClr val="37E14C"/>
              </a:buClr>
              <a:buSzPts val="1900"/>
              <a:buChar char="●"/>
            </a:pPr>
            <a:r>
              <a:rPr lang="pt-BR" sz="1900">
                <a:solidFill>
                  <a:schemeClr val="dk1"/>
                </a:solidFill>
                <a:highlight>
                  <a:srgbClr val="FEFEFE"/>
                </a:highlight>
              </a:rPr>
              <a:t>Concluímos que apesar da diferença entre a prática e a teoria, ambos os resultados estão em uma faixa aceitável e que comprovam a teoria. Obviamente é necessário considerar as limitações experimentais e os erros associados a elas.</a:t>
            </a:r>
            <a:endParaRPr sz="1900">
              <a:solidFill>
                <a:schemeClr val="dk1"/>
              </a:solidFill>
              <a:highlight>
                <a:srgbClr val="FEFEFE"/>
              </a:highlight>
            </a:endParaRPr>
          </a:p>
          <a:p>
            <a:pPr indent="0" lvl="0" marL="457200" marR="457200" rtl="0" algn="l">
              <a:lnSpc>
                <a:spcPct val="115000"/>
              </a:lnSpc>
              <a:spcBef>
                <a:spcPts val="0"/>
              </a:spcBef>
              <a:spcAft>
                <a:spcPts val="0"/>
              </a:spcAft>
              <a:buNone/>
            </a:pPr>
            <a:r>
              <a:t/>
            </a:r>
            <a:endParaRPr sz="1900">
              <a:solidFill>
                <a:schemeClr val="dk1"/>
              </a:solidFill>
              <a:highlight>
                <a:srgbClr val="FEFEFE"/>
              </a:highlight>
            </a:endParaRPr>
          </a:p>
          <a:p>
            <a:pPr indent="-349250" lvl="0" marL="457200" marR="457200" rtl="0" algn="l">
              <a:lnSpc>
                <a:spcPct val="115000"/>
              </a:lnSpc>
              <a:spcBef>
                <a:spcPts val="0"/>
              </a:spcBef>
              <a:spcAft>
                <a:spcPts val="0"/>
              </a:spcAft>
              <a:buClr>
                <a:srgbClr val="37E14C"/>
              </a:buClr>
              <a:buSzPts val="1900"/>
              <a:buChar char="●"/>
            </a:pPr>
            <a:r>
              <a:rPr lang="pt-BR" sz="1900">
                <a:solidFill>
                  <a:schemeClr val="dk1"/>
                </a:solidFill>
                <a:highlight>
                  <a:srgbClr val="FEFEFE"/>
                </a:highlight>
              </a:rPr>
              <a:t>Conseguimos perceber </a:t>
            </a:r>
            <a:r>
              <a:rPr lang="pt-BR" sz="1900">
                <a:solidFill>
                  <a:schemeClr val="dk1"/>
                </a:solidFill>
                <a:highlight>
                  <a:srgbClr val="FEFEFE"/>
                </a:highlight>
              </a:rPr>
              <a:t>também</a:t>
            </a:r>
            <a:r>
              <a:rPr lang="pt-BR" sz="1900">
                <a:solidFill>
                  <a:schemeClr val="dk1"/>
                </a:solidFill>
                <a:highlight>
                  <a:srgbClr val="FEFEFE"/>
                </a:highlight>
              </a:rPr>
              <a:t> que a simulação obtida a partir do tracker é mais precisa do que os </a:t>
            </a:r>
            <a:r>
              <a:rPr lang="pt-BR" sz="1900">
                <a:solidFill>
                  <a:schemeClr val="dk1"/>
                </a:solidFill>
                <a:highlight>
                  <a:srgbClr val="FEFEFE"/>
                </a:highlight>
              </a:rPr>
              <a:t>cálculos</a:t>
            </a:r>
            <a:r>
              <a:rPr lang="pt-BR" sz="1900">
                <a:solidFill>
                  <a:schemeClr val="dk1"/>
                </a:solidFill>
                <a:highlight>
                  <a:srgbClr val="FEFEFE"/>
                </a:highlight>
              </a:rPr>
              <a:t> a partir do experimento.</a:t>
            </a:r>
            <a:endParaRPr sz="1900">
              <a:solidFill>
                <a:schemeClr val="dk1"/>
              </a:solidFill>
              <a:highlight>
                <a:srgbClr val="FEFEFE"/>
              </a:highlight>
            </a:endParaRPr>
          </a:p>
          <a:p>
            <a:pPr indent="-228600" lvl="0" marL="457200" marR="457200" rtl="0" algn="r">
              <a:lnSpc>
                <a:spcPct val="115000"/>
              </a:lnSpc>
              <a:spcBef>
                <a:spcPts val="0"/>
              </a:spcBef>
              <a:spcAft>
                <a:spcPts val="0"/>
              </a:spcAft>
              <a:buClr>
                <a:schemeClr val="dk1"/>
              </a:buClr>
              <a:buSzPts val="1900"/>
              <a:buNone/>
            </a:pPr>
            <a:r>
              <a:t/>
            </a:r>
            <a:endParaRPr sz="1900">
              <a:solidFill>
                <a:schemeClr val="dk1"/>
              </a:solidFill>
              <a:highlight>
                <a:srgbClr val="FEFEFE"/>
              </a:highlight>
            </a:endParaRPr>
          </a:p>
          <a:p>
            <a:pPr indent="-349250" lvl="0" marL="457200" rtl="0" algn="l">
              <a:lnSpc>
                <a:spcPct val="115000"/>
              </a:lnSpc>
              <a:spcBef>
                <a:spcPts val="0"/>
              </a:spcBef>
              <a:spcAft>
                <a:spcPts val="0"/>
              </a:spcAft>
              <a:buClr>
                <a:srgbClr val="37E14C"/>
              </a:buClr>
              <a:buSzPts val="1900"/>
              <a:buChar char="●"/>
            </a:pPr>
            <a:r>
              <a:rPr lang="pt-BR" sz="1900">
                <a:solidFill>
                  <a:schemeClr val="dk1"/>
                </a:solidFill>
                <a:highlight>
                  <a:srgbClr val="FEFEFE"/>
                </a:highlight>
              </a:rPr>
              <a:t>Assim, notamos que nossos resultados são uma boa representação da teoria da queda livre, pois comprovam </a:t>
            </a:r>
            <a:r>
              <a:rPr lang="pt-BR" sz="1900">
                <a:solidFill>
                  <a:schemeClr val="dk1"/>
                </a:solidFill>
                <a:highlight>
                  <a:srgbClr val="FEFEFE"/>
                </a:highlight>
              </a:rPr>
              <a:t>que a força</a:t>
            </a:r>
            <a:r>
              <a:rPr lang="pt-BR" sz="1900">
                <a:solidFill>
                  <a:schemeClr val="dk1"/>
                </a:solidFill>
                <a:highlight>
                  <a:srgbClr val="FEFEFE"/>
                </a:highlight>
              </a:rPr>
              <a:t> da gravidade sobre um corpo causa um efeito acelerador, classificando desta forma o movimento como uniformemente variado (MUV).</a:t>
            </a:r>
            <a:endParaRPr sz="1900">
              <a:solidFill>
                <a:schemeClr val="dk1"/>
              </a:solidFill>
              <a:highlight>
                <a:srgbClr val="FEFEFE"/>
              </a:highlight>
            </a:endParaRPr>
          </a:p>
          <a:p>
            <a:pPr indent="0" lvl="0" marL="0" marR="0" rtl="0" algn="just">
              <a:spcBef>
                <a:spcPts val="0"/>
              </a:spcBef>
              <a:spcAft>
                <a:spcPts val="0"/>
              </a:spcAft>
              <a:buNone/>
            </a:pPr>
            <a:r>
              <a:t/>
            </a:r>
            <a:endParaRPr i="1" sz="1900">
              <a:solidFill>
                <a:schemeClr val="dk1"/>
              </a:solidFill>
              <a:highlight>
                <a:srgbClr val="FEFEFE"/>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 calcmode="lin" valueType="num">
                                      <p:cBhvr additive="base">
                                        <p:cTn dur="500"/>
                                        <p:tgtEl>
                                          <p:spTgt spid="22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 calcmode="lin" valueType="num">
                                      <p:cBhvr additive="base">
                                        <p:cTn dur="500"/>
                                        <p:tgtEl>
                                          <p:spTgt spid="226">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 calcmode="lin" valueType="num">
                                      <p:cBhvr additive="base">
                                        <p:cTn dur="500"/>
                                        <p:tgtEl>
                                          <p:spTgt spid="226">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anim calcmode="lin" valueType="num">
                                      <p:cBhvr additive="base">
                                        <p:cTn dur="500"/>
                                        <p:tgtEl>
                                          <p:spTgt spid="226">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anim calcmode="lin" valueType="num">
                                      <p:cBhvr additive="base">
                                        <p:cTn dur="500"/>
                                        <p:tgtEl>
                                          <p:spTgt spid="226">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anim calcmode="lin" valueType="num">
                                      <p:cBhvr additive="base">
                                        <p:cTn dur="500"/>
                                        <p:tgtEl>
                                          <p:spTgt spid="226">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6">
                                            <p:txEl>
                                              <p:pRg end="6" st="6"/>
                                            </p:txEl>
                                          </p:spTgt>
                                        </p:tgtEl>
                                        <p:attrNameLst>
                                          <p:attrName>style.visibility</p:attrName>
                                        </p:attrNameLst>
                                      </p:cBhvr>
                                      <p:to>
                                        <p:strVal val="visible"/>
                                      </p:to>
                                    </p:set>
                                    <p:anim calcmode="lin" valueType="num">
                                      <p:cBhvr additive="base">
                                        <p:cTn dur="500"/>
                                        <p:tgtEl>
                                          <p:spTgt spid="226">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6">
                                            <p:txEl>
                                              <p:pRg end="7" st="7"/>
                                            </p:txEl>
                                          </p:spTgt>
                                        </p:tgtEl>
                                        <p:attrNameLst>
                                          <p:attrName>style.visibility</p:attrName>
                                        </p:attrNameLst>
                                      </p:cBhvr>
                                      <p:to>
                                        <p:strVal val="visible"/>
                                      </p:to>
                                    </p:set>
                                    <p:anim calcmode="lin" valueType="num">
                                      <p:cBhvr additive="base">
                                        <p:cTn dur="500"/>
                                        <p:tgtEl>
                                          <p:spTgt spid="22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9"/>
          <p:cNvSpPr txBox="1"/>
          <p:nvPr/>
        </p:nvSpPr>
        <p:spPr>
          <a:xfrm>
            <a:off x="552257" y="401188"/>
            <a:ext cx="78084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a:solidFill>
                  <a:srgbClr val="0C5415"/>
                </a:solidFill>
                <a:latin typeface="Arial"/>
                <a:ea typeface="Arial"/>
                <a:cs typeface="Arial"/>
                <a:sym typeface="Arial"/>
              </a:rPr>
              <a:t>Referências bibliográficas e links utilizados</a:t>
            </a:r>
            <a:endParaRPr/>
          </a:p>
        </p:txBody>
      </p:sp>
      <p:sp>
        <p:nvSpPr>
          <p:cNvPr id="232" name="Google Shape;232;p9"/>
          <p:cNvSpPr/>
          <p:nvPr/>
        </p:nvSpPr>
        <p:spPr>
          <a:xfrm>
            <a:off x="602775" y="1409684"/>
            <a:ext cx="9774600" cy="2716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pt-BR" sz="1600" u="sng">
                <a:solidFill>
                  <a:schemeClr val="dk1"/>
                </a:solidFill>
                <a:hlinkClick r:id="rId3">
                  <a:extLst>
                    <a:ext uri="{A12FA001-AC4F-418D-AE19-62706E023703}">
                      <ahyp:hlinkClr val="tx"/>
                    </a:ext>
                  </a:extLst>
                </a:hlinkClick>
              </a:rPr>
              <a:t>https://www.youtube.com/watch?v=IWQf_uEgK7s</a:t>
            </a:r>
            <a:endParaRPr sz="1600">
              <a:solidFill>
                <a:schemeClr val="dk1"/>
              </a:solidFill>
            </a:endParaRPr>
          </a:p>
          <a:p>
            <a:pPr indent="0" lvl="0" marL="0" rtl="0" algn="ctr">
              <a:lnSpc>
                <a:spcPct val="115000"/>
              </a:lnSpc>
              <a:spcBef>
                <a:spcPts val="0"/>
              </a:spcBef>
              <a:spcAft>
                <a:spcPts val="0"/>
              </a:spcAft>
              <a:buSzPts val="1100"/>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pt-BR" sz="1600" u="sng">
                <a:solidFill>
                  <a:schemeClr val="dk1"/>
                </a:solidFill>
                <a:hlinkClick r:id="rId4">
                  <a:extLst>
                    <a:ext uri="{A12FA001-AC4F-418D-AE19-62706E023703}">
                      <ahyp:hlinkClr val="tx"/>
                    </a:ext>
                  </a:extLst>
                </a:hlinkClick>
              </a:rPr>
              <a:t>http://www.facip.ufu.br/sites/facip.ufu.br/files/Anexos/Bookpage/Anexos_fe1-4-queda-livre.pdf</a:t>
            </a:r>
            <a:endParaRPr sz="1600">
              <a:solidFill>
                <a:schemeClr val="dk1"/>
              </a:solidFill>
            </a:endParaRPr>
          </a:p>
          <a:p>
            <a:pPr indent="0" lvl="0" marL="0" rtl="0" algn="ctr">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marR="0" rtl="0" algn="just">
              <a:spcBef>
                <a:spcPts val="1200"/>
              </a:spcBef>
              <a:spcAft>
                <a:spcPts val="0"/>
              </a:spcAft>
              <a:buNone/>
            </a:pPr>
            <a:r>
              <a:t/>
            </a:r>
            <a:endParaRPr baseline="-25000"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 calcmode="lin" valueType="num">
                                      <p:cBhvr additive="base">
                                        <p:cTn dur="500"/>
                                        <p:tgtEl>
                                          <p:spTgt spid="23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 calcmode="lin" valueType="num">
                                      <p:cBhvr additive="base">
                                        <p:cTn dur="500"/>
                                        <p:tgtEl>
                                          <p:spTgt spid="23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 calcmode="lin" valueType="num">
                                      <p:cBhvr additive="base">
                                        <p:cTn dur="500"/>
                                        <p:tgtEl>
                                          <p:spTgt spid="232">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anim calcmode="lin" valueType="num">
                                      <p:cBhvr additive="base">
                                        <p:cTn dur="500"/>
                                        <p:tgtEl>
                                          <p:spTgt spid="232">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anim calcmode="lin" valueType="num">
                                      <p:cBhvr additive="base">
                                        <p:cTn dur="500"/>
                                        <p:tgtEl>
                                          <p:spTgt spid="23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p:nvPr/>
        </p:nvSpPr>
        <p:spPr>
          <a:xfrm>
            <a:off x="264176" y="781695"/>
            <a:ext cx="6780000" cy="2978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pt-BR" sz="2400">
                <a:solidFill>
                  <a:srgbClr val="3477B2"/>
                </a:solidFill>
              </a:rPr>
              <a:t>Queda Livre</a:t>
            </a:r>
            <a:r>
              <a:rPr b="0" i="1" lang="pt-BR" sz="2400" u="none" cap="none" strike="noStrike">
                <a:solidFill>
                  <a:srgbClr val="3477B2"/>
                </a:solidFill>
                <a:latin typeface="Arial"/>
                <a:ea typeface="Arial"/>
                <a:cs typeface="Arial"/>
                <a:sym typeface="Arial"/>
              </a:rPr>
              <a:t>:</a:t>
            </a:r>
            <a:endParaRPr b="0" i="1" sz="2400" u="none" cap="none" strike="noStrike">
              <a:solidFill>
                <a:srgbClr val="3477B2"/>
              </a:solidFill>
              <a:latin typeface="Arial"/>
              <a:ea typeface="Arial"/>
              <a:cs typeface="Arial"/>
              <a:sym typeface="Arial"/>
            </a:endParaRPr>
          </a:p>
          <a:p>
            <a:pPr indent="0" lvl="0" marL="0" marR="0" rtl="0" algn="just">
              <a:spcBef>
                <a:spcPts val="0"/>
              </a:spcBef>
              <a:spcAft>
                <a:spcPts val="0"/>
              </a:spcAft>
              <a:buNone/>
            </a:pPr>
            <a:r>
              <a:t/>
            </a:r>
            <a:endParaRPr i="1" sz="2400">
              <a:solidFill>
                <a:srgbClr val="3477B2"/>
              </a:solidFill>
            </a:endParaRPr>
          </a:p>
          <a:p>
            <a:pPr indent="-355600" lvl="0" marL="457200" marR="0" rtl="0" algn="l">
              <a:lnSpc>
                <a:spcPct val="115000"/>
              </a:lnSpc>
              <a:spcBef>
                <a:spcPts val="0"/>
              </a:spcBef>
              <a:spcAft>
                <a:spcPts val="0"/>
              </a:spcAft>
              <a:buClr>
                <a:srgbClr val="00B050"/>
              </a:buClr>
              <a:buSzPts val="2000"/>
              <a:buChar char="●"/>
            </a:pPr>
            <a:r>
              <a:rPr lang="pt-BR" sz="2000">
                <a:solidFill>
                  <a:schemeClr val="dk1"/>
                </a:solidFill>
              </a:rPr>
              <a:t>Estudo de um movimento de Queda no qual é considerado a gravidade como força aceleradora e desprezando a resistência do ar;</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355600" lvl="0" marL="457200" rtl="0" algn="l">
              <a:lnSpc>
                <a:spcPct val="115000"/>
              </a:lnSpc>
              <a:spcBef>
                <a:spcPts val="0"/>
              </a:spcBef>
              <a:spcAft>
                <a:spcPts val="0"/>
              </a:spcAft>
              <a:buClr>
                <a:srgbClr val="00B050"/>
              </a:buClr>
              <a:buSzPts val="2000"/>
              <a:buChar char="●"/>
            </a:pPr>
            <a:r>
              <a:rPr lang="pt-BR" sz="2000">
                <a:solidFill>
                  <a:schemeClr val="dk1"/>
                </a:solidFill>
              </a:rPr>
              <a:t>Aceleração causada pela gravidade equivalente a 9,8 m/s²;</a:t>
            </a:r>
            <a:endParaRPr sz="2000">
              <a:solidFill>
                <a:schemeClr val="dk1"/>
              </a:solidFill>
            </a:endParaRPr>
          </a:p>
          <a:p>
            <a:pPr indent="0" lvl="0" marL="45720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p:txBody>
      </p:sp>
      <p:sp>
        <p:nvSpPr>
          <p:cNvPr id="114" name="Google Shape;114;p2"/>
          <p:cNvSpPr txBox="1"/>
          <p:nvPr/>
        </p:nvSpPr>
        <p:spPr>
          <a:xfrm>
            <a:off x="264184" y="258492"/>
            <a:ext cx="5199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a:solidFill>
                  <a:srgbClr val="0C5415"/>
                </a:solidFill>
                <a:latin typeface="Arial"/>
                <a:ea typeface="Arial"/>
                <a:cs typeface="Arial"/>
                <a:sym typeface="Arial"/>
              </a:rPr>
              <a:t>Fundamentação Teórica</a:t>
            </a:r>
            <a:endParaRPr/>
          </a:p>
        </p:txBody>
      </p:sp>
      <p:sp>
        <p:nvSpPr>
          <p:cNvPr id="115" name="Google Shape;115;p2"/>
          <p:cNvSpPr txBox="1"/>
          <p:nvPr/>
        </p:nvSpPr>
        <p:spPr>
          <a:xfrm>
            <a:off x="9810177" y="5101681"/>
            <a:ext cx="62549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Century Schoolbook"/>
              <a:ea typeface="Century Schoolbook"/>
              <a:cs typeface="Century Schoolbook"/>
              <a:sym typeface="Century Schoolbook"/>
            </a:endParaRPr>
          </a:p>
        </p:txBody>
      </p:sp>
      <p:sp>
        <p:nvSpPr>
          <p:cNvPr id="116" name="Google Shape;116;p2"/>
          <p:cNvSpPr txBox="1"/>
          <p:nvPr/>
        </p:nvSpPr>
        <p:spPr>
          <a:xfrm>
            <a:off x="672511" y="6351276"/>
            <a:ext cx="47703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pic>
        <p:nvPicPr>
          <p:cNvPr id="117" name="Google Shape;117;p2"/>
          <p:cNvPicPr preferRelativeResize="0"/>
          <p:nvPr/>
        </p:nvPicPr>
        <p:blipFill rotWithShape="1">
          <a:blip r:embed="rId3">
            <a:alphaModFix/>
          </a:blip>
          <a:srcRect b="4139" l="7166" r="0" t="-4140"/>
          <a:stretch/>
        </p:blipFill>
        <p:spPr>
          <a:xfrm>
            <a:off x="7339475" y="781700"/>
            <a:ext cx="3713800" cy="2466975"/>
          </a:xfrm>
          <a:prstGeom prst="rect">
            <a:avLst/>
          </a:prstGeom>
          <a:noFill/>
          <a:ln>
            <a:noFill/>
          </a:ln>
        </p:spPr>
      </p:pic>
      <p:sp>
        <p:nvSpPr>
          <p:cNvPr id="118" name="Google Shape;118;p2"/>
          <p:cNvSpPr txBox="1"/>
          <p:nvPr/>
        </p:nvSpPr>
        <p:spPr>
          <a:xfrm>
            <a:off x="7339525" y="3221250"/>
            <a:ext cx="3713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t>Figura 1: Representação de queda livre</a:t>
            </a:r>
            <a:endParaRPr sz="1500"/>
          </a:p>
        </p:txBody>
      </p:sp>
      <p:sp>
        <p:nvSpPr>
          <p:cNvPr id="119" name="Google Shape;119;p2"/>
          <p:cNvSpPr txBox="1"/>
          <p:nvPr/>
        </p:nvSpPr>
        <p:spPr>
          <a:xfrm>
            <a:off x="338600" y="4085900"/>
            <a:ext cx="2480700" cy="923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i="1" lang="pt-BR" sz="2400">
                <a:solidFill>
                  <a:srgbClr val="3477B2"/>
                </a:solidFill>
              </a:rPr>
              <a:t>Equações: </a:t>
            </a:r>
            <a:endParaRPr i="1" sz="2400">
              <a:solidFill>
                <a:srgbClr val="3477B2"/>
              </a:solidFill>
            </a:endParaRPr>
          </a:p>
          <a:p>
            <a:pPr indent="0" lvl="0" marL="0" marR="0" rtl="0" algn="just">
              <a:lnSpc>
                <a:spcPct val="100000"/>
              </a:lnSpc>
              <a:spcBef>
                <a:spcPts val="0"/>
              </a:spcBef>
              <a:spcAft>
                <a:spcPts val="0"/>
              </a:spcAft>
              <a:buClr>
                <a:srgbClr val="000000"/>
              </a:buClr>
              <a:buFont typeface="Arial"/>
              <a:buNone/>
            </a:pPr>
            <a:r>
              <a:t/>
            </a:r>
            <a:endParaRPr i="1" sz="2400">
              <a:solidFill>
                <a:srgbClr val="3477B2"/>
              </a:solidFill>
            </a:endParaRPr>
          </a:p>
        </p:txBody>
      </p:sp>
      <p:pic>
        <p:nvPicPr>
          <p:cNvPr id="120" name="Google Shape;120;p2"/>
          <p:cNvPicPr preferRelativeResize="0"/>
          <p:nvPr/>
        </p:nvPicPr>
        <p:blipFill rotWithShape="1">
          <a:blip r:embed="rId4">
            <a:alphaModFix/>
          </a:blip>
          <a:srcRect b="11039" l="-7560" r="7560" t="-11040"/>
          <a:stretch/>
        </p:blipFill>
        <p:spPr>
          <a:xfrm>
            <a:off x="672500" y="4962846"/>
            <a:ext cx="1504350" cy="800879"/>
          </a:xfrm>
          <a:prstGeom prst="rect">
            <a:avLst/>
          </a:prstGeom>
          <a:noFill/>
          <a:ln>
            <a:noFill/>
          </a:ln>
        </p:spPr>
      </p:pic>
      <p:sp>
        <p:nvSpPr>
          <p:cNvPr id="121" name="Google Shape;121;p2"/>
          <p:cNvSpPr txBox="1"/>
          <p:nvPr/>
        </p:nvSpPr>
        <p:spPr>
          <a:xfrm>
            <a:off x="2131900" y="4665800"/>
            <a:ext cx="2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Schoolbook"/>
              <a:ea typeface="Century Schoolbook"/>
              <a:cs typeface="Century Schoolbook"/>
              <a:sym typeface="Century Schoolbook"/>
            </a:endParaRPr>
          </a:p>
        </p:txBody>
      </p:sp>
      <p:sp>
        <p:nvSpPr>
          <p:cNvPr id="122" name="Google Shape;122;p2"/>
          <p:cNvSpPr txBox="1"/>
          <p:nvPr/>
        </p:nvSpPr>
        <p:spPr>
          <a:xfrm>
            <a:off x="2819300" y="5009288"/>
            <a:ext cx="8404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000"/>
              <a:t>Equação de Posição</a:t>
            </a:r>
            <a:endParaRPr sz="2000"/>
          </a:p>
          <a:p>
            <a:pPr indent="0" lvl="0" marL="0" rtl="0" algn="l">
              <a:spcBef>
                <a:spcPts val="0"/>
              </a:spcBef>
              <a:spcAft>
                <a:spcPts val="0"/>
              </a:spcAft>
              <a:buNone/>
            </a:pPr>
            <a:r>
              <a:t/>
            </a:r>
            <a:endParaRPr>
              <a:latin typeface="Century Schoolbook"/>
              <a:ea typeface="Century Schoolbook"/>
              <a:cs typeface="Century Schoolbook"/>
              <a:sym typeface="Century Schoolbook"/>
            </a:endParaRPr>
          </a:p>
        </p:txBody>
      </p:sp>
      <p:pic>
        <p:nvPicPr>
          <p:cNvPr id="123" name="Google Shape;123;p2"/>
          <p:cNvPicPr preferRelativeResize="0"/>
          <p:nvPr/>
        </p:nvPicPr>
        <p:blipFill rotWithShape="1">
          <a:blip r:embed="rId5">
            <a:alphaModFix/>
          </a:blip>
          <a:srcRect b="0" l="-3019" r="47405" t="0"/>
          <a:stretch/>
        </p:blipFill>
        <p:spPr>
          <a:xfrm>
            <a:off x="7486812" y="3613775"/>
            <a:ext cx="2842924" cy="2710700"/>
          </a:xfrm>
          <a:prstGeom prst="rect">
            <a:avLst/>
          </a:prstGeom>
          <a:noFill/>
          <a:ln>
            <a:noFill/>
          </a:ln>
        </p:spPr>
      </p:pic>
      <p:sp>
        <p:nvSpPr>
          <p:cNvPr id="124" name="Google Shape;124;p2"/>
          <p:cNvSpPr txBox="1"/>
          <p:nvPr/>
        </p:nvSpPr>
        <p:spPr>
          <a:xfrm flipH="1" rot="10800000">
            <a:off x="9747100" y="6185798"/>
            <a:ext cx="24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Schoolbook"/>
              <a:ea typeface="Century Schoolbook"/>
              <a:cs typeface="Century Schoolbook"/>
              <a:sym typeface="Century Schoolbook"/>
            </a:endParaRPr>
          </a:p>
        </p:txBody>
      </p:sp>
      <p:sp>
        <p:nvSpPr>
          <p:cNvPr id="125" name="Google Shape;125;p2"/>
          <p:cNvSpPr txBox="1"/>
          <p:nvPr/>
        </p:nvSpPr>
        <p:spPr>
          <a:xfrm>
            <a:off x="6763275" y="6178150"/>
            <a:ext cx="429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500"/>
              <a:t>Figura 2: Representações </a:t>
            </a:r>
            <a:r>
              <a:rPr lang="pt-BR" sz="1500"/>
              <a:t>Gráficas</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p:tgtEl>
                                          <p:spTgt spid="116"/>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p:nvPr/>
        </p:nvSpPr>
        <p:spPr>
          <a:xfrm>
            <a:off x="441050" y="850750"/>
            <a:ext cx="7588500" cy="5265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i="1" lang="pt-BR" sz="2400">
                <a:solidFill>
                  <a:srgbClr val="3477B2"/>
                </a:solidFill>
              </a:rPr>
              <a:t>Para a desta prática, foram realizados os seguintes passos:</a:t>
            </a:r>
            <a:endParaRPr i="1" sz="2400">
              <a:solidFill>
                <a:srgbClr val="3477B2"/>
              </a:solidFill>
            </a:endParaRPr>
          </a:p>
          <a:p>
            <a:pPr indent="0" lvl="0" marL="0" marR="0" rtl="0" algn="just">
              <a:lnSpc>
                <a:spcPct val="100000"/>
              </a:lnSpc>
              <a:spcBef>
                <a:spcPts val="0"/>
              </a:spcBef>
              <a:spcAft>
                <a:spcPts val="0"/>
              </a:spcAft>
              <a:buClr>
                <a:srgbClr val="000000"/>
              </a:buClr>
              <a:buFont typeface="Arial"/>
              <a:buNone/>
            </a:pPr>
            <a:r>
              <a:t/>
            </a:r>
            <a:endParaRPr i="1" sz="2400">
              <a:solidFill>
                <a:srgbClr val="3477B2"/>
              </a:solidFill>
            </a:endParaRPr>
          </a:p>
          <a:p>
            <a:pPr indent="-381000" lvl="0" marL="457200" marR="0" rtl="0" algn="l">
              <a:lnSpc>
                <a:spcPct val="150000"/>
              </a:lnSpc>
              <a:spcBef>
                <a:spcPts val="600"/>
              </a:spcBef>
              <a:spcAft>
                <a:spcPts val="0"/>
              </a:spcAft>
              <a:buClr>
                <a:srgbClr val="00B050"/>
              </a:buClr>
              <a:buSzPts val="2400"/>
              <a:buChar char="●"/>
            </a:pPr>
            <a:r>
              <a:rPr lang="pt-BR" sz="1900">
                <a:solidFill>
                  <a:schemeClr val="dk1"/>
                </a:solidFill>
              </a:rPr>
              <a:t>Medição da altura em que o objeto será soltado com a utilização de uma régua;</a:t>
            </a:r>
            <a:endParaRPr sz="1900">
              <a:solidFill>
                <a:schemeClr val="dk1"/>
              </a:solidFill>
            </a:endParaRPr>
          </a:p>
          <a:p>
            <a:pPr indent="-381000" lvl="0" marL="457200" marR="0" rtl="0" algn="l">
              <a:lnSpc>
                <a:spcPct val="150000"/>
              </a:lnSpc>
              <a:spcBef>
                <a:spcPts val="0"/>
              </a:spcBef>
              <a:spcAft>
                <a:spcPts val="0"/>
              </a:spcAft>
              <a:buClr>
                <a:srgbClr val="00B050"/>
              </a:buClr>
              <a:buSzPts val="2400"/>
              <a:buChar char="●"/>
            </a:pPr>
            <a:r>
              <a:rPr lang="pt-BR" sz="1900">
                <a:solidFill>
                  <a:schemeClr val="dk1"/>
                </a:solidFill>
              </a:rPr>
              <a:t>Soltar a bolinha da altura medida e iniciar um </a:t>
            </a:r>
            <a:r>
              <a:rPr lang="pt-BR" sz="1900">
                <a:solidFill>
                  <a:schemeClr val="dk1"/>
                </a:solidFill>
              </a:rPr>
              <a:t>cronômetro</a:t>
            </a:r>
            <a:r>
              <a:rPr lang="pt-BR" sz="1900">
                <a:solidFill>
                  <a:schemeClr val="dk1"/>
                </a:solidFill>
              </a:rPr>
              <a:t> no mesmo momento;</a:t>
            </a:r>
            <a:endParaRPr sz="1900">
              <a:solidFill>
                <a:schemeClr val="dk1"/>
              </a:solidFill>
            </a:endParaRPr>
          </a:p>
          <a:p>
            <a:pPr indent="-381000" lvl="0" marL="457200" marR="0" rtl="0" algn="l">
              <a:lnSpc>
                <a:spcPct val="150000"/>
              </a:lnSpc>
              <a:spcBef>
                <a:spcPts val="0"/>
              </a:spcBef>
              <a:spcAft>
                <a:spcPts val="0"/>
              </a:spcAft>
              <a:buClr>
                <a:srgbClr val="00B050"/>
              </a:buClr>
              <a:buSzPts val="2400"/>
              <a:buChar char="●"/>
            </a:pPr>
            <a:r>
              <a:rPr lang="pt-BR" sz="1900">
                <a:solidFill>
                  <a:schemeClr val="dk1"/>
                </a:solidFill>
              </a:rPr>
              <a:t>Encerrar a contagem do </a:t>
            </a:r>
            <a:r>
              <a:rPr lang="pt-BR" sz="1900">
                <a:solidFill>
                  <a:schemeClr val="dk1"/>
                </a:solidFill>
              </a:rPr>
              <a:t>cronômetro</a:t>
            </a:r>
            <a:r>
              <a:rPr lang="pt-BR" sz="1900">
                <a:solidFill>
                  <a:schemeClr val="dk1"/>
                </a:solidFill>
              </a:rPr>
              <a:t> no momento em que a bolinha chegou ao chão;</a:t>
            </a:r>
            <a:endParaRPr sz="1900">
              <a:solidFill>
                <a:schemeClr val="dk1"/>
              </a:solidFill>
            </a:endParaRPr>
          </a:p>
          <a:p>
            <a:pPr indent="-381000" lvl="0" marL="457200" marR="0" rtl="0" algn="l">
              <a:lnSpc>
                <a:spcPct val="150000"/>
              </a:lnSpc>
              <a:spcBef>
                <a:spcPts val="0"/>
              </a:spcBef>
              <a:spcAft>
                <a:spcPts val="0"/>
              </a:spcAft>
              <a:buClr>
                <a:srgbClr val="00B050"/>
              </a:buClr>
              <a:buSzPts val="2400"/>
              <a:buChar char="●"/>
            </a:pPr>
            <a:r>
              <a:rPr lang="pt-BR" sz="1900">
                <a:solidFill>
                  <a:schemeClr val="dk1"/>
                </a:solidFill>
              </a:rPr>
              <a:t>Anotar os Dados em uma tabela;</a:t>
            </a:r>
            <a:endParaRPr sz="1900">
              <a:solidFill>
                <a:schemeClr val="dk1"/>
              </a:solidFill>
            </a:endParaRPr>
          </a:p>
          <a:p>
            <a:pPr indent="-381000" lvl="0" marL="457200" marR="0" rtl="0" algn="l">
              <a:lnSpc>
                <a:spcPct val="150000"/>
              </a:lnSpc>
              <a:spcBef>
                <a:spcPts val="0"/>
              </a:spcBef>
              <a:spcAft>
                <a:spcPts val="0"/>
              </a:spcAft>
              <a:buClr>
                <a:srgbClr val="00B050"/>
              </a:buClr>
              <a:buSzPts val="2400"/>
              <a:buChar char="●"/>
            </a:pPr>
            <a:r>
              <a:rPr lang="pt-BR" sz="1900">
                <a:solidFill>
                  <a:schemeClr val="dk1"/>
                </a:solidFill>
              </a:rPr>
              <a:t>Repetir os procedimentos anteriores.</a:t>
            </a:r>
            <a:endParaRPr sz="19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i="1" sz="2400">
              <a:solidFill>
                <a:srgbClr val="3477B2"/>
              </a:solidFill>
            </a:endParaRPr>
          </a:p>
        </p:txBody>
      </p:sp>
      <p:sp>
        <p:nvSpPr>
          <p:cNvPr id="131" name="Google Shape;131;p3"/>
          <p:cNvSpPr txBox="1"/>
          <p:nvPr/>
        </p:nvSpPr>
        <p:spPr>
          <a:xfrm>
            <a:off x="441040" y="190888"/>
            <a:ext cx="53667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a:solidFill>
                  <a:srgbClr val="0C5415"/>
                </a:solidFill>
                <a:latin typeface="Arial"/>
                <a:ea typeface="Arial"/>
                <a:cs typeface="Arial"/>
                <a:sym typeface="Arial"/>
              </a:rPr>
              <a:t>Procedimento Experimental</a:t>
            </a:r>
            <a:endParaRPr/>
          </a:p>
        </p:txBody>
      </p:sp>
      <p:pic>
        <p:nvPicPr>
          <p:cNvPr id="132" name="Google Shape;132;p3"/>
          <p:cNvPicPr preferRelativeResize="0"/>
          <p:nvPr/>
        </p:nvPicPr>
        <p:blipFill rotWithShape="1">
          <a:blip r:embed="rId3">
            <a:alphaModFix/>
          </a:blip>
          <a:srcRect b="0" l="0" r="0" t="0"/>
          <a:stretch/>
        </p:blipFill>
        <p:spPr>
          <a:xfrm>
            <a:off x="8751722" y="1002000"/>
            <a:ext cx="2097203" cy="4854000"/>
          </a:xfrm>
          <a:prstGeom prst="rect">
            <a:avLst/>
          </a:prstGeom>
          <a:noFill/>
          <a:ln>
            <a:noFill/>
          </a:ln>
        </p:spPr>
      </p:pic>
      <p:sp>
        <p:nvSpPr>
          <p:cNvPr id="133" name="Google Shape;133;p3"/>
          <p:cNvSpPr txBox="1"/>
          <p:nvPr/>
        </p:nvSpPr>
        <p:spPr>
          <a:xfrm>
            <a:off x="7810700" y="5856000"/>
            <a:ext cx="3745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500"/>
              <a:t>Figura 3: Montagem do Experimento</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p4"/>
          <p:cNvGraphicFramePr/>
          <p:nvPr/>
        </p:nvGraphicFramePr>
        <p:xfrm>
          <a:off x="605430" y="1835137"/>
          <a:ext cx="3000000" cy="3000000"/>
        </p:xfrm>
        <a:graphic>
          <a:graphicData uri="http://schemas.openxmlformats.org/drawingml/2006/table">
            <a:tbl>
              <a:tblPr bandRow="1" firstCol="1" firstRow="1">
                <a:noFill/>
                <a:tableStyleId>{18881968-7D9C-42BE-BDB8-4790C10DDADF}</a:tableStyleId>
              </a:tblPr>
              <a:tblGrid>
                <a:gridCol w="2424525"/>
                <a:gridCol w="3643450"/>
                <a:gridCol w="3264425"/>
              </a:tblGrid>
              <a:tr h="1061050">
                <a:tc>
                  <a:txBody>
                    <a:bodyPr/>
                    <a:lstStyle/>
                    <a:p>
                      <a:pPr indent="0" lvl="0" marL="0" marR="0" rtl="0" algn="ctr">
                        <a:spcBef>
                          <a:spcPts val="0"/>
                        </a:spcBef>
                        <a:spcAft>
                          <a:spcPts val="0"/>
                        </a:spcAft>
                        <a:buClr>
                          <a:schemeClr val="dk1"/>
                        </a:buClr>
                        <a:buSzPts val="1800"/>
                        <a:buFont typeface="Century Schoolbook"/>
                        <a:buNone/>
                      </a:pPr>
                      <a:r>
                        <a:rPr lang="pt-BR" sz="1800"/>
                        <a:t>Experimento</a:t>
                      </a:r>
                      <a:endParaRPr sz="1800" u="none" cap="none" strike="noStrike"/>
                    </a:p>
                  </a:txBody>
                  <a:tcPr marT="0" marB="0" marR="68575" marL="68575" anchor="ctr">
                    <a:solidFill>
                      <a:schemeClr val="accent1"/>
                    </a:solidFill>
                  </a:tcPr>
                </a:tc>
                <a:tc>
                  <a:txBody>
                    <a:bodyPr/>
                    <a:lstStyle/>
                    <a:p>
                      <a:pPr indent="0" lvl="0" marL="0" marR="0" rtl="0" algn="ctr">
                        <a:spcBef>
                          <a:spcPts val="0"/>
                        </a:spcBef>
                        <a:spcAft>
                          <a:spcPts val="0"/>
                        </a:spcAft>
                        <a:buNone/>
                      </a:pPr>
                      <a:r>
                        <a:t/>
                      </a:r>
                      <a:endParaRPr sz="2000" u="none" cap="none" strike="noStrike"/>
                    </a:p>
                    <a:p>
                      <a:pPr indent="0" lvl="0" marL="0" marR="0" rtl="0" algn="ctr">
                        <a:lnSpc>
                          <a:spcPct val="100000"/>
                        </a:lnSpc>
                        <a:spcBef>
                          <a:spcPts val="0"/>
                        </a:spcBef>
                        <a:spcAft>
                          <a:spcPts val="0"/>
                        </a:spcAft>
                        <a:buClr>
                          <a:schemeClr val="dk1"/>
                        </a:buClr>
                        <a:buSzPts val="1800"/>
                        <a:buFont typeface="Century Schoolbook"/>
                        <a:buNone/>
                      </a:pPr>
                      <a:r>
                        <a:rPr lang="pt-BR" sz="1800"/>
                        <a:t>Altura (m)</a:t>
                      </a:r>
                      <a:endParaRPr sz="1800"/>
                    </a:p>
                  </a:txBody>
                  <a:tcPr marT="0" marB="0" marR="68575" marL="68575">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Century Schoolbook"/>
                        <a:buNone/>
                      </a:pPr>
                      <a:r>
                        <a:rPr lang="pt-BR" sz="1800"/>
                        <a:t>Tempo de Queda (s)</a:t>
                      </a:r>
                      <a:endParaRPr sz="1800"/>
                    </a:p>
                  </a:txBody>
                  <a:tcPr marT="0" marB="0" marR="68575" marL="68575" anchor="ctr">
                    <a:solidFill>
                      <a:schemeClr val="accent1"/>
                    </a:solidFill>
                  </a:tcPr>
                </a:tc>
              </a:tr>
              <a:tr h="538925">
                <a:tc>
                  <a:txBody>
                    <a:bodyPr/>
                    <a:lstStyle/>
                    <a:p>
                      <a:pPr indent="0" lvl="0" marL="0" marR="0" rtl="0" algn="ctr">
                        <a:spcBef>
                          <a:spcPts val="0"/>
                        </a:spcBef>
                        <a:spcAft>
                          <a:spcPts val="0"/>
                        </a:spcAft>
                        <a:buNone/>
                      </a:pPr>
                      <a:r>
                        <a:rPr lang="pt-BR" sz="1800" u="none" cap="none" strike="noStrike">
                          <a:latin typeface="Arial"/>
                          <a:ea typeface="Arial"/>
                          <a:cs typeface="Arial"/>
                          <a:sym typeface="Arial"/>
                        </a:rPr>
                        <a:t>1</a:t>
                      </a:r>
                      <a:endParaRPr sz="1800" u="none" cap="none" strike="noStrike">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pt-BR" sz="1800">
                          <a:latin typeface="Arial"/>
                          <a:ea typeface="Arial"/>
                          <a:cs typeface="Arial"/>
                          <a:sym typeface="Arial"/>
                        </a:rPr>
                        <a:t>0</a:t>
                      </a:r>
                      <a:endParaRPr b="1" sz="1800" u="none" cap="none" strike="noStrike">
                        <a:latin typeface="Arial"/>
                        <a:ea typeface="Arial"/>
                        <a:cs typeface="Arial"/>
                        <a:sym typeface="Arial"/>
                      </a:endParaRPr>
                    </a:p>
                  </a:txBody>
                  <a:tcPr marT="0" marB="0" marR="68575" marL="68575"/>
                </a:tc>
                <a:tc>
                  <a:txBody>
                    <a:bodyPr/>
                    <a:lstStyle/>
                    <a:p>
                      <a:pPr indent="0" lvl="0" marL="0" marR="0" rtl="0" algn="ctr">
                        <a:spcBef>
                          <a:spcPts val="0"/>
                        </a:spcBef>
                        <a:spcAft>
                          <a:spcPts val="0"/>
                        </a:spcAft>
                        <a:buNone/>
                      </a:pPr>
                      <a:r>
                        <a:rPr b="1" lang="pt-BR" sz="1800">
                          <a:latin typeface="Arial"/>
                          <a:ea typeface="Arial"/>
                          <a:cs typeface="Arial"/>
                          <a:sym typeface="Arial"/>
                        </a:rPr>
                        <a:t>0</a:t>
                      </a:r>
                      <a:endParaRPr b="1" sz="1800" u="none" cap="none" strike="noStrike">
                        <a:latin typeface="Arial"/>
                        <a:ea typeface="Arial"/>
                        <a:cs typeface="Arial"/>
                        <a:sym typeface="Arial"/>
                      </a:endParaRPr>
                    </a:p>
                  </a:txBody>
                  <a:tcPr marT="0" marB="0" marR="68575" marL="68575"/>
                </a:tc>
              </a:tr>
              <a:tr h="538925">
                <a:tc>
                  <a:txBody>
                    <a:bodyPr/>
                    <a:lstStyle/>
                    <a:p>
                      <a:pPr indent="0" lvl="0" marL="0" marR="0" rtl="0" algn="ctr">
                        <a:spcBef>
                          <a:spcPts val="0"/>
                        </a:spcBef>
                        <a:spcAft>
                          <a:spcPts val="0"/>
                        </a:spcAft>
                        <a:buNone/>
                      </a:pPr>
                      <a:r>
                        <a:rPr lang="pt-BR" sz="1800">
                          <a:latin typeface="Arial"/>
                          <a:ea typeface="Arial"/>
                          <a:cs typeface="Arial"/>
                          <a:sym typeface="Arial"/>
                        </a:rPr>
                        <a:t>2</a:t>
                      </a:r>
                      <a:endParaRPr sz="1800" u="none" cap="none" strike="noStrike">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pt-BR" sz="1800">
                          <a:latin typeface="Arial"/>
                          <a:ea typeface="Arial"/>
                          <a:cs typeface="Arial"/>
                          <a:sym typeface="Arial"/>
                        </a:rPr>
                        <a:t>(0,2</a:t>
                      </a:r>
                      <a:r>
                        <a:rPr b="1" lang="pt-BR" sz="1800">
                          <a:latin typeface="Arial"/>
                          <a:ea typeface="Arial"/>
                          <a:cs typeface="Arial"/>
                          <a:sym typeface="Arial"/>
                        </a:rPr>
                        <a:t>00 ± 0,005) m</a:t>
                      </a:r>
                      <a:endParaRPr b="1" sz="1800">
                        <a:latin typeface="Arial"/>
                        <a:ea typeface="Arial"/>
                        <a:cs typeface="Arial"/>
                        <a:sym typeface="Arial"/>
                      </a:endParaRPr>
                    </a:p>
                  </a:txBody>
                  <a:tcPr marT="0" marB="0" marR="68575" marL="68575"/>
                </a:tc>
                <a:tc>
                  <a:txBody>
                    <a:bodyPr/>
                    <a:lstStyle/>
                    <a:p>
                      <a:pPr indent="0" lvl="0" marL="0" marR="0" rtl="0" algn="ctr">
                        <a:spcBef>
                          <a:spcPts val="0"/>
                        </a:spcBef>
                        <a:spcAft>
                          <a:spcPts val="0"/>
                        </a:spcAft>
                        <a:buNone/>
                      </a:pPr>
                      <a:r>
                        <a:rPr b="1" lang="pt-BR" sz="1800">
                          <a:latin typeface="Arial"/>
                          <a:ea typeface="Arial"/>
                          <a:cs typeface="Arial"/>
                          <a:sym typeface="Arial"/>
                        </a:rPr>
                        <a:t>(0,175</a:t>
                      </a:r>
                      <a:r>
                        <a:rPr b="1" lang="pt-BR" sz="1800">
                          <a:latin typeface="Arial"/>
                          <a:ea typeface="Arial"/>
                          <a:cs typeface="Arial"/>
                          <a:sym typeface="Arial"/>
                        </a:rPr>
                        <a:t> ± 0,001) s</a:t>
                      </a:r>
                      <a:endParaRPr b="1" sz="1800">
                        <a:latin typeface="Arial"/>
                        <a:ea typeface="Arial"/>
                        <a:cs typeface="Arial"/>
                        <a:sym typeface="Arial"/>
                      </a:endParaRPr>
                    </a:p>
                    <a:p>
                      <a:pPr indent="0" lvl="0" marL="0" marR="0" rtl="0" algn="ctr">
                        <a:spcBef>
                          <a:spcPts val="0"/>
                        </a:spcBef>
                        <a:spcAft>
                          <a:spcPts val="0"/>
                        </a:spcAft>
                        <a:buNone/>
                      </a:pPr>
                      <a:r>
                        <a:t/>
                      </a:r>
                      <a:endParaRPr b="1" sz="1800">
                        <a:latin typeface="Arial"/>
                        <a:ea typeface="Arial"/>
                        <a:cs typeface="Arial"/>
                        <a:sym typeface="Arial"/>
                      </a:endParaRPr>
                    </a:p>
                  </a:txBody>
                  <a:tcPr marT="0" marB="0" marR="68575" marL="68575"/>
                </a:tc>
              </a:tr>
              <a:tr h="538925">
                <a:tc>
                  <a:txBody>
                    <a:bodyPr/>
                    <a:lstStyle/>
                    <a:p>
                      <a:pPr indent="0" lvl="0" marL="0" marR="0" rtl="0" algn="ctr">
                        <a:spcBef>
                          <a:spcPts val="0"/>
                        </a:spcBef>
                        <a:spcAft>
                          <a:spcPts val="0"/>
                        </a:spcAft>
                        <a:buNone/>
                      </a:pPr>
                      <a:r>
                        <a:rPr lang="pt-BR" sz="1800">
                          <a:latin typeface="Arial"/>
                          <a:ea typeface="Arial"/>
                          <a:cs typeface="Arial"/>
                          <a:sym typeface="Arial"/>
                        </a:rPr>
                        <a:t>3</a:t>
                      </a:r>
                      <a:endParaRPr sz="1800" u="none" cap="none" strike="noStrike">
                        <a:latin typeface="Arial"/>
                        <a:ea typeface="Arial"/>
                        <a:cs typeface="Arial"/>
                        <a:sym typeface="Arial"/>
                      </a:endParaRPr>
                    </a:p>
                  </a:txBody>
                  <a:tcPr marT="0" marB="0" marR="68575" marL="68575" anchor="ctr"/>
                </a:tc>
                <a:tc>
                  <a:txBody>
                    <a:bodyPr/>
                    <a:lstStyle/>
                    <a:p>
                      <a:pPr indent="0" lvl="0" marL="0" rtl="0" algn="ctr">
                        <a:spcBef>
                          <a:spcPts val="0"/>
                        </a:spcBef>
                        <a:spcAft>
                          <a:spcPts val="0"/>
                        </a:spcAft>
                        <a:buClr>
                          <a:schemeClr val="dk1"/>
                        </a:buClr>
                        <a:buSzPts val="1100"/>
                        <a:buFont typeface="Arial"/>
                        <a:buNone/>
                      </a:pPr>
                      <a:r>
                        <a:rPr b="1" lang="pt-BR" sz="1800">
                          <a:latin typeface="Arial"/>
                          <a:ea typeface="Arial"/>
                          <a:cs typeface="Arial"/>
                          <a:sym typeface="Arial"/>
                        </a:rPr>
                        <a:t>(0,600 ± 0,005) m</a:t>
                      </a:r>
                      <a:endParaRPr b="1" sz="1800">
                        <a:latin typeface="Arial"/>
                        <a:ea typeface="Arial"/>
                        <a:cs typeface="Arial"/>
                        <a:sym typeface="Arial"/>
                      </a:endParaRPr>
                    </a:p>
                  </a:txBody>
                  <a:tcPr marT="0" marB="0" marR="68575" marL="68575"/>
                </a:tc>
                <a:tc>
                  <a:txBody>
                    <a:bodyPr/>
                    <a:lstStyle/>
                    <a:p>
                      <a:pPr indent="0" lvl="0" marL="0" rtl="0" algn="ctr">
                        <a:spcBef>
                          <a:spcPts val="0"/>
                        </a:spcBef>
                        <a:spcAft>
                          <a:spcPts val="0"/>
                        </a:spcAft>
                        <a:buNone/>
                      </a:pPr>
                      <a:r>
                        <a:rPr b="1" lang="pt-BR" sz="1800">
                          <a:latin typeface="Arial"/>
                          <a:ea typeface="Arial"/>
                          <a:cs typeface="Arial"/>
                          <a:sym typeface="Arial"/>
                        </a:rPr>
                        <a:t>(0,350 ± 0,001) s</a:t>
                      </a:r>
                      <a:endParaRPr b="1" sz="1800">
                        <a:latin typeface="Arial"/>
                        <a:ea typeface="Arial"/>
                        <a:cs typeface="Arial"/>
                        <a:sym typeface="Arial"/>
                      </a:endParaRPr>
                    </a:p>
                  </a:txBody>
                  <a:tcPr marT="0" marB="0" marR="68575" marL="68575"/>
                </a:tc>
              </a:tr>
              <a:tr h="538925">
                <a:tc>
                  <a:txBody>
                    <a:bodyPr/>
                    <a:lstStyle/>
                    <a:p>
                      <a:pPr indent="0" lvl="0" marL="0" marR="0" rtl="0" algn="ctr">
                        <a:spcBef>
                          <a:spcPts val="0"/>
                        </a:spcBef>
                        <a:spcAft>
                          <a:spcPts val="0"/>
                        </a:spcAft>
                        <a:buNone/>
                      </a:pPr>
                      <a:r>
                        <a:rPr lang="pt-BR" sz="1800">
                          <a:latin typeface="Arial"/>
                          <a:ea typeface="Arial"/>
                          <a:cs typeface="Arial"/>
                          <a:sym typeface="Arial"/>
                        </a:rPr>
                        <a:t>4</a:t>
                      </a:r>
                      <a:endParaRPr sz="1800" u="none" cap="none" strike="noStrike">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pt-BR" sz="1800">
                          <a:latin typeface="Arial"/>
                          <a:ea typeface="Arial"/>
                          <a:cs typeface="Arial"/>
                          <a:sym typeface="Arial"/>
                        </a:rPr>
                        <a:t>(1,000 ± 0,005) m</a:t>
                      </a:r>
                      <a:r>
                        <a:rPr b="1" lang="pt-BR" sz="1800">
                          <a:latin typeface="Arial"/>
                          <a:ea typeface="Arial"/>
                          <a:cs typeface="Arial"/>
                          <a:sym typeface="Arial"/>
                        </a:rPr>
                        <a:t> </a:t>
                      </a:r>
                      <a:endParaRPr b="1" sz="1800" u="none" cap="none" strike="noStrike">
                        <a:latin typeface="Arial"/>
                        <a:ea typeface="Arial"/>
                        <a:cs typeface="Arial"/>
                        <a:sym typeface="Arial"/>
                      </a:endParaRPr>
                    </a:p>
                  </a:txBody>
                  <a:tcPr marT="0" marB="0" marR="68575" marL="68575">
                    <a:solidFill>
                      <a:srgbClr val="E6E7E6"/>
                    </a:solidFill>
                  </a:tcPr>
                </a:tc>
                <a:tc>
                  <a:txBody>
                    <a:bodyPr/>
                    <a:lstStyle/>
                    <a:p>
                      <a:pPr indent="0" lvl="0" marL="0" rtl="0" algn="ctr">
                        <a:spcBef>
                          <a:spcPts val="0"/>
                        </a:spcBef>
                        <a:spcAft>
                          <a:spcPts val="0"/>
                        </a:spcAft>
                        <a:buNone/>
                      </a:pPr>
                      <a:r>
                        <a:rPr b="1" lang="pt-BR" sz="1800">
                          <a:latin typeface="Arial"/>
                          <a:ea typeface="Arial"/>
                          <a:cs typeface="Arial"/>
                          <a:sym typeface="Arial"/>
                        </a:rPr>
                        <a:t>(0,440 ± 0,001) s</a:t>
                      </a:r>
                      <a:endParaRPr b="1" sz="1800">
                        <a:latin typeface="Arial"/>
                        <a:ea typeface="Arial"/>
                        <a:cs typeface="Arial"/>
                        <a:sym typeface="Arial"/>
                      </a:endParaRPr>
                    </a:p>
                  </a:txBody>
                  <a:tcPr marT="0" marB="0" marR="68575" marL="68575"/>
                </a:tc>
              </a:tr>
              <a:tr h="538925">
                <a:tc>
                  <a:txBody>
                    <a:bodyPr/>
                    <a:lstStyle/>
                    <a:p>
                      <a:pPr indent="0" lvl="0" marL="0" marR="0" rtl="0" algn="ctr">
                        <a:spcBef>
                          <a:spcPts val="0"/>
                        </a:spcBef>
                        <a:spcAft>
                          <a:spcPts val="0"/>
                        </a:spcAft>
                        <a:buNone/>
                      </a:pPr>
                      <a:r>
                        <a:rPr lang="pt-BR" sz="1800">
                          <a:latin typeface="Arial"/>
                          <a:ea typeface="Arial"/>
                          <a:cs typeface="Arial"/>
                          <a:sym typeface="Arial"/>
                        </a:rPr>
                        <a:t>5</a:t>
                      </a:r>
                      <a:endParaRPr sz="1800">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pt-BR" sz="1800">
                          <a:latin typeface="Arial"/>
                          <a:ea typeface="Arial"/>
                          <a:cs typeface="Arial"/>
                          <a:sym typeface="Arial"/>
                        </a:rPr>
                        <a:t>(1,40</a:t>
                      </a:r>
                      <a:r>
                        <a:rPr b="1" lang="pt-BR" sz="1800">
                          <a:latin typeface="Arial"/>
                          <a:ea typeface="Arial"/>
                          <a:cs typeface="Arial"/>
                          <a:sym typeface="Arial"/>
                        </a:rPr>
                        <a:t>0 ± 0,005) m</a:t>
                      </a:r>
                      <a:endParaRPr b="1" sz="1800">
                        <a:latin typeface="Arial"/>
                        <a:ea typeface="Arial"/>
                        <a:cs typeface="Arial"/>
                        <a:sym typeface="Arial"/>
                      </a:endParaRPr>
                    </a:p>
                    <a:p>
                      <a:pPr indent="0" lvl="0" marL="0" marR="0" rtl="0" algn="ctr">
                        <a:spcBef>
                          <a:spcPts val="0"/>
                        </a:spcBef>
                        <a:spcAft>
                          <a:spcPts val="0"/>
                        </a:spcAft>
                        <a:buNone/>
                      </a:pPr>
                      <a:r>
                        <a:t/>
                      </a:r>
                      <a:endParaRPr b="1" sz="1800">
                        <a:latin typeface="Arial"/>
                        <a:ea typeface="Arial"/>
                        <a:cs typeface="Arial"/>
                        <a:sym typeface="Arial"/>
                      </a:endParaRPr>
                    </a:p>
                  </a:txBody>
                  <a:tcPr marT="0" marB="0" marR="68575" marL="68575">
                    <a:solidFill>
                      <a:srgbClr val="CACCCA"/>
                    </a:solidFill>
                  </a:tcPr>
                </a:tc>
                <a:tc>
                  <a:txBody>
                    <a:bodyPr/>
                    <a:lstStyle/>
                    <a:p>
                      <a:pPr indent="0" lvl="0" marL="0" marR="0" rtl="0" algn="ctr">
                        <a:spcBef>
                          <a:spcPts val="0"/>
                        </a:spcBef>
                        <a:spcAft>
                          <a:spcPts val="0"/>
                        </a:spcAft>
                        <a:buNone/>
                      </a:pPr>
                      <a:r>
                        <a:rPr b="1" lang="pt-BR" sz="1800">
                          <a:latin typeface="Arial"/>
                          <a:ea typeface="Arial"/>
                          <a:cs typeface="Arial"/>
                          <a:sym typeface="Arial"/>
                        </a:rPr>
                        <a:t>(0,530</a:t>
                      </a:r>
                      <a:r>
                        <a:rPr b="1" lang="pt-BR" sz="1800">
                          <a:latin typeface="Arial"/>
                          <a:ea typeface="Arial"/>
                          <a:cs typeface="Arial"/>
                          <a:sym typeface="Arial"/>
                        </a:rPr>
                        <a:t> ± 0,001) s</a:t>
                      </a:r>
                      <a:endParaRPr b="1" sz="1800" u="none" cap="none" strike="noStrike">
                        <a:latin typeface="Arial"/>
                        <a:ea typeface="Arial"/>
                        <a:cs typeface="Arial"/>
                        <a:sym typeface="Arial"/>
                      </a:endParaRPr>
                    </a:p>
                  </a:txBody>
                  <a:tcPr marT="0" marB="0" marR="68575" marL="68575"/>
                </a:tc>
              </a:tr>
              <a:tr h="538925">
                <a:tc>
                  <a:txBody>
                    <a:bodyPr/>
                    <a:lstStyle/>
                    <a:p>
                      <a:pPr indent="0" lvl="0" marL="0" marR="0" rtl="0" algn="ctr">
                        <a:spcBef>
                          <a:spcPts val="0"/>
                        </a:spcBef>
                        <a:spcAft>
                          <a:spcPts val="0"/>
                        </a:spcAft>
                        <a:buNone/>
                      </a:pPr>
                      <a:r>
                        <a:rPr lang="pt-BR" sz="1800">
                          <a:latin typeface="Arial"/>
                          <a:ea typeface="Arial"/>
                          <a:cs typeface="Arial"/>
                          <a:sym typeface="Arial"/>
                        </a:rPr>
                        <a:t>6</a:t>
                      </a:r>
                      <a:endParaRPr sz="1800">
                        <a:latin typeface="Arial"/>
                        <a:ea typeface="Arial"/>
                        <a:cs typeface="Arial"/>
                        <a:sym typeface="Arial"/>
                      </a:endParaRPr>
                    </a:p>
                  </a:txBody>
                  <a:tcPr marT="0" marB="0" marR="68575" marL="68575" anchor="ctr"/>
                </a:tc>
                <a:tc>
                  <a:txBody>
                    <a:bodyPr/>
                    <a:lstStyle/>
                    <a:p>
                      <a:pPr indent="0" lvl="0" marL="0" rtl="0" algn="ctr">
                        <a:spcBef>
                          <a:spcPts val="0"/>
                        </a:spcBef>
                        <a:spcAft>
                          <a:spcPts val="0"/>
                        </a:spcAft>
                        <a:buClr>
                          <a:schemeClr val="dk1"/>
                        </a:buClr>
                        <a:buFont typeface="Arial"/>
                        <a:buNone/>
                      </a:pPr>
                      <a:r>
                        <a:rPr b="1" lang="pt-BR" sz="1800">
                          <a:latin typeface="Arial"/>
                          <a:ea typeface="Arial"/>
                          <a:cs typeface="Arial"/>
                          <a:sym typeface="Arial"/>
                        </a:rPr>
                        <a:t> (1,800 ± 0,005) m</a:t>
                      </a:r>
                      <a:endParaRPr b="1" sz="1800" u="none" cap="none" strike="noStrike">
                        <a:latin typeface="Arial"/>
                        <a:ea typeface="Arial"/>
                        <a:cs typeface="Arial"/>
                        <a:sym typeface="Arial"/>
                      </a:endParaRPr>
                    </a:p>
                  </a:txBody>
                  <a:tcPr marT="0" marB="0" marR="68575" marL="68575">
                    <a:solidFill>
                      <a:srgbClr val="E6E7E6"/>
                    </a:solidFill>
                  </a:tcPr>
                </a:tc>
                <a:tc>
                  <a:txBody>
                    <a:bodyPr/>
                    <a:lstStyle/>
                    <a:p>
                      <a:pPr indent="0" lvl="0" marL="0" rtl="0" algn="ctr">
                        <a:spcBef>
                          <a:spcPts val="0"/>
                        </a:spcBef>
                        <a:spcAft>
                          <a:spcPts val="0"/>
                        </a:spcAft>
                        <a:buClr>
                          <a:schemeClr val="dk1"/>
                        </a:buClr>
                        <a:buFont typeface="Arial"/>
                        <a:buNone/>
                      </a:pPr>
                      <a:r>
                        <a:rPr b="1" lang="pt-BR" sz="1800">
                          <a:latin typeface="Arial"/>
                          <a:ea typeface="Arial"/>
                          <a:cs typeface="Arial"/>
                          <a:sym typeface="Arial"/>
                        </a:rPr>
                        <a:t>(0</a:t>
                      </a:r>
                      <a:r>
                        <a:rPr b="1" lang="pt-BR" sz="1800">
                          <a:latin typeface="Arial"/>
                          <a:ea typeface="Arial"/>
                          <a:cs typeface="Arial"/>
                          <a:sym typeface="Arial"/>
                        </a:rPr>
                        <a:t>,606 ± 0,001) s</a:t>
                      </a:r>
                      <a:endParaRPr b="1" sz="1800" u="none" cap="none" strike="noStrike">
                        <a:latin typeface="Arial"/>
                        <a:ea typeface="Arial"/>
                        <a:cs typeface="Arial"/>
                        <a:sym typeface="Arial"/>
                      </a:endParaRPr>
                    </a:p>
                  </a:txBody>
                  <a:tcPr marT="0" marB="0" marR="68575" marL="68575">
                    <a:solidFill>
                      <a:srgbClr val="E6E7E6"/>
                    </a:solidFill>
                  </a:tcPr>
                </a:tc>
              </a:tr>
            </a:tbl>
          </a:graphicData>
        </a:graphic>
      </p:graphicFrame>
      <p:sp>
        <p:nvSpPr>
          <p:cNvPr id="139" name="Google Shape;139;p4"/>
          <p:cNvSpPr/>
          <p:nvPr/>
        </p:nvSpPr>
        <p:spPr>
          <a:xfrm>
            <a:off x="605425" y="798840"/>
            <a:ext cx="4510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pt-BR" sz="2400">
                <a:solidFill>
                  <a:srgbClr val="3477B2"/>
                </a:solidFill>
              </a:rPr>
              <a:t>Experimento prático</a:t>
            </a:r>
            <a:endParaRPr/>
          </a:p>
        </p:txBody>
      </p:sp>
      <p:sp>
        <p:nvSpPr>
          <p:cNvPr id="140" name="Google Shape;140;p4"/>
          <p:cNvSpPr txBox="1"/>
          <p:nvPr/>
        </p:nvSpPr>
        <p:spPr>
          <a:xfrm>
            <a:off x="4057650" y="540800"/>
            <a:ext cx="3996900" cy="18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600"/>
          </a:p>
        </p:txBody>
      </p:sp>
      <p:sp>
        <p:nvSpPr>
          <p:cNvPr id="141" name="Google Shape;141;p4"/>
          <p:cNvSpPr txBox="1"/>
          <p:nvPr/>
        </p:nvSpPr>
        <p:spPr>
          <a:xfrm>
            <a:off x="605422" y="1367889"/>
            <a:ext cx="7047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Arial"/>
                <a:ea typeface="Arial"/>
                <a:cs typeface="Arial"/>
                <a:sym typeface="Arial"/>
              </a:rPr>
              <a:t>Tabela 1 - </a:t>
            </a:r>
            <a:r>
              <a:rPr lang="pt-BR" sz="1800">
                <a:solidFill>
                  <a:schemeClr val="dk1"/>
                </a:solidFill>
              </a:rPr>
              <a:t>Medições de tempo (s) e distância (m)</a:t>
            </a:r>
            <a:endParaRPr/>
          </a:p>
        </p:txBody>
      </p:sp>
      <p:sp>
        <p:nvSpPr>
          <p:cNvPr id="142" name="Google Shape;142;p4"/>
          <p:cNvSpPr txBox="1"/>
          <p:nvPr/>
        </p:nvSpPr>
        <p:spPr>
          <a:xfrm>
            <a:off x="10362381" y="5990981"/>
            <a:ext cx="62549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Century Schoolbook"/>
              <a:ea typeface="Century Schoolbook"/>
              <a:cs typeface="Century Schoolbook"/>
              <a:sym typeface="Century Schoolbook"/>
            </a:endParaRPr>
          </a:p>
        </p:txBody>
      </p:sp>
      <p:sp>
        <p:nvSpPr>
          <p:cNvPr id="143" name="Google Shape;143;p4"/>
          <p:cNvSpPr txBox="1"/>
          <p:nvPr/>
        </p:nvSpPr>
        <p:spPr>
          <a:xfrm>
            <a:off x="946450" y="6247100"/>
            <a:ext cx="9499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t>Nota-se que o erro adotado ao tempo é equivalente a 0,001 s, </a:t>
            </a:r>
            <a:r>
              <a:rPr lang="pt-BR" sz="1600"/>
              <a:t>e o</a:t>
            </a:r>
            <a:r>
              <a:rPr lang="pt-BR" sz="1600"/>
              <a:t> da altura é de 0,005 m</a:t>
            </a:r>
            <a:endParaRPr sz="1600"/>
          </a:p>
        </p:txBody>
      </p:sp>
      <p:sp>
        <p:nvSpPr>
          <p:cNvPr id="144" name="Google Shape;144;p4"/>
          <p:cNvSpPr txBox="1"/>
          <p:nvPr/>
        </p:nvSpPr>
        <p:spPr>
          <a:xfrm>
            <a:off x="510709" y="202392"/>
            <a:ext cx="5199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a:solidFill>
                  <a:srgbClr val="0C5415"/>
                </a:solidFill>
              </a:rPr>
              <a:t>Resultados e Discussão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e3af6aa80d_0_16"/>
          <p:cNvSpPr/>
          <p:nvPr/>
        </p:nvSpPr>
        <p:spPr>
          <a:xfrm>
            <a:off x="510700" y="725590"/>
            <a:ext cx="45105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pt-BR" sz="2400">
                <a:solidFill>
                  <a:srgbClr val="3477B2"/>
                </a:solidFill>
              </a:rPr>
              <a:t>Experimento prático</a:t>
            </a:r>
            <a:endParaRPr/>
          </a:p>
        </p:txBody>
      </p:sp>
      <p:sp>
        <p:nvSpPr>
          <p:cNvPr id="150" name="Google Shape;150;g1e3af6aa80d_0_16"/>
          <p:cNvSpPr txBox="1"/>
          <p:nvPr/>
        </p:nvSpPr>
        <p:spPr>
          <a:xfrm>
            <a:off x="4057650" y="540800"/>
            <a:ext cx="3996900" cy="18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600"/>
          </a:p>
        </p:txBody>
      </p:sp>
      <p:sp>
        <p:nvSpPr>
          <p:cNvPr id="151" name="Google Shape;151;g1e3af6aa80d_0_16"/>
          <p:cNvSpPr txBox="1"/>
          <p:nvPr/>
        </p:nvSpPr>
        <p:spPr>
          <a:xfrm>
            <a:off x="510697" y="1183239"/>
            <a:ext cx="7047300" cy="67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900">
                <a:solidFill>
                  <a:schemeClr val="dk1"/>
                </a:solidFill>
              </a:rPr>
              <a:t>Observa-se que quanto maior o tempo da queda, maior será a velocidade com que o objeto cai.</a:t>
            </a:r>
            <a:endParaRPr sz="1900">
              <a:solidFill>
                <a:schemeClr val="dk1"/>
              </a:solidFill>
            </a:endParaRPr>
          </a:p>
        </p:txBody>
      </p:sp>
      <p:sp>
        <p:nvSpPr>
          <p:cNvPr id="152" name="Google Shape;152;g1e3af6aa80d_0_16"/>
          <p:cNvSpPr txBox="1"/>
          <p:nvPr/>
        </p:nvSpPr>
        <p:spPr>
          <a:xfrm>
            <a:off x="10362381" y="5990981"/>
            <a:ext cx="625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Century Schoolbook"/>
              <a:ea typeface="Century Schoolbook"/>
              <a:cs typeface="Century Schoolbook"/>
              <a:sym typeface="Century Schoolbook"/>
            </a:endParaRPr>
          </a:p>
        </p:txBody>
      </p:sp>
      <p:sp>
        <p:nvSpPr>
          <p:cNvPr id="153" name="Google Shape;153;g1e3af6aa80d_0_16"/>
          <p:cNvSpPr txBox="1"/>
          <p:nvPr/>
        </p:nvSpPr>
        <p:spPr>
          <a:xfrm>
            <a:off x="-1091087" y="6037025"/>
            <a:ext cx="9499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600"/>
              <a:t>Figura 4: Deslocamento em função do tempo.</a:t>
            </a:r>
            <a:endParaRPr sz="1600"/>
          </a:p>
        </p:txBody>
      </p:sp>
      <p:sp>
        <p:nvSpPr>
          <p:cNvPr id="154" name="Google Shape;154;g1e3af6aa80d_0_16"/>
          <p:cNvSpPr txBox="1"/>
          <p:nvPr/>
        </p:nvSpPr>
        <p:spPr>
          <a:xfrm>
            <a:off x="510709" y="202392"/>
            <a:ext cx="5199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a:solidFill>
                  <a:srgbClr val="0C5415"/>
                </a:solidFill>
              </a:rPr>
              <a:t>Resultados e Discussão</a:t>
            </a:r>
            <a:endParaRPr/>
          </a:p>
        </p:txBody>
      </p:sp>
      <p:sp>
        <p:nvSpPr>
          <p:cNvPr id="155" name="Google Shape;155;g1e3af6aa80d_0_16"/>
          <p:cNvSpPr txBox="1"/>
          <p:nvPr/>
        </p:nvSpPr>
        <p:spPr>
          <a:xfrm>
            <a:off x="7160200" y="1943050"/>
            <a:ext cx="39969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900"/>
              <a:t>Observações: Barras de erros de Tempo e Posição aumentadas em 10x para melhor visualização</a:t>
            </a:r>
            <a:endParaRPr sz="1900"/>
          </a:p>
        </p:txBody>
      </p:sp>
      <p:pic>
        <p:nvPicPr>
          <p:cNvPr id="156" name="Google Shape;156;g1e3af6aa80d_0_16"/>
          <p:cNvPicPr preferRelativeResize="0"/>
          <p:nvPr/>
        </p:nvPicPr>
        <p:blipFill>
          <a:blip r:embed="rId3">
            <a:alphaModFix/>
          </a:blip>
          <a:stretch>
            <a:fillRect/>
          </a:stretch>
        </p:blipFill>
        <p:spPr>
          <a:xfrm>
            <a:off x="740913" y="2119089"/>
            <a:ext cx="6214137" cy="38718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e3af6aa80d_0_31"/>
          <p:cNvSpPr/>
          <p:nvPr/>
        </p:nvSpPr>
        <p:spPr>
          <a:xfrm>
            <a:off x="510700" y="725590"/>
            <a:ext cx="45105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pt-BR" sz="2400">
                <a:solidFill>
                  <a:srgbClr val="3477B2"/>
                </a:solidFill>
              </a:rPr>
              <a:t>Experimento prático</a:t>
            </a:r>
            <a:endParaRPr/>
          </a:p>
        </p:txBody>
      </p:sp>
      <p:sp>
        <p:nvSpPr>
          <p:cNvPr id="162" name="Google Shape;162;g1e3af6aa80d_0_31"/>
          <p:cNvSpPr txBox="1"/>
          <p:nvPr/>
        </p:nvSpPr>
        <p:spPr>
          <a:xfrm>
            <a:off x="4057650" y="540800"/>
            <a:ext cx="3996900" cy="18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600"/>
          </a:p>
        </p:txBody>
      </p:sp>
      <p:sp>
        <p:nvSpPr>
          <p:cNvPr id="163" name="Google Shape;163;g1e3af6aa80d_0_31"/>
          <p:cNvSpPr txBox="1"/>
          <p:nvPr/>
        </p:nvSpPr>
        <p:spPr>
          <a:xfrm>
            <a:off x="10362381" y="5990981"/>
            <a:ext cx="625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Century Schoolbook"/>
              <a:ea typeface="Century Schoolbook"/>
              <a:cs typeface="Century Schoolbook"/>
              <a:sym typeface="Century Schoolbook"/>
            </a:endParaRPr>
          </a:p>
        </p:txBody>
      </p:sp>
      <p:sp>
        <p:nvSpPr>
          <p:cNvPr id="164" name="Google Shape;164;g1e3af6aa80d_0_31"/>
          <p:cNvSpPr txBox="1"/>
          <p:nvPr/>
        </p:nvSpPr>
        <p:spPr>
          <a:xfrm>
            <a:off x="-1128987" y="5990975"/>
            <a:ext cx="9499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600"/>
          </a:p>
        </p:txBody>
      </p:sp>
      <p:sp>
        <p:nvSpPr>
          <p:cNvPr id="165" name="Google Shape;165;g1e3af6aa80d_0_31"/>
          <p:cNvSpPr txBox="1"/>
          <p:nvPr/>
        </p:nvSpPr>
        <p:spPr>
          <a:xfrm>
            <a:off x="510709" y="202392"/>
            <a:ext cx="5199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a:solidFill>
                  <a:srgbClr val="0C5415"/>
                </a:solidFill>
              </a:rPr>
              <a:t>Resultados e Discussão</a:t>
            </a:r>
            <a:endParaRPr/>
          </a:p>
        </p:txBody>
      </p:sp>
      <p:sp>
        <p:nvSpPr>
          <p:cNvPr id="166" name="Google Shape;166;g1e3af6aa80d_0_31"/>
          <p:cNvSpPr txBox="1"/>
          <p:nvPr/>
        </p:nvSpPr>
        <p:spPr>
          <a:xfrm>
            <a:off x="510700" y="1125800"/>
            <a:ext cx="9768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900"/>
              <a:t>A partir da Análise dos Resultados obtidos, conseguimos chegar às seguintes conclusões:</a:t>
            </a:r>
            <a:endParaRPr sz="1900"/>
          </a:p>
        </p:txBody>
      </p:sp>
      <p:sp>
        <p:nvSpPr>
          <p:cNvPr id="167" name="Google Shape;167;g1e3af6aa80d_0_31"/>
          <p:cNvSpPr txBox="1"/>
          <p:nvPr/>
        </p:nvSpPr>
        <p:spPr>
          <a:xfrm>
            <a:off x="510700" y="2145913"/>
            <a:ext cx="10319700" cy="3401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00B050"/>
              </a:buClr>
              <a:buSzPts val="1900"/>
              <a:buChar char="●"/>
            </a:pPr>
            <a:r>
              <a:rPr lang="pt-BR" sz="1900"/>
              <a:t>A aceleração dada pela equação de posição é equivalente a 9,1202 m/s², dado o qual o valor esperado para a g é de </a:t>
            </a:r>
            <a:r>
              <a:rPr lang="pt-BR" sz="1900">
                <a:solidFill>
                  <a:schemeClr val="dk1"/>
                </a:solidFill>
              </a:rPr>
              <a:t>≅ 9,8 m/s².</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rgbClr val="00B050"/>
              </a:buClr>
              <a:buSzPts val="1900"/>
              <a:buChar char="●"/>
            </a:pPr>
            <a:r>
              <a:rPr lang="pt-BR" sz="1900">
                <a:solidFill>
                  <a:schemeClr val="dk1"/>
                </a:solidFill>
              </a:rPr>
              <a:t>O valor do desvio obtido pela fórmula                                                ≅  6,94%.</a:t>
            </a:r>
            <a:endParaRPr sz="1900">
              <a:solidFill>
                <a:schemeClr val="dk1"/>
              </a:solidFill>
            </a:endParaRPr>
          </a:p>
          <a:p>
            <a:pPr indent="0" lvl="0" marL="914400" rtl="0" algn="l">
              <a:spcBef>
                <a:spcPts val="0"/>
              </a:spcBef>
              <a:spcAft>
                <a:spcPts val="0"/>
              </a:spcAft>
              <a:buNone/>
            </a:pPr>
            <a:r>
              <a:t/>
            </a:r>
            <a:endParaRPr sz="1900">
              <a:solidFill>
                <a:schemeClr val="dk1"/>
              </a:solidFill>
            </a:endParaRPr>
          </a:p>
          <a:p>
            <a:pPr indent="0" lvl="0" marL="9144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rgbClr val="00B050"/>
              </a:buClr>
              <a:buSzPts val="1900"/>
              <a:buChar char="●"/>
            </a:pPr>
            <a:r>
              <a:rPr lang="pt-BR" sz="1900">
                <a:solidFill>
                  <a:schemeClr val="dk1"/>
                </a:solidFill>
              </a:rPr>
              <a:t> Ou seja, o valor </a:t>
            </a:r>
            <a:r>
              <a:rPr lang="pt-BR" sz="1900">
                <a:solidFill>
                  <a:schemeClr val="dk1"/>
                </a:solidFill>
              </a:rPr>
              <a:t>está</a:t>
            </a:r>
            <a:r>
              <a:rPr lang="pt-BR" sz="1900">
                <a:solidFill>
                  <a:schemeClr val="dk1"/>
                </a:solidFill>
              </a:rPr>
              <a:t> aproximadamente 6,94% abaixo do valor esperado de 9,8 m/s²</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rgbClr val="00B050"/>
              </a:buClr>
              <a:buSzPts val="1900"/>
              <a:buChar char="●"/>
            </a:pPr>
            <a:r>
              <a:rPr lang="pt-BR" sz="1900">
                <a:solidFill>
                  <a:schemeClr val="dk1"/>
                </a:solidFill>
              </a:rPr>
              <a:t> Como podemos ver, apesar de não haver grandes discrepâncias, há certa margem de erro no cálculo apresentado, este erro pode ser justificado com erros inevitáveis com relação aos cálculos, como erros humanos e nos instrumentos de medidas</a:t>
            </a:r>
            <a:endParaRPr sz="1900">
              <a:solidFill>
                <a:schemeClr val="dk1"/>
              </a:solidFill>
            </a:endParaRPr>
          </a:p>
        </p:txBody>
      </p:sp>
      <p:pic>
        <p:nvPicPr>
          <p:cNvPr id="168" name="Google Shape;168;g1e3af6aa80d_0_31"/>
          <p:cNvPicPr preferRelativeResize="0"/>
          <p:nvPr/>
        </p:nvPicPr>
        <p:blipFill>
          <a:blip r:embed="rId3">
            <a:alphaModFix/>
          </a:blip>
          <a:stretch>
            <a:fillRect/>
          </a:stretch>
        </p:blipFill>
        <p:spPr>
          <a:xfrm>
            <a:off x="5418850" y="3056600"/>
            <a:ext cx="2761976" cy="603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p:nvPr/>
        </p:nvSpPr>
        <p:spPr>
          <a:xfrm>
            <a:off x="448190" y="554332"/>
            <a:ext cx="9267000" cy="4617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i="1" lang="pt-BR" sz="2400">
                <a:solidFill>
                  <a:srgbClr val="3477B2"/>
                </a:solidFill>
              </a:rPr>
              <a:t>Experimento</a:t>
            </a:r>
            <a:r>
              <a:rPr lang="pt-BR" sz="2400">
                <a:solidFill>
                  <a:srgbClr val="3477B2"/>
                </a:solidFill>
              </a:rPr>
              <a:t> </a:t>
            </a:r>
            <a:r>
              <a:rPr i="1" lang="pt-BR" sz="2400">
                <a:solidFill>
                  <a:srgbClr val="3477B2"/>
                </a:solidFill>
              </a:rPr>
              <a:t>simulador</a:t>
            </a:r>
            <a:endParaRPr/>
          </a:p>
          <a:p>
            <a:pPr indent="0" lvl="0" marL="0" rtl="0" algn="just">
              <a:spcBef>
                <a:spcPts val="0"/>
              </a:spcBef>
              <a:spcAft>
                <a:spcPts val="0"/>
              </a:spcAft>
              <a:buNone/>
            </a:pPr>
            <a:r>
              <a:t/>
            </a:r>
            <a:endParaRPr sz="2400">
              <a:solidFill>
                <a:srgbClr val="3477B2"/>
              </a:solidFill>
            </a:endParaRPr>
          </a:p>
        </p:txBody>
      </p:sp>
      <p:graphicFrame>
        <p:nvGraphicFramePr>
          <p:cNvPr id="175" name="Google Shape;175;p5"/>
          <p:cNvGraphicFramePr/>
          <p:nvPr/>
        </p:nvGraphicFramePr>
        <p:xfrm>
          <a:off x="3706807" y="1334954"/>
          <a:ext cx="3000000" cy="3000000"/>
        </p:xfrm>
        <a:graphic>
          <a:graphicData uri="http://schemas.openxmlformats.org/drawingml/2006/table">
            <a:tbl>
              <a:tblPr bandRow="1" firstCol="1" firstRow="1">
                <a:noFill/>
                <a:tableStyleId>{18881968-7D9C-42BE-BDB8-4790C10DDADF}</a:tableStyleId>
              </a:tblPr>
              <a:tblGrid>
                <a:gridCol w="1789025"/>
                <a:gridCol w="1848275"/>
              </a:tblGrid>
              <a:tr h="1015675">
                <a:tc>
                  <a:txBody>
                    <a:bodyPr/>
                    <a:lstStyle/>
                    <a:p>
                      <a:pPr indent="0" lvl="0" marL="0" marR="0" rtl="0" algn="ctr">
                        <a:lnSpc>
                          <a:spcPct val="100000"/>
                        </a:lnSpc>
                        <a:spcBef>
                          <a:spcPts val="0"/>
                        </a:spcBef>
                        <a:spcAft>
                          <a:spcPts val="0"/>
                        </a:spcAft>
                        <a:buClr>
                          <a:schemeClr val="dk1"/>
                        </a:buClr>
                        <a:buSzPts val="1800"/>
                        <a:buFont typeface="Century Schoolbook"/>
                        <a:buNone/>
                      </a:pPr>
                      <a:r>
                        <a:t/>
                      </a:r>
                      <a:endParaRPr sz="1600"/>
                    </a:p>
                    <a:p>
                      <a:pPr indent="0" lvl="0" marL="0" rtl="0" algn="ctr">
                        <a:spcBef>
                          <a:spcPts val="0"/>
                        </a:spcBef>
                        <a:spcAft>
                          <a:spcPts val="0"/>
                        </a:spcAft>
                        <a:buClr>
                          <a:schemeClr val="dk1"/>
                        </a:buClr>
                        <a:buSzPts val="1800"/>
                        <a:buFont typeface="Century Schoolbook"/>
                        <a:buNone/>
                      </a:pPr>
                      <a:r>
                        <a:rPr lang="pt-BR" sz="1600"/>
                        <a:t>Tempo de Queda (s)</a:t>
                      </a:r>
                      <a:endParaRPr sz="1600"/>
                    </a:p>
                    <a:p>
                      <a:pPr indent="0" lvl="0" marL="0" marR="0" rtl="0" algn="ctr">
                        <a:lnSpc>
                          <a:spcPct val="100000"/>
                        </a:lnSpc>
                        <a:spcBef>
                          <a:spcPts val="0"/>
                        </a:spcBef>
                        <a:spcAft>
                          <a:spcPts val="0"/>
                        </a:spcAft>
                        <a:buClr>
                          <a:schemeClr val="dk1"/>
                        </a:buClr>
                        <a:buSzPts val="1800"/>
                        <a:buFont typeface="Century Schoolbook"/>
                        <a:buNone/>
                      </a:pPr>
                      <a:r>
                        <a:t/>
                      </a:r>
                      <a:endParaRPr sz="1800"/>
                    </a:p>
                  </a:txBody>
                  <a:tcPr marT="0" marB="0" marR="68575" marL="68575">
                    <a:solidFill>
                      <a:schemeClr val="accent1"/>
                    </a:solidFill>
                  </a:tcPr>
                </a:tc>
                <a:tc>
                  <a:txBody>
                    <a:bodyPr/>
                    <a:lstStyle/>
                    <a:p>
                      <a:pPr indent="0" lvl="0" marL="0" rtl="0" algn="ctr">
                        <a:spcBef>
                          <a:spcPts val="0"/>
                        </a:spcBef>
                        <a:spcAft>
                          <a:spcPts val="0"/>
                        </a:spcAft>
                        <a:buClr>
                          <a:schemeClr val="dk1"/>
                        </a:buClr>
                        <a:buSzPts val="1800"/>
                        <a:buFont typeface="Century Schoolbook"/>
                        <a:buNone/>
                      </a:pPr>
                      <a:r>
                        <a:rPr lang="pt-BR" sz="1600"/>
                        <a:t>Altura (m)</a:t>
                      </a:r>
                      <a:endParaRPr sz="1200"/>
                    </a:p>
                  </a:txBody>
                  <a:tcPr marT="0" marB="0" marR="68575" marL="68575" anchor="ctr"/>
                </a:tc>
              </a:tr>
              <a:tr h="200050">
                <a:tc>
                  <a:txBody>
                    <a:bodyPr/>
                    <a:lstStyle/>
                    <a:p>
                      <a:pPr indent="0" lvl="0" marL="0" marR="0" rtl="0" algn="ctr">
                        <a:lnSpc>
                          <a:spcPct val="100000"/>
                        </a:lnSpc>
                        <a:spcBef>
                          <a:spcPts val="0"/>
                        </a:spcBef>
                        <a:spcAft>
                          <a:spcPts val="0"/>
                        </a:spcAft>
                        <a:buNone/>
                      </a:pPr>
                      <a:r>
                        <a:rPr b="0" lang="pt-BR" sz="1300">
                          <a:solidFill>
                            <a:schemeClr val="dk1"/>
                          </a:solidFill>
                          <a:latin typeface="Arial"/>
                          <a:ea typeface="Arial"/>
                          <a:cs typeface="Arial"/>
                          <a:sym typeface="Arial"/>
                        </a:rPr>
                        <a:t>0</a:t>
                      </a:r>
                      <a:endParaRPr b="0" sz="1300">
                        <a:solidFill>
                          <a:schemeClr val="dk1"/>
                        </a:solidFill>
                        <a:latin typeface="Arial"/>
                        <a:ea typeface="Arial"/>
                        <a:cs typeface="Arial"/>
                        <a:sym typeface="Arial"/>
                      </a:endParaRPr>
                    </a:p>
                  </a:txBody>
                  <a:tcPr marT="0" marB="0" marR="68575" marL="68575" anchor="ctr">
                    <a:lnB cap="flat" cmpd="sng" w="12700">
                      <a:solidFill>
                        <a:schemeClr val="lt1"/>
                      </a:solidFill>
                      <a:prstDash val="solid"/>
                      <a:round/>
                      <a:headEnd len="sm" w="sm" type="none"/>
                      <a:tailEnd len="sm" w="sm" type="none"/>
                    </a:lnB>
                    <a:solidFill>
                      <a:srgbClr val="E6E7E6"/>
                    </a:solidFill>
                  </a:tcPr>
                </a:tc>
                <a:tc>
                  <a:txBody>
                    <a:bodyPr/>
                    <a:lstStyle/>
                    <a:p>
                      <a:pPr indent="0" lvl="0" marL="0" marR="0" rtl="0" algn="ctr">
                        <a:lnSpc>
                          <a:spcPct val="100000"/>
                        </a:lnSpc>
                        <a:spcBef>
                          <a:spcPts val="0"/>
                        </a:spcBef>
                        <a:spcAft>
                          <a:spcPts val="0"/>
                        </a:spcAft>
                        <a:buNone/>
                      </a:pPr>
                      <a:r>
                        <a:rPr lang="pt-BR" sz="1300">
                          <a:latin typeface="Arial"/>
                          <a:ea typeface="Arial"/>
                          <a:cs typeface="Arial"/>
                          <a:sym typeface="Arial"/>
                        </a:rPr>
                        <a:t>0</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marR="0" rtl="0" algn="ctr">
                        <a:lnSpc>
                          <a:spcPct val="100000"/>
                        </a:lnSpc>
                        <a:spcBef>
                          <a:spcPts val="0"/>
                        </a:spcBef>
                        <a:spcAft>
                          <a:spcPts val="0"/>
                        </a:spcAft>
                        <a:buNone/>
                      </a:pPr>
                      <a:r>
                        <a:rPr b="0" lang="pt-BR" sz="1300">
                          <a:solidFill>
                            <a:schemeClr val="dk1"/>
                          </a:solidFill>
                          <a:latin typeface="Arial"/>
                          <a:ea typeface="Arial"/>
                          <a:cs typeface="Arial"/>
                          <a:sym typeface="Arial"/>
                        </a:rPr>
                        <a:t>(0,000 ± 0,001) s</a:t>
                      </a:r>
                      <a:endParaRPr b="0" sz="1300">
                        <a:solidFill>
                          <a:schemeClr val="dk1"/>
                        </a:solidFill>
                        <a:latin typeface="Arial"/>
                        <a:ea typeface="Arial"/>
                        <a:cs typeface="Arial"/>
                        <a:sym typeface="Arial"/>
                      </a:endParaRPr>
                    </a:p>
                  </a:txBody>
                  <a:tcPr marT="0" marB="0" marR="68575" marL="68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6E7E6"/>
                    </a:solidFill>
                  </a:tcPr>
                </a:tc>
                <a:tc>
                  <a:txBody>
                    <a:bodyPr/>
                    <a:lstStyle/>
                    <a:p>
                      <a:pPr indent="0" lvl="0" marL="0" marR="0" rtl="0" algn="ctr">
                        <a:lnSpc>
                          <a:spcPct val="100000"/>
                        </a:lnSpc>
                        <a:spcBef>
                          <a:spcPts val="0"/>
                        </a:spcBef>
                        <a:spcAft>
                          <a:spcPts val="0"/>
                        </a:spcAft>
                        <a:buNone/>
                      </a:pPr>
                      <a:r>
                        <a:rPr lang="pt-BR" sz="1300">
                          <a:latin typeface="Arial"/>
                          <a:ea typeface="Arial"/>
                          <a:cs typeface="Arial"/>
                          <a:sym typeface="Arial"/>
                        </a:rPr>
                        <a:t>(0,040 ± 0,005) m</a:t>
                      </a:r>
                      <a:endParaRPr sz="1300">
                        <a:latin typeface="Arial"/>
                        <a:ea typeface="Arial"/>
                        <a:cs typeface="Arial"/>
                        <a:sym typeface="Arial"/>
                      </a:endParaRPr>
                    </a:p>
                  </a:txBody>
                  <a:tcPr marT="0" marB="0" marR="68575" marL="68575" anchor="ctr">
                    <a:lnL cap="flat" cmpd="sng" w="12700">
                      <a:solidFill>
                        <a:schemeClr val="lt1"/>
                      </a:solidFill>
                      <a:prstDash val="solid"/>
                      <a:round/>
                      <a:headEnd len="sm" w="sm" type="none"/>
                      <a:tailEnd len="sm" w="sm" type="none"/>
                    </a:lnL>
                    <a:solidFill>
                      <a:srgbClr val="E6E7E6"/>
                    </a:solidFill>
                  </a:tcPr>
                </a:tc>
              </a:tr>
              <a:tr h="200050">
                <a:tc>
                  <a:txBody>
                    <a:bodyPr/>
                    <a:lstStyle/>
                    <a:p>
                      <a:pPr indent="0" lvl="0" marL="0" marR="0" rtl="0" algn="ctr">
                        <a:lnSpc>
                          <a:spcPct val="100000"/>
                        </a:lnSpc>
                        <a:spcBef>
                          <a:spcPts val="0"/>
                        </a:spcBef>
                        <a:spcAft>
                          <a:spcPts val="0"/>
                        </a:spcAft>
                        <a:buNone/>
                      </a:pPr>
                      <a:r>
                        <a:rPr b="0" lang="pt-BR" sz="1300">
                          <a:solidFill>
                            <a:schemeClr val="dk1"/>
                          </a:solidFill>
                          <a:latin typeface="Arial"/>
                          <a:ea typeface="Arial"/>
                          <a:cs typeface="Arial"/>
                          <a:sym typeface="Arial"/>
                        </a:rPr>
                        <a:t>(0,028 ± 0,001) s</a:t>
                      </a:r>
                      <a:endParaRPr b="0" sz="1300">
                        <a:solidFill>
                          <a:schemeClr val="dk1"/>
                        </a:solidFill>
                        <a:latin typeface="Arial"/>
                        <a:ea typeface="Arial"/>
                        <a:cs typeface="Arial"/>
                        <a:sym typeface="Arial"/>
                      </a:endParaRPr>
                    </a:p>
                  </a:txBody>
                  <a:tcPr marT="0" marB="0" marR="68575" marL="68575" anchor="ctr">
                    <a:lnT cap="flat" cmpd="sng" w="12700">
                      <a:solidFill>
                        <a:schemeClr val="lt1"/>
                      </a:solidFill>
                      <a:prstDash val="solid"/>
                      <a:round/>
                      <a:headEnd len="sm" w="sm" type="none"/>
                      <a:tailEnd len="sm" w="sm" type="none"/>
                    </a:lnT>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(0,053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marR="0" rtl="0" algn="ctr">
                        <a:lnSpc>
                          <a:spcPct val="100000"/>
                        </a:lnSpc>
                        <a:spcBef>
                          <a:spcPts val="0"/>
                        </a:spcBef>
                        <a:spcAft>
                          <a:spcPts val="0"/>
                        </a:spcAft>
                        <a:buNone/>
                      </a:pPr>
                      <a:r>
                        <a:rPr b="0" lang="pt-BR" sz="1300">
                          <a:solidFill>
                            <a:schemeClr val="dk1"/>
                          </a:solidFill>
                          <a:latin typeface="Arial"/>
                          <a:ea typeface="Arial"/>
                          <a:cs typeface="Arial"/>
                          <a:sym typeface="Arial"/>
                        </a:rPr>
                        <a:t>(0,062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(0,071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marR="0" rtl="0" algn="ctr">
                        <a:lnSpc>
                          <a:spcPct val="100000"/>
                        </a:lnSpc>
                        <a:spcBef>
                          <a:spcPts val="0"/>
                        </a:spcBef>
                        <a:spcAft>
                          <a:spcPts val="0"/>
                        </a:spcAft>
                        <a:buNone/>
                      </a:pPr>
                      <a:r>
                        <a:rPr b="0" lang="pt-BR" sz="1300">
                          <a:solidFill>
                            <a:schemeClr val="dk1"/>
                          </a:solidFill>
                          <a:latin typeface="Arial"/>
                          <a:ea typeface="Arial"/>
                          <a:cs typeface="Arial"/>
                          <a:sym typeface="Arial"/>
                        </a:rPr>
                        <a:t>(0,096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marR="0" rtl="0" algn="ctr">
                        <a:lnSpc>
                          <a:spcPct val="100000"/>
                        </a:lnSpc>
                        <a:spcBef>
                          <a:spcPts val="0"/>
                        </a:spcBef>
                        <a:spcAft>
                          <a:spcPts val="0"/>
                        </a:spcAft>
                        <a:buNone/>
                      </a:pPr>
                      <a:r>
                        <a:rPr lang="pt-BR" sz="1300">
                          <a:latin typeface="Arial"/>
                          <a:ea typeface="Arial"/>
                          <a:cs typeface="Arial"/>
                          <a:sym typeface="Arial"/>
                        </a:rPr>
                        <a:t>(0,099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marR="0" rtl="0" algn="ctr">
                        <a:lnSpc>
                          <a:spcPct val="100000"/>
                        </a:lnSpc>
                        <a:spcBef>
                          <a:spcPts val="0"/>
                        </a:spcBef>
                        <a:spcAft>
                          <a:spcPts val="0"/>
                        </a:spcAft>
                        <a:buNone/>
                      </a:pPr>
                      <a:r>
                        <a:rPr b="0" lang="pt-BR" sz="1300">
                          <a:solidFill>
                            <a:schemeClr val="dk1"/>
                          </a:solidFill>
                          <a:latin typeface="Arial"/>
                          <a:ea typeface="Arial"/>
                          <a:cs typeface="Arial"/>
                          <a:sym typeface="Arial"/>
                        </a:rPr>
                        <a:t>(0,129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(0,136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Clr>
                          <a:schemeClr val="dk1"/>
                        </a:buClr>
                        <a:buSzPts val="1100"/>
                        <a:buFont typeface="Arial"/>
                        <a:buNone/>
                      </a:pPr>
                      <a:r>
                        <a:rPr b="0" lang="pt-BR" sz="1300">
                          <a:solidFill>
                            <a:schemeClr val="dk1"/>
                          </a:solidFill>
                          <a:latin typeface="Arial"/>
                          <a:ea typeface="Arial"/>
                          <a:cs typeface="Arial"/>
                          <a:sym typeface="Arial"/>
                        </a:rPr>
                        <a:t>(0,164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(0,183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Clr>
                          <a:schemeClr val="dk1"/>
                        </a:buClr>
                        <a:buSzPts val="1100"/>
                        <a:buFont typeface="Arial"/>
                        <a:buNone/>
                      </a:pPr>
                      <a:r>
                        <a:rPr b="0" lang="pt-BR" sz="1300">
                          <a:solidFill>
                            <a:schemeClr val="dk1"/>
                          </a:solidFill>
                          <a:latin typeface="Arial"/>
                          <a:ea typeface="Arial"/>
                          <a:cs typeface="Arial"/>
                          <a:sym typeface="Arial"/>
                        </a:rPr>
                        <a:t>(0,196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(0,234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Clr>
                          <a:schemeClr val="dk1"/>
                        </a:buClr>
                        <a:buSzPts val="1100"/>
                        <a:buFont typeface="Arial"/>
                        <a:buNone/>
                      </a:pPr>
                      <a:r>
                        <a:rPr b="0" lang="pt-BR" sz="1300">
                          <a:solidFill>
                            <a:schemeClr val="dk1"/>
                          </a:solidFill>
                          <a:latin typeface="Arial"/>
                          <a:ea typeface="Arial"/>
                          <a:cs typeface="Arial"/>
                          <a:sym typeface="Arial"/>
                        </a:rPr>
                        <a:t>(0,229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(0,309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Clr>
                          <a:schemeClr val="dk1"/>
                        </a:buClr>
                        <a:buSzPts val="1100"/>
                        <a:buFont typeface="Arial"/>
                        <a:buNone/>
                      </a:pPr>
                      <a:r>
                        <a:rPr b="0" lang="pt-BR" sz="1300">
                          <a:solidFill>
                            <a:schemeClr val="dk1"/>
                          </a:solidFill>
                          <a:latin typeface="Arial"/>
                          <a:ea typeface="Arial"/>
                          <a:cs typeface="Arial"/>
                          <a:sym typeface="Arial"/>
                        </a:rPr>
                        <a:t>(0,262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(0,379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Clr>
                          <a:schemeClr val="dk1"/>
                        </a:buClr>
                        <a:buSzPts val="1100"/>
                        <a:buFont typeface="Arial"/>
                        <a:buNone/>
                      </a:pPr>
                      <a:r>
                        <a:rPr b="0" lang="pt-BR" sz="1300">
                          <a:solidFill>
                            <a:schemeClr val="dk1"/>
                          </a:solidFill>
                          <a:latin typeface="Arial"/>
                          <a:ea typeface="Arial"/>
                          <a:cs typeface="Arial"/>
                          <a:sym typeface="Arial"/>
                        </a:rPr>
                        <a:t>(0,294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(0,480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Clr>
                          <a:schemeClr val="dk1"/>
                        </a:buClr>
                        <a:buSzPts val="1100"/>
                        <a:buFont typeface="Arial"/>
                        <a:buNone/>
                      </a:pPr>
                      <a:r>
                        <a:rPr b="0" lang="pt-BR" sz="1300">
                          <a:solidFill>
                            <a:schemeClr val="dk1"/>
                          </a:solidFill>
                          <a:latin typeface="Arial"/>
                          <a:ea typeface="Arial"/>
                          <a:cs typeface="Arial"/>
                          <a:sym typeface="Arial"/>
                        </a:rPr>
                        <a:t>(0,329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(0,562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Clr>
                          <a:schemeClr val="dk1"/>
                        </a:buClr>
                        <a:buSzPts val="1100"/>
                        <a:buFont typeface="Arial"/>
                        <a:buNone/>
                      </a:pPr>
                      <a:r>
                        <a:rPr b="0" lang="pt-BR" sz="1300">
                          <a:solidFill>
                            <a:schemeClr val="dk1"/>
                          </a:solidFill>
                          <a:latin typeface="Arial"/>
                          <a:ea typeface="Arial"/>
                          <a:cs typeface="Arial"/>
                          <a:sym typeface="Arial"/>
                        </a:rPr>
                        <a:t>(0,361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(0,662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Clr>
                          <a:schemeClr val="dk1"/>
                        </a:buClr>
                        <a:buSzPts val="1100"/>
                        <a:buFont typeface="Arial"/>
                        <a:buNone/>
                      </a:pPr>
                      <a:r>
                        <a:rPr b="0" lang="pt-BR" sz="1300">
                          <a:solidFill>
                            <a:schemeClr val="dk1"/>
                          </a:solidFill>
                          <a:latin typeface="Arial"/>
                          <a:ea typeface="Arial"/>
                          <a:cs typeface="Arial"/>
                          <a:sym typeface="Arial"/>
                        </a:rPr>
                        <a:t>(0,397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(0,782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Clr>
                          <a:schemeClr val="dk1"/>
                        </a:buClr>
                        <a:buSzPts val="1100"/>
                        <a:buFont typeface="Arial"/>
                        <a:buNone/>
                      </a:pPr>
                      <a:r>
                        <a:rPr b="0" lang="pt-BR" sz="1300">
                          <a:solidFill>
                            <a:schemeClr val="dk1"/>
                          </a:solidFill>
                          <a:latin typeface="Arial"/>
                          <a:ea typeface="Arial"/>
                          <a:cs typeface="Arial"/>
                          <a:sym typeface="Arial"/>
                        </a:rPr>
                        <a:t>(0,429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(0,905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Clr>
                          <a:schemeClr val="dk1"/>
                        </a:buClr>
                        <a:buSzPts val="1100"/>
                        <a:buFont typeface="Arial"/>
                        <a:buNone/>
                      </a:pPr>
                      <a:r>
                        <a:rPr b="0" lang="pt-BR" sz="1300">
                          <a:solidFill>
                            <a:schemeClr val="dk1"/>
                          </a:solidFill>
                          <a:latin typeface="Arial"/>
                          <a:ea typeface="Arial"/>
                          <a:cs typeface="Arial"/>
                          <a:sym typeface="Arial"/>
                        </a:rPr>
                        <a:t>(0,462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(1,036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Clr>
                          <a:schemeClr val="dk1"/>
                        </a:buClr>
                        <a:buSzPts val="1100"/>
                        <a:buFont typeface="Arial"/>
                        <a:buNone/>
                      </a:pPr>
                      <a:r>
                        <a:rPr b="0" lang="pt-BR" sz="1300">
                          <a:solidFill>
                            <a:schemeClr val="dk1"/>
                          </a:solidFill>
                          <a:latin typeface="Arial"/>
                          <a:ea typeface="Arial"/>
                          <a:cs typeface="Arial"/>
                          <a:sym typeface="Arial"/>
                        </a:rPr>
                        <a:t>(0,496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(1,174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Clr>
                          <a:schemeClr val="dk1"/>
                        </a:buClr>
                        <a:buSzPts val="1100"/>
                        <a:buFont typeface="Arial"/>
                        <a:buNone/>
                      </a:pPr>
                      <a:r>
                        <a:rPr b="0" lang="pt-BR" sz="1300">
                          <a:solidFill>
                            <a:schemeClr val="dk1"/>
                          </a:solidFill>
                          <a:latin typeface="Arial"/>
                          <a:ea typeface="Arial"/>
                          <a:cs typeface="Arial"/>
                          <a:sym typeface="Arial"/>
                        </a:rPr>
                        <a:t>(0,528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(1,340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Clr>
                          <a:schemeClr val="dk1"/>
                        </a:buClr>
                        <a:buSzPts val="1100"/>
                        <a:buFont typeface="Arial"/>
                        <a:buNone/>
                      </a:pPr>
                      <a:r>
                        <a:rPr b="0" lang="pt-BR" sz="1300">
                          <a:solidFill>
                            <a:schemeClr val="dk1"/>
                          </a:solidFill>
                          <a:latin typeface="Arial"/>
                          <a:ea typeface="Arial"/>
                          <a:cs typeface="Arial"/>
                          <a:sym typeface="Arial"/>
                        </a:rPr>
                        <a:t>(0,559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(1,489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Clr>
                          <a:schemeClr val="dk1"/>
                        </a:buClr>
                        <a:buSzPts val="1100"/>
                        <a:buFont typeface="Arial"/>
                        <a:buNone/>
                      </a:pPr>
                      <a:r>
                        <a:rPr b="0" lang="pt-BR" sz="1300">
                          <a:solidFill>
                            <a:schemeClr val="dk1"/>
                          </a:solidFill>
                          <a:latin typeface="Arial"/>
                          <a:ea typeface="Arial"/>
                          <a:cs typeface="Arial"/>
                          <a:sym typeface="Arial"/>
                        </a:rPr>
                        <a:t>(0,591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(1,684 ± 0,005) m</a:t>
                      </a:r>
                      <a:endParaRPr sz="1300">
                        <a:latin typeface="Arial"/>
                        <a:ea typeface="Arial"/>
                        <a:cs typeface="Arial"/>
                        <a:sym typeface="Arial"/>
                      </a:endParaRPr>
                    </a:p>
                  </a:txBody>
                  <a:tcPr marT="0" marB="0" marR="68575" marL="68575" anchor="ctr">
                    <a:solidFill>
                      <a:srgbClr val="E6E7E6"/>
                    </a:solidFill>
                  </a:tcPr>
                </a:tc>
              </a:tr>
              <a:tr h="200050">
                <a:tc>
                  <a:txBody>
                    <a:bodyPr/>
                    <a:lstStyle/>
                    <a:p>
                      <a:pPr indent="0" lvl="0" marL="0" rtl="0" algn="ctr">
                        <a:spcBef>
                          <a:spcPts val="0"/>
                        </a:spcBef>
                        <a:spcAft>
                          <a:spcPts val="0"/>
                        </a:spcAft>
                        <a:buNone/>
                      </a:pPr>
                      <a:r>
                        <a:rPr b="0" lang="pt-BR" sz="1300">
                          <a:solidFill>
                            <a:schemeClr val="dk1"/>
                          </a:solidFill>
                          <a:latin typeface="Arial"/>
                          <a:ea typeface="Arial"/>
                          <a:cs typeface="Arial"/>
                          <a:sym typeface="Arial"/>
                        </a:rPr>
                        <a:t>(0,607</a:t>
                      </a:r>
                      <a:r>
                        <a:rPr b="0" lang="pt-BR" sz="1300">
                          <a:solidFill>
                            <a:schemeClr val="dk1"/>
                          </a:solidFill>
                          <a:latin typeface="Arial"/>
                          <a:ea typeface="Arial"/>
                          <a:cs typeface="Arial"/>
                          <a:sym typeface="Arial"/>
                        </a:rPr>
                        <a:t> ± 0,001) s</a:t>
                      </a:r>
                      <a:endParaRPr b="0" sz="1300">
                        <a:solidFill>
                          <a:schemeClr val="dk1"/>
                        </a:solidFill>
                        <a:latin typeface="Arial"/>
                        <a:ea typeface="Arial"/>
                        <a:cs typeface="Arial"/>
                        <a:sym typeface="Arial"/>
                      </a:endParaRPr>
                    </a:p>
                  </a:txBody>
                  <a:tcPr marT="0" marB="0" marR="68575" marL="68575" anchor="ctr">
                    <a:solidFill>
                      <a:srgbClr val="E6E7E6"/>
                    </a:solidFill>
                  </a:tcPr>
                </a:tc>
                <a:tc>
                  <a:txBody>
                    <a:bodyPr/>
                    <a:lstStyle/>
                    <a:p>
                      <a:pPr indent="0" lvl="0" marL="0" rtl="0" algn="ctr">
                        <a:spcBef>
                          <a:spcPts val="0"/>
                        </a:spcBef>
                        <a:spcAft>
                          <a:spcPts val="0"/>
                        </a:spcAft>
                        <a:buClr>
                          <a:schemeClr val="dk1"/>
                        </a:buClr>
                        <a:buSzPts val="1100"/>
                        <a:buFont typeface="Arial"/>
                        <a:buNone/>
                      </a:pPr>
                      <a:r>
                        <a:rPr lang="pt-BR" sz="1300">
                          <a:latin typeface="Arial"/>
                          <a:ea typeface="Arial"/>
                          <a:cs typeface="Arial"/>
                          <a:sym typeface="Arial"/>
                        </a:rPr>
                        <a:t>(1,811 ± 0,005) m</a:t>
                      </a:r>
                      <a:endParaRPr sz="1300">
                        <a:latin typeface="Arial"/>
                        <a:ea typeface="Arial"/>
                        <a:cs typeface="Arial"/>
                        <a:sym typeface="Arial"/>
                      </a:endParaRPr>
                    </a:p>
                  </a:txBody>
                  <a:tcPr marT="0" marB="0" marR="68575" marL="68575" anchor="ctr">
                    <a:solidFill>
                      <a:srgbClr val="E6E7E6"/>
                    </a:solidFill>
                  </a:tcPr>
                </a:tc>
              </a:tr>
            </a:tbl>
          </a:graphicData>
        </a:graphic>
      </p:graphicFrame>
      <p:sp>
        <p:nvSpPr>
          <p:cNvPr id="176" name="Google Shape;176;p5"/>
          <p:cNvSpPr txBox="1"/>
          <p:nvPr/>
        </p:nvSpPr>
        <p:spPr>
          <a:xfrm>
            <a:off x="448206" y="103783"/>
            <a:ext cx="4452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a:solidFill>
                  <a:srgbClr val="0C5415"/>
                </a:solidFill>
                <a:latin typeface="Arial"/>
                <a:ea typeface="Arial"/>
                <a:cs typeface="Arial"/>
                <a:sym typeface="Arial"/>
              </a:rPr>
              <a:t>Resultados e discussão</a:t>
            </a:r>
            <a:endParaRPr/>
          </a:p>
        </p:txBody>
      </p:sp>
      <p:sp>
        <p:nvSpPr>
          <p:cNvPr id="177" name="Google Shape;177;p5"/>
          <p:cNvSpPr txBox="1"/>
          <p:nvPr/>
        </p:nvSpPr>
        <p:spPr>
          <a:xfrm>
            <a:off x="448200" y="965488"/>
            <a:ext cx="77028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800">
                <a:solidFill>
                  <a:schemeClr val="dk1"/>
                </a:solidFill>
                <a:latin typeface="Arial"/>
                <a:ea typeface="Arial"/>
                <a:cs typeface="Arial"/>
                <a:sym typeface="Arial"/>
              </a:rPr>
              <a:t>Tabela 2 - </a:t>
            </a:r>
            <a:r>
              <a:rPr lang="pt-BR" sz="1800">
                <a:solidFill>
                  <a:schemeClr val="dk1"/>
                </a:solidFill>
              </a:rPr>
              <a:t>Medições de Tempo (s) e Distância (m) realizadas pelo Tracker</a:t>
            </a:r>
            <a:endParaRPr/>
          </a:p>
        </p:txBody>
      </p:sp>
      <p:sp>
        <p:nvSpPr>
          <p:cNvPr id="178" name="Google Shape;178;p5"/>
          <p:cNvSpPr txBox="1"/>
          <p:nvPr/>
        </p:nvSpPr>
        <p:spPr>
          <a:xfrm>
            <a:off x="1623150" y="6426900"/>
            <a:ext cx="9816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pt-BR" sz="1600"/>
              <a:t>E</a:t>
            </a:r>
            <a:r>
              <a:rPr lang="pt-BR" sz="1600"/>
              <a:t>rro adotado ao tempo é equivalente a 0,001 s, e o da altura é de 0,005 m.</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e3af6aa80d_0_60"/>
          <p:cNvSpPr/>
          <p:nvPr/>
        </p:nvSpPr>
        <p:spPr>
          <a:xfrm>
            <a:off x="673090" y="626982"/>
            <a:ext cx="9267000" cy="4617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i="1" lang="pt-BR" sz="2400">
                <a:solidFill>
                  <a:srgbClr val="3477B2"/>
                </a:solidFill>
              </a:rPr>
              <a:t>Experimento</a:t>
            </a:r>
            <a:r>
              <a:rPr lang="pt-BR" sz="2400">
                <a:solidFill>
                  <a:srgbClr val="3477B2"/>
                </a:solidFill>
              </a:rPr>
              <a:t> </a:t>
            </a:r>
            <a:r>
              <a:rPr i="1" lang="pt-BR" sz="2400">
                <a:solidFill>
                  <a:srgbClr val="3477B2"/>
                </a:solidFill>
              </a:rPr>
              <a:t>simulador</a:t>
            </a:r>
            <a:endParaRPr/>
          </a:p>
          <a:p>
            <a:pPr indent="0" lvl="0" marL="0" rtl="0" algn="just">
              <a:spcBef>
                <a:spcPts val="0"/>
              </a:spcBef>
              <a:spcAft>
                <a:spcPts val="0"/>
              </a:spcAft>
              <a:buNone/>
            </a:pPr>
            <a:r>
              <a:t/>
            </a:r>
            <a:endParaRPr sz="2400">
              <a:solidFill>
                <a:srgbClr val="3477B2"/>
              </a:solidFill>
            </a:endParaRPr>
          </a:p>
        </p:txBody>
      </p:sp>
      <p:sp>
        <p:nvSpPr>
          <p:cNvPr id="185" name="Google Shape;185;g1e3af6aa80d_0_60"/>
          <p:cNvSpPr txBox="1"/>
          <p:nvPr/>
        </p:nvSpPr>
        <p:spPr>
          <a:xfrm>
            <a:off x="673106" y="103783"/>
            <a:ext cx="4452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a:solidFill>
                  <a:srgbClr val="0C5415"/>
                </a:solidFill>
                <a:latin typeface="Arial"/>
                <a:ea typeface="Arial"/>
                <a:cs typeface="Arial"/>
                <a:sym typeface="Arial"/>
              </a:rPr>
              <a:t>Resultados e discussão</a:t>
            </a:r>
            <a:endParaRPr/>
          </a:p>
        </p:txBody>
      </p:sp>
      <p:pic>
        <p:nvPicPr>
          <p:cNvPr id="186" name="Google Shape;186;g1e3af6aa80d_0_60"/>
          <p:cNvPicPr preferRelativeResize="0"/>
          <p:nvPr/>
        </p:nvPicPr>
        <p:blipFill rotWithShape="1">
          <a:blip r:embed="rId3">
            <a:alphaModFix/>
          </a:blip>
          <a:srcRect b="2509" l="1849" r="798" t="1327"/>
          <a:stretch/>
        </p:blipFill>
        <p:spPr>
          <a:xfrm>
            <a:off x="673100" y="1337100"/>
            <a:ext cx="7295101" cy="4587438"/>
          </a:xfrm>
          <a:prstGeom prst="rect">
            <a:avLst/>
          </a:prstGeom>
          <a:noFill/>
          <a:ln>
            <a:noFill/>
          </a:ln>
        </p:spPr>
      </p:pic>
      <p:sp>
        <p:nvSpPr>
          <p:cNvPr id="187" name="Google Shape;187;g1e3af6aa80d_0_60"/>
          <p:cNvSpPr txBox="1"/>
          <p:nvPr/>
        </p:nvSpPr>
        <p:spPr>
          <a:xfrm>
            <a:off x="-522112" y="6128625"/>
            <a:ext cx="9499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600"/>
              <a:t>Figura 5: Deslocamento em função do tempo.</a:t>
            </a:r>
            <a:endParaRPr sz="1600"/>
          </a:p>
        </p:txBody>
      </p:sp>
      <p:sp>
        <p:nvSpPr>
          <p:cNvPr id="188" name="Google Shape;188;g1e3af6aa80d_0_60"/>
          <p:cNvSpPr txBox="1"/>
          <p:nvPr/>
        </p:nvSpPr>
        <p:spPr>
          <a:xfrm>
            <a:off x="7968200" y="1842275"/>
            <a:ext cx="31722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900"/>
              <a:t>Observações: Barras de erros de Tempo e Posição aumentadas em 10x para melhor visualização</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e3af6aa80d_0_81"/>
          <p:cNvSpPr/>
          <p:nvPr/>
        </p:nvSpPr>
        <p:spPr>
          <a:xfrm>
            <a:off x="510700" y="725590"/>
            <a:ext cx="45105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pt-BR" sz="2400">
                <a:solidFill>
                  <a:srgbClr val="3477B2"/>
                </a:solidFill>
              </a:rPr>
              <a:t>Experimento simulador</a:t>
            </a:r>
            <a:endParaRPr/>
          </a:p>
        </p:txBody>
      </p:sp>
      <p:sp>
        <p:nvSpPr>
          <p:cNvPr id="194" name="Google Shape;194;g1e3af6aa80d_0_81"/>
          <p:cNvSpPr txBox="1"/>
          <p:nvPr/>
        </p:nvSpPr>
        <p:spPr>
          <a:xfrm>
            <a:off x="4057650" y="540800"/>
            <a:ext cx="3996900" cy="18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600"/>
          </a:p>
        </p:txBody>
      </p:sp>
      <p:sp>
        <p:nvSpPr>
          <p:cNvPr id="195" name="Google Shape;195;g1e3af6aa80d_0_81"/>
          <p:cNvSpPr txBox="1"/>
          <p:nvPr/>
        </p:nvSpPr>
        <p:spPr>
          <a:xfrm>
            <a:off x="10362381" y="5990981"/>
            <a:ext cx="625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Century Schoolbook"/>
              <a:ea typeface="Century Schoolbook"/>
              <a:cs typeface="Century Schoolbook"/>
              <a:sym typeface="Century Schoolbook"/>
            </a:endParaRPr>
          </a:p>
        </p:txBody>
      </p:sp>
      <p:sp>
        <p:nvSpPr>
          <p:cNvPr id="196" name="Google Shape;196;g1e3af6aa80d_0_81"/>
          <p:cNvSpPr txBox="1"/>
          <p:nvPr/>
        </p:nvSpPr>
        <p:spPr>
          <a:xfrm>
            <a:off x="-1128987" y="5990975"/>
            <a:ext cx="9499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600"/>
          </a:p>
        </p:txBody>
      </p:sp>
      <p:sp>
        <p:nvSpPr>
          <p:cNvPr id="197" name="Google Shape;197;g1e3af6aa80d_0_81"/>
          <p:cNvSpPr txBox="1"/>
          <p:nvPr/>
        </p:nvSpPr>
        <p:spPr>
          <a:xfrm>
            <a:off x="510709" y="202392"/>
            <a:ext cx="5199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a:solidFill>
                  <a:srgbClr val="0C5415"/>
                </a:solidFill>
              </a:rPr>
              <a:t>Resultados e Discussão</a:t>
            </a:r>
            <a:endParaRPr/>
          </a:p>
        </p:txBody>
      </p:sp>
      <p:sp>
        <p:nvSpPr>
          <p:cNvPr id="198" name="Google Shape;198;g1e3af6aa80d_0_81"/>
          <p:cNvSpPr txBox="1"/>
          <p:nvPr/>
        </p:nvSpPr>
        <p:spPr>
          <a:xfrm>
            <a:off x="510700" y="1125800"/>
            <a:ext cx="9768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900"/>
              <a:t>A partir da Análise dos Resultados obtidos, conseguimos chegar às seguintes conclusões:</a:t>
            </a:r>
            <a:endParaRPr sz="1900"/>
          </a:p>
        </p:txBody>
      </p:sp>
      <p:pic>
        <p:nvPicPr>
          <p:cNvPr id="199" name="Google Shape;199;g1e3af6aa80d_0_81"/>
          <p:cNvPicPr preferRelativeResize="0"/>
          <p:nvPr/>
        </p:nvPicPr>
        <p:blipFill>
          <a:blip r:embed="rId3">
            <a:alphaModFix/>
          </a:blip>
          <a:stretch>
            <a:fillRect/>
          </a:stretch>
        </p:blipFill>
        <p:spPr>
          <a:xfrm>
            <a:off x="5292575" y="3127325"/>
            <a:ext cx="2761976" cy="603350"/>
          </a:xfrm>
          <a:prstGeom prst="rect">
            <a:avLst/>
          </a:prstGeom>
          <a:noFill/>
          <a:ln>
            <a:noFill/>
          </a:ln>
        </p:spPr>
      </p:pic>
      <p:sp>
        <p:nvSpPr>
          <p:cNvPr id="200" name="Google Shape;200;g1e3af6aa80d_0_81"/>
          <p:cNvSpPr txBox="1"/>
          <p:nvPr/>
        </p:nvSpPr>
        <p:spPr>
          <a:xfrm>
            <a:off x="510700" y="2295500"/>
            <a:ext cx="10152300" cy="2816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00B050"/>
              </a:buClr>
              <a:buSzPts val="1900"/>
              <a:buChar char="●"/>
            </a:pPr>
            <a:r>
              <a:rPr lang="pt-BR" sz="1900">
                <a:solidFill>
                  <a:schemeClr val="dk1"/>
                </a:solidFill>
              </a:rPr>
              <a:t>A aceleração dada pela equação de posição é equivalente a  </a:t>
            </a:r>
            <a:r>
              <a:rPr lang="pt-BR" sz="1900">
                <a:solidFill>
                  <a:schemeClr val="dk1"/>
                </a:solidFill>
              </a:rPr>
              <a:t>9,2584 m/s²,</a:t>
            </a:r>
            <a:r>
              <a:rPr lang="pt-BR" sz="1900">
                <a:solidFill>
                  <a:schemeClr val="dk1"/>
                </a:solidFill>
              </a:rPr>
              <a:t> dado o qual o valor esperado para a aceleração é de ≅ 9,8m/s².</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rgbClr val="00B050"/>
              </a:buClr>
              <a:buSzPts val="1900"/>
              <a:buChar char="●"/>
            </a:pPr>
            <a:r>
              <a:rPr lang="pt-BR" sz="1900">
                <a:solidFill>
                  <a:schemeClr val="dk1"/>
                </a:solidFill>
              </a:rPr>
              <a:t>O valor do desvio obtido pela fórmula                                                ≅  5,52%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rgbClr val="00B050"/>
              </a:buClr>
              <a:buSzPts val="1900"/>
              <a:buChar char="●"/>
            </a:pPr>
            <a:r>
              <a:rPr lang="pt-BR" sz="1900">
                <a:solidFill>
                  <a:schemeClr val="dk1"/>
                </a:solidFill>
              </a:rPr>
              <a:t> Ou seja, o valor está aproximadamente 5,52% abaixo do valor esperado de 9,8 m/s²</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rgbClr val="00B050"/>
              </a:buClr>
              <a:buSzPts val="1900"/>
              <a:buChar char="●"/>
            </a:pPr>
            <a:r>
              <a:rPr lang="pt-BR" sz="1900">
                <a:solidFill>
                  <a:schemeClr val="dk1"/>
                </a:solidFill>
              </a:rPr>
              <a:t> Desta forma, notamos que, apesar de conter certa precisão, o Simulador também está sujeito a certas margens de erros, como erros de calibragens e erros na gravação.</a:t>
            </a:r>
            <a:endParaRPr sz="1900">
              <a:solidFill>
                <a:schemeClr val="dk1"/>
              </a:solidFill>
            </a:endParaRPr>
          </a:p>
        </p:txBody>
      </p:sp>
      <p:sp>
        <p:nvSpPr>
          <p:cNvPr id="201" name="Google Shape;201;g1e3af6aa80d_0_81"/>
          <p:cNvSpPr txBox="1"/>
          <p:nvPr/>
        </p:nvSpPr>
        <p:spPr>
          <a:xfrm>
            <a:off x="693425" y="5328388"/>
            <a:ext cx="3511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700"/>
              <a:t>m = 4,6293s² + 0,0169s + 0,0524</a:t>
            </a:r>
            <a:endParaRPr b="1" sz="1700"/>
          </a:p>
        </p:txBody>
      </p:sp>
      <p:sp>
        <p:nvSpPr>
          <p:cNvPr id="202" name="Google Shape;202;g1e3af6aa80d_0_81"/>
          <p:cNvSpPr txBox="1"/>
          <p:nvPr/>
        </p:nvSpPr>
        <p:spPr>
          <a:xfrm>
            <a:off x="844950" y="5661125"/>
            <a:ext cx="298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t>Equação da linha de </a:t>
            </a:r>
            <a:r>
              <a:rPr lang="pt-BR"/>
              <a:t>tendência</a:t>
            </a:r>
            <a:endParaRPr/>
          </a:p>
        </p:txBody>
      </p:sp>
      <p:sp>
        <p:nvSpPr>
          <p:cNvPr id="203" name="Google Shape;203;g1e3af6aa80d_0_81"/>
          <p:cNvSpPr/>
          <p:nvPr/>
        </p:nvSpPr>
        <p:spPr>
          <a:xfrm>
            <a:off x="1211225" y="5289988"/>
            <a:ext cx="909300" cy="523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Exibir">
  <a:themeElements>
    <a:clrScheme name="Personalizada 38">
      <a:dk1>
        <a:srgbClr val="000000"/>
      </a:dk1>
      <a:lt1>
        <a:srgbClr val="FFFFFF"/>
      </a:lt1>
      <a:dk2>
        <a:srgbClr val="11711D"/>
      </a:dk2>
      <a:lt2>
        <a:srgbClr val="ACCBF9"/>
      </a:lt2>
      <a:accent1>
        <a:srgbClr val="09390F"/>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xibir">
  <a:themeElements>
    <a:clrScheme name="Personalizada 38">
      <a:dk1>
        <a:srgbClr val="000000"/>
      </a:dk1>
      <a:lt1>
        <a:srgbClr val="FFFFFF"/>
      </a:lt1>
      <a:dk2>
        <a:srgbClr val="11711D"/>
      </a:dk2>
      <a:lt2>
        <a:srgbClr val="ACCBF9"/>
      </a:lt2>
      <a:accent1>
        <a:srgbClr val="09390F"/>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2018-04-22T18:23:59Z</dcterms:created>
  <dc:creator>Mariana Fernandes</dc:creator>
</cp:coreProperties>
</file>