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64" r:id="rId4"/>
    <p:sldId id="265" r:id="rId5"/>
    <p:sldId id="295" r:id="rId6"/>
    <p:sldId id="291" r:id="rId7"/>
    <p:sldId id="266" r:id="rId8"/>
    <p:sldId id="267" r:id="rId9"/>
    <p:sldId id="269" r:id="rId10"/>
    <p:sldId id="261" r:id="rId11"/>
    <p:sldId id="259" r:id="rId12"/>
    <p:sldId id="279" r:id="rId13"/>
    <p:sldId id="292" r:id="rId14"/>
    <p:sldId id="293" r:id="rId15"/>
    <p:sldId id="294" r:id="rId16"/>
    <p:sldId id="296" r:id="rId17"/>
    <p:sldId id="262" r:id="rId18"/>
    <p:sldId id="260" r:id="rId19"/>
    <p:sldId id="287" r:id="rId20"/>
    <p:sldId id="300" r:id="rId21"/>
    <p:sldId id="298" r:id="rId22"/>
    <p:sldId id="299" r:id="rId23"/>
    <p:sldId id="301" r:id="rId24"/>
    <p:sldId id="297" r:id="rId25"/>
    <p:sldId id="263" r:id="rId26"/>
    <p:sldId id="25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5F656-1B76-3825-365B-D334B6191F3C}" v="161" dt="2022-10-11T13:36:16.558"/>
    <p1510:client id="{6E6E6A9A-9262-4E7D-834F-DCD4318C76E6}" v="373" dt="2022-10-09T22:20:49.223"/>
    <p1510:client id="{7597A4D1-1C98-D977-2B39-0F84218E1547}" v="5" dt="2022-10-10T12:48:48.758"/>
    <p1510:client id="{AA96A940-13AF-CC73-572B-1BD0A200B474}" v="9" dt="2022-10-11T13:38:13.855"/>
    <p1510:client id="{B542C41B-FC3B-F892-B480-070135A21772}" v="536" dt="2022-10-10T19:59:16.386"/>
    <p1510:client id="{BF484E27-7614-D104-843B-4E6B82F22E74}" v="112" dt="2022-10-09T23:03:42.917"/>
    <p1510:client id="{D9FD4C33-A2C3-6DDB-9A53-909DBC8F12A7}" v="136" dt="2022-10-11T21:01:48.077"/>
    <p1510:client id="{E9FA7691-95DE-928E-F9D8-FC48B7CBB481}" v="5" dt="2022-10-11T14:38:11.170"/>
    <p1510:client id="{F1A7D3F3-94E2-DD68-2EF4-585992536613}" v="2" dt="2022-10-11T13:39:4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Emanuel de Oliveira Carosia" userId="S::arthuremanuel.carosia@ifsp.edu.br::32549067-5691-496a-ad1e-823969ec8a7f" providerId="AD" clId="Web-{0835F656-1B76-3825-365B-D334B6191F3C}"/>
    <pc:docChg chg="addSld delSld modSld sldOrd">
      <pc:chgData name="Arthur Emanuel de Oliveira Carosia" userId="S::arthuremanuel.carosia@ifsp.edu.br::32549067-5691-496a-ad1e-823969ec8a7f" providerId="AD" clId="Web-{0835F656-1B76-3825-365B-D334B6191F3C}" dt="2022-10-11T13:36:18.762" v="231" actId="20577"/>
      <pc:docMkLst>
        <pc:docMk/>
      </pc:docMkLst>
      <pc:sldChg chg="addSp delSp modSp">
        <pc:chgData name="Arthur Emanuel de Oliveira Carosia" userId="S::arthuremanuel.carosia@ifsp.edu.br::32549067-5691-496a-ad1e-823969ec8a7f" providerId="AD" clId="Web-{0835F656-1B76-3825-365B-D334B6191F3C}" dt="2022-10-11T13:36:18.762" v="231" actId="20577"/>
        <pc:sldMkLst>
          <pc:docMk/>
          <pc:sldMk cId="1871600935" sldId="258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2" creationId="{53FFEDA5-A10D-311B-3AC9-42C2BCF44174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3" creationId="{3A140BB9-3B57-7E7C-34A5-89419EE87153}"/>
          </ac:spMkLst>
        </pc:spChg>
        <pc:spChg chg="add mod">
          <ac:chgData name="Arthur Emanuel de Oliveira Carosia" userId="S::arthuremanuel.carosia@ifsp.edu.br::32549067-5691-496a-ad1e-823969ec8a7f" providerId="AD" clId="Web-{0835F656-1B76-3825-365B-D334B6191F3C}" dt="2022-10-11T13:36:16.558" v="225"/>
          <ac:spMkLst>
            <pc:docMk/>
            <pc:sldMk cId="1871600935" sldId="258"/>
            <ac:spMk id="17" creationId="{35036FA9-5DE5-C146-2133-DA1544C6F6A9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32" creationId="{360A8458-D6B6-45BF-912C-2B2EBCBF00F5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33" creationId="{A37F6730-8F76-4239-8CBA-B914B02A75AB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37" creationId="{B807C163-87AF-4BC4-ADE2-4E5EAFEEE8CE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34:58.822" v="222"/>
          <ac:spMkLst>
            <pc:docMk/>
            <pc:sldMk cId="1871600935" sldId="258"/>
            <ac:spMk id="54" creationId="{19C03209-5BD8-4B0B-847E-430FFF592586}"/>
          </ac:spMkLst>
        </pc:spChg>
        <pc:grpChg chg="del">
          <ac:chgData name="Arthur Emanuel de Oliveira Carosia" userId="S::arthuremanuel.carosia@ifsp.edu.br::32549067-5691-496a-ad1e-823969ec8a7f" providerId="AD" clId="Web-{0835F656-1B76-3825-365B-D334B6191F3C}" dt="2022-10-11T13:34:58.822" v="222"/>
          <ac:grpSpMkLst>
            <pc:docMk/>
            <pc:sldMk cId="1871600935" sldId="258"/>
            <ac:grpSpMk id="34" creationId="{F007FBF4-4B89-4AE1-955F-071EF00F9BFE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34:58.822" v="222"/>
          <ac:grpSpMkLst>
            <pc:docMk/>
            <pc:sldMk cId="1871600935" sldId="258"/>
            <ac:grpSpMk id="42" creationId="{3F696E8E-5A50-4F12-9E0B-502F85061599}"/>
          </ac:grpSpMkLst>
        </pc:grpChg>
        <pc:graphicFrameChg chg="add mod modGraphic">
          <ac:chgData name="Arthur Emanuel de Oliveira Carosia" userId="S::arthuremanuel.carosia@ifsp.edu.br::32549067-5691-496a-ad1e-823969ec8a7f" providerId="AD" clId="Web-{0835F656-1B76-3825-365B-D334B6191F3C}" dt="2022-10-11T13:36:18.762" v="231" actId="20577"/>
          <ac:graphicFrameMkLst>
            <pc:docMk/>
            <pc:sldMk cId="1871600935" sldId="258"/>
            <ac:graphicFrameMk id="9" creationId="{D1E09BAB-D92B-C3CD-6F28-674152130A41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0835F656-1B76-3825-365B-D334B6191F3C}" dt="2022-10-11T13:36:16.558" v="225"/>
          <ac:graphicFrameMkLst>
            <pc:docMk/>
            <pc:sldMk cId="1871600935" sldId="258"/>
            <ac:graphicFrameMk id="38" creationId="{02463362-5403-76C5-4338-E4FB9E8C822A}"/>
          </ac:graphicFrameMkLst>
        </pc:graphicFrameChg>
      </pc:sldChg>
      <pc:sldChg chg="addSp delSp modSp">
        <pc:chgData name="Arthur Emanuel de Oliveira Carosia" userId="S::arthuremanuel.carosia@ifsp.edu.br::32549067-5691-496a-ad1e-823969ec8a7f" providerId="AD" clId="Web-{0835F656-1B76-3825-365B-D334B6191F3C}" dt="2022-10-11T13:34:38.227" v="221"/>
        <pc:sldMkLst>
          <pc:docMk/>
          <pc:sldMk cId="2145350929" sldId="259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34:38.227" v="221"/>
          <ac:spMkLst>
            <pc:docMk/>
            <pc:sldMk cId="2145350929" sldId="259"/>
            <ac:spMk id="2" creationId="{53FFEDA5-A10D-311B-3AC9-42C2BCF44174}"/>
          </ac:spMkLst>
        </pc:spChg>
        <pc:spChg chg="add del mod">
          <ac:chgData name="Arthur Emanuel de Oliveira Carosia" userId="S::arthuremanuel.carosia@ifsp.edu.br::32549067-5691-496a-ad1e-823969ec8a7f" providerId="AD" clId="Web-{0835F656-1B76-3825-365B-D334B6191F3C}" dt="2022-10-11T13:34:38.227" v="221"/>
          <ac:spMkLst>
            <pc:docMk/>
            <pc:sldMk cId="2145350929" sldId="259"/>
            <ac:spMk id="3" creationId="{3A140BB9-3B57-7E7C-34A5-89419EE87153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04:34.781" v="0"/>
          <ac:spMkLst>
            <pc:docMk/>
            <pc:sldMk cId="2145350929" sldId="259"/>
            <ac:spMk id="5" creationId="{61BF18C4-91B6-ACA6-91A1-B53E047F4918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38.227" v="221"/>
          <ac:spMkLst>
            <pc:docMk/>
            <pc:sldMk cId="2145350929" sldId="259"/>
            <ac:spMk id="32" creationId="{360A8458-D6B6-45BF-912C-2B2EBCBF00F5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38.227" v="221"/>
          <ac:spMkLst>
            <pc:docMk/>
            <pc:sldMk cId="2145350929" sldId="259"/>
            <ac:spMk id="33" creationId="{A37F6730-8F76-4239-8CBA-B914B02A75AB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26.789" v="216"/>
          <ac:spMkLst>
            <pc:docMk/>
            <pc:sldMk cId="2145350929" sldId="259"/>
            <ac:spMk id="52" creationId="{DC05F582-AA63-4A8C-915E-66057E4BEEA9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34.946" v="218"/>
          <ac:spMkLst>
            <pc:docMk/>
            <pc:sldMk cId="2145350929" sldId="259"/>
            <ac:spMk id="54" creationId="{97F832D9-9E09-40D4-AD67-47851A25D0B4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38.212" v="220"/>
          <ac:spMkLst>
            <pc:docMk/>
            <pc:sldMk cId="2145350929" sldId="259"/>
            <ac:spMk id="57" creationId="{A37F6730-8F76-4239-8CBA-B914B02A75AB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34:38.212" v="220"/>
          <ac:spMkLst>
            <pc:docMk/>
            <pc:sldMk cId="2145350929" sldId="259"/>
            <ac:spMk id="59" creationId="{71967F12-B0C4-4D31-8D63-89945DCD29D0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34:38.227" v="221"/>
          <ac:spMkLst>
            <pc:docMk/>
            <pc:sldMk cId="2145350929" sldId="259"/>
            <ac:spMk id="62" creationId="{97F832D9-9E09-40D4-AD67-47851A25D0B4}"/>
          </ac:spMkLst>
        </pc:spChg>
        <pc:grpChg chg="add del">
          <ac:chgData name="Arthur Emanuel de Oliveira Carosia" userId="S::arthuremanuel.carosia@ifsp.edu.br::32549067-5691-496a-ad1e-823969ec8a7f" providerId="AD" clId="Web-{0835F656-1B76-3825-365B-D334B6191F3C}" dt="2022-10-11T13:34:38.227" v="221"/>
          <ac:grpSpMkLst>
            <pc:docMk/>
            <pc:sldMk cId="2145350929" sldId="259"/>
            <ac:grpSpMk id="34" creationId="{F007FBF4-4B89-4AE1-955F-071EF00F9BFE}"/>
          </ac:grpSpMkLst>
        </pc:grpChg>
        <pc:grpChg chg="add del">
          <ac:chgData name="Arthur Emanuel de Oliveira Carosia" userId="S::arthuremanuel.carosia@ifsp.edu.br::32549067-5691-496a-ad1e-823969ec8a7f" providerId="AD" clId="Web-{0835F656-1B76-3825-365B-D334B6191F3C}" dt="2022-10-11T13:34:26.789" v="216"/>
          <ac:grpSpMkLst>
            <pc:docMk/>
            <pc:sldMk cId="2145350929" sldId="259"/>
            <ac:grpSpMk id="40" creationId="{30D050C3-946A-4155-B469-3FE5492E6E91}"/>
          </ac:grpSpMkLst>
        </pc:grpChg>
        <pc:grpChg chg="add del">
          <ac:chgData name="Arthur Emanuel de Oliveira Carosia" userId="S::arthuremanuel.carosia@ifsp.edu.br::32549067-5691-496a-ad1e-823969ec8a7f" providerId="AD" clId="Web-{0835F656-1B76-3825-365B-D334B6191F3C}" dt="2022-10-11T13:34:38.212" v="220"/>
          <ac:grpSpMkLst>
            <pc:docMk/>
            <pc:sldMk cId="2145350929" sldId="259"/>
            <ac:grpSpMk id="42" creationId="{DE11E5CC-3C1F-4093-97B6-6433FBF9A9C4}"/>
          </ac:grpSpMkLst>
        </pc:grpChg>
        <pc:graphicFrameChg chg="add del">
          <ac:chgData name="Arthur Emanuel de Oliveira Carosia" userId="S::arthuremanuel.carosia@ifsp.edu.br::32549067-5691-496a-ad1e-823969ec8a7f" providerId="AD" clId="Web-{0835F656-1B76-3825-365B-D334B6191F3C}" dt="2022-10-11T13:34:34.946" v="218"/>
          <ac:graphicFrameMkLst>
            <pc:docMk/>
            <pc:sldMk cId="2145350929" sldId="259"/>
            <ac:graphicFrameMk id="55" creationId="{30A8A5B8-FC41-57D6-168D-B9FD7B8A250C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0835F656-1B76-3825-365B-D334B6191F3C}" dt="2022-10-11T13:34:38.212" v="220"/>
          <ac:graphicFrameMkLst>
            <pc:docMk/>
            <pc:sldMk cId="2145350929" sldId="259"/>
            <ac:graphicFrameMk id="60" creationId="{3E978D2A-9B1F-9CB6-1411-CEC48B6F0CB8}"/>
          </ac:graphicFrameMkLst>
        </pc:graphicFrameChg>
        <pc:graphicFrameChg chg="add">
          <ac:chgData name="Arthur Emanuel de Oliveira Carosia" userId="S::arthuremanuel.carosia@ifsp.edu.br::32549067-5691-496a-ad1e-823969ec8a7f" providerId="AD" clId="Web-{0835F656-1B76-3825-365B-D334B6191F3C}" dt="2022-10-11T13:34:38.227" v="221"/>
          <ac:graphicFrameMkLst>
            <pc:docMk/>
            <pc:sldMk cId="2145350929" sldId="259"/>
            <ac:graphicFrameMk id="63" creationId="{017C8F61-7255-757E-9369-A3BA2E9B29D3}"/>
          </ac:graphicFrameMkLst>
        </pc:graphicFrameChg>
        <pc:picChg chg="add del">
          <ac:chgData name="Arthur Emanuel de Oliveira Carosia" userId="S::arthuremanuel.carosia@ifsp.edu.br::32549067-5691-496a-ad1e-823969ec8a7f" providerId="AD" clId="Web-{0835F656-1B76-3825-365B-D334B6191F3C}" dt="2022-10-11T13:34:26.789" v="216"/>
          <ac:picMkLst>
            <pc:docMk/>
            <pc:sldMk cId="2145350929" sldId="259"/>
            <ac:picMk id="36" creationId="{763B6342-03A7-7AD4-02BB-08BACD408984}"/>
          </ac:picMkLst>
        </pc:picChg>
      </pc:sldChg>
      <pc:sldChg chg="modSp">
        <pc:chgData name="Arthur Emanuel de Oliveira Carosia" userId="S::arthuremanuel.carosia@ifsp.edu.br::32549067-5691-496a-ad1e-823969ec8a7f" providerId="AD" clId="Web-{0835F656-1B76-3825-365B-D334B6191F3C}" dt="2022-10-11T13:30:40.345" v="209" actId="14100"/>
        <pc:sldMkLst>
          <pc:docMk/>
          <pc:sldMk cId="3862937260" sldId="265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30:38.923" v="208" actId="14100"/>
          <ac:spMkLst>
            <pc:docMk/>
            <pc:sldMk cId="3862937260" sldId="265"/>
            <ac:spMk id="2" creationId="{DF91A445-32B0-8A11-D7B5-E6DA9599AA1A}"/>
          </ac:spMkLst>
        </pc:spChg>
        <pc:spChg chg="mod">
          <ac:chgData name="Arthur Emanuel de Oliveira Carosia" userId="S::arthuremanuel.carosia@ifsp.edu.br::32549067-5691-496a-ad1e-823969ec8a7f" providerId="AD" clId="Web-{0835F656-1B76-3825-365B-D334B6191F3C}" dt="2022-10-11T13:30:40.345" v="209" actId="14100"/>
          <ac:spMkLst>
            <pc:docMk/>
            <pc:sldMk cId="3862937260" sldId="265"/>
            <ac:spMk id="3" creationId="{AA0131C9-AF28-1867-5265-40B569201E16}"/>
          </ac:spMkLst>
        </pc:spChg>
      </pc:sldChg>
      <pc:sldChg chg="addSp delSp modSp mod setBg">
        <pc:chgData name="Arthur Emanuel de Oliveira Carosia" userId="S::arthuremanuel.carosia@ifsp.edu.br::32549067-5691-496a-ad1e-823969ec8a7f" providerId="AD" clId="Web-{0835F656-1B76-3825-365B-D334B6191F3C}" dt="2022-10-11T13:07:14.896" v="17"/>
        <pc:sldMkLst>
          <pc:docMk/>
          <pc:sldMk cId="523818424" sldId="279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2" creationId="{A7D34A3B-F82B-D9E3-CFED-310B1F46B9DE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06:36.629" v="9"/>
          <ac:spMkLst>
            <pc:docMk/>
            <pc:sldMk cId="523818424" sldId="279"/>
            <ac:spMk id="3" creationId="{5FF5D65C-4EDC-11B1-69D8-0A6F108F39F0}"/>
          </ac:spMkLst>
        </pc:spChg>
        <pc:spChg chg="add del mod">
          <ac:chgData name="Arthur Emanuel de Oliveira Carosia" userId="S::arthuremanuel.carosia@ifsp.edu.br::32549067-5691-496a-ad1e-823969ec8a7f" providerId="AD" clId="Web-{0835F656-1B76-3825-365B-D334B6191F3C}" dt="2022-10-11T13:07:10.442" v="15"/>
          <ac:spMkLst>
            <pc:docMk/>
            <pc:sldMk cId="523818424" sldId="279"/>
            <ac:spMk id="6" creationId="{1EF5D2A0-9F0A-DDB9-14E9-C7FC20B0A7D4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21" creationId="{6DC8E2D9-6729-4614-8667-C1016D3182E4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23" creationId="{EB9B5A19-3592-48E2-BC31-90E092BD68E1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37" creationId="{DD99E1B6-CBC4-4306-9DFC-847D6D135208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54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56" creationId="{9C51935E-4A08-4AE4-8E13-F40CD3C4F1C4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58" creationId="{193F1402-2867-4C4F-A1BA-606198AD76B0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60" creationId="{9887A981-7310-4FDA-96E6-73ECCD6C472B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62" creationId="{FED4C940-D8EF-42FB-B65E-81A70494B8E6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72" creationId="{445038F8-360D-46AD-B2F1-47DAB7AA07B2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74" creationId="{E1297267-64FC-46DE-88B8-E76DC4691C8E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spMkLst>
            <pc:docMk/>
            <pc:sldMk cId="523818424" sldId="279"/>
            <ac:spMk id="76" creationId="{D0A09031-1697-4CF1-8372-9D6B798ED9DA}"/>
          </ac:spMkLst>
        </pc:spChg>
        <pc:grpChg chg="add del">
          <ac:chgData name="Arthur Emanuel de Oliveira Carosia" userId="S::arthuremanuel.carosia@ifsp.edu.br::32549067-5691-496a-ad1e-823969ec8a7f" providerId="AD" clId="Web-{0835F656-1B76-3825-365B-D334B6191F3C}" dt="2022-10-11T13:07:14.896" v="17"/>
          <ac:grpSpMkLst>
            <pc:docMk/>
            <pc:sldMk cId="523818424" sldId="279"/>
            <ac:grpSpMk id="9" creationId="{BF4E480B-94D6-46F9-A2B6-B98D311FDC19}"/>
          </ac:grpSpMkLst>
        </pc:grpChg>
        <pc:grpChg chg="add del">
          <ac:chgData name="Arthur Emanuel de Oliveira Carosia" userId="S::arthuremanuel.carosia@ifsp.edu.br::32549067-5691-496a-ad1e-823969ec8a7f" providerId="AD" clId="Web-{0835F656-1B76-3825-365B-D334B6191F3C}" dt="2022-10-11T13:07:14.896" v="17"/>
          <ac:grpSpMkLst>
            <pc:docMk/>
            <pc:sldMk cId="523818424" sldId="279"/>
            <ac:grpSpMk id="25" creationId="{E2548C40-4C00-4E91-BFA6-84B4D66225A4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grpSpMkLst>
            <pc:docMk/>
            <pc:sldMk cId="523818424" sldId="279"/>
            <ac:grpSpMk id="42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grpSpMkLst>
            <pc:docMk/>
            <pc:sldMk cId="523818424" sldId="279"/>
            <ac:grpSpMk id="64" creationId="{56A1B230-58D0-41AA-8ACD-0AE93078B8F9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07:14.896" v="17"/>
          <ac:grpSpMkLst>
            <pc:docMk/>
            <pc:sldMk cId="523818424" sldId="279"/>
            <ac:grpSpMk id="68" creationId="{F7AEDD01-B338-442A-9214-A38E48E3FF21}"/>
          </ac:grpSpMkLst>
        </pc:grpChg>
        <pc:picChg chg="add del mod ord">
          <ac:chgData name="Arthur Emanuel de Oliveira Carosia" userId="S::arthuremanuel.carosia@ifsp.edu.br::32549067-5691-496a-ad1e-823969ec8a7f" providerId="AD" clId="Web-{0835F656-1B76-3825-365B-D334B6191F3C}" dt="2022-10-11T13:07:09.114" v="14"/>
          <ac:picMkLst>
            <pc:docMk/>
            <pc:sldMk cId="523818424" sldId="279"/>
            <ac:picMk id="4" creationId="{9DE17BD7-4967-7DE3-D6AF-4F1DDE2F9873}"/>
          </ac:picMkLst>
        </pc:picChg>
        <pc:picChg chg="add mod ord">
          <ac:chgData name="Arthur Emanuel de Oliveira Carosia" userId="S::arthuremanuel.carosia@ifsp.edu.br::32549067-5691-496a-ad1e-823969ec8a7f" providerId="AD" clId="Web-{0835F656-1B76-3825-365B-D334B6191F3C}" dt="2022-10-11T13:07:14.896" v="17"/>
          <ac:picMkLst>
            <pc:docMk/>
            <pc:sldMk cId="523818424" sldId="279"/>
            <ac:picMk id="7" creationId="{421F0CF9-5E79-B694-CD90-0F3C0F96AFED}"/>
          </ac:picMkLst>
        </pc:picChg>
      </pc:sldChg>
      <pc:sldChg chg="del">
        <pc:chgData name="Arthur Emanuel de Oliveira Carosia" userId="S::arthuremanuel.carosia@ifsp.edu.br::32549067-5691-496a-ad1e-823969ec8a7f" providerId="AD" clId="Web-{0835F656-1B76-3825-365B-D334B6191F3C}" dt="2022-10-11T13:31:51.925" v="211"/>
        <pc:sldMkLst>
          <pc:docMk/>
          <pc:sldMk cId="1419819117" sldId="289"/>
        </pc:sldMkLst>
      </pc:sldChg>
      <pc:sldChg chg="del">
        <pc:chgData name="Arthur Emanuel de Oliveira Carosia" userId="S::arthuremanuel.carosia@ifsp.edu.br::32549067-5691-496a-ad1e-823969ec8a7f" providerId="AD" clId="Web-{0835F656-1B76-3825-365B-D334B6191F3C}" dt="2022-10-11T13:33:25.147" v="214"/>
        <pc:sldMkLst>
          <pc:docMk/>
          <pc:sldMk cId="4256236698" sldId="290"/>
        </pc:sldMkLst>
      </pc:sldChg>
      <pc:sldChg chg="addSp delSp modSp new mod setBg">
        <pc:chgData name="Arthur Emanuel de Oliveira Carosia" userId="S::arthuremanuel.carosia@ifsp.edu.br::32549067-5691-496a-ad1e-823969ec8a7f" providerId="AD" clId="Web-{0835F656-1B76-3825-365B-D334B6191F3C}" dt="2022-10-11T13:19:50.700" v="123" actId="20577"/>
        <pc:sldMkLst>
          <pc:docMk/>
          <pc:sldMk cId="2197329518" sldId="292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18:54.464" v="109"/>
          <ac:spMkLst>
            <pc:docMk/>
            <pc:sldMk cId="2197329518" sldId="292"/>
            <ac:spMk id="2" creationId="{DC64C0BC-A1A0-FC12-97ED-656463E9DE91}"/>
          </ac:spMkLst>
        </pc:spChg>
        <pc:spChg chg="del mod">
          <ac:chgData name="Arthur Emanuel de Oliveira Carosia" userId="S::arthuremanuel.carosia@ifsp.edu.br::32549067-5691-496a-ad1e-823969ec8a7f" providerId="AD" clId="Web-{0835F656-1B76-3825-365B-D334B6191F3C}" dt="2022-10-11T13:12:10.436" v="75"/>
          <ac:spMkLst>
            <pc:docMk/>
            <pc:sldMk cId="2197329518" sldId="292"/>
            <ac:spMk id="3" creationId="{4B0FF5D9-B59C-0417-8A9D-DB229E20A59D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18:54.464" v="109"/>
          <ac:spMkLst>
            <pc:docMk/>
            <pc:sldMk cId="2197329518" sldId="292"/>
            <ac:spMk id="9" creationId="{B807C163-87AF-4BC4-ADE2-4E5EAFEEE8CE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18:54.464" v="109"/>
          <ac:spMkLst>
            <pc:docMk/>
            <pc:sldMk cId="2197329518" sldId="292"/>
            <ac:spMk id="23" creationId="{19C03209-5BD8-4B0B-847E-430FFF592586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8:54.464" v="109"/>
          <ac:spMkLst>
            <pc:docMk/>
            <pc:sldMk cId="2197329518" sldId="292"/>
            <ac:spMk id="28" creationId="{97F832D9-9E09-40D4-AD67-47851A25D0B4}"/>
          </ac:spMkLst>
        </pc:spChg>
        <pc:grpChg chg="add del">
          <ac:chgData name="Arthur Emanuel de Oliveira Carosia" userId="S::arthuremanuel.carosia@ifsp.edu.br::32549067-5691-496a-ad1e-823969ec8a7f" providerId="AD" clId="Web-{0835F656-1B76-3825-365B-D334B6191F3C}" dt="2022-10-11T13:18:54.464" v="109"/>
          <ac:grpSpMkLst>
            <pc:docMk/>
            <pc:sldMk cId="2197329518" sldId="292"/>
            <ac:grpSpMk id="11" creationId="{3F696E8E-5A50-4F12-9E0B-502F85061599}"/>
          </ac:grpSpMkLst>
        </pc:grpChg>
        <pc:graphicFrameChg chg="add mod modGraphic">
          <ac:chgData name="Arthur Emanuel de Oliveira Carosia" userId="S::arthuremanuel.carosia@ifsp.edu.br::32549067-5691-496a-ad1e-823969ec8a7f" providerId="AD" clId="Web-{0835F656-1B76-3825-365B-D334B6191F3C}" dt="2022-10-11T13:19:50.700" v="123" actId="20577"/>
          <ac:graphicFrameMkLst>
            <pc:docMk/>
            <pc:sldMk cId="2197329518" sldId="292"/>
            <ac:graphicFrameMk id="5" creationId="{88B86242-E564-9D2F-0127-DCB11D56FD56}"/>
          </ac:graphicFrameMkLst>
        </pc:graphicFrameChg>
      </pc:sldChg>
      <pc:sldChg chg="addSp delSp modSp new mod setBg">
        <pc:chgData name="Arthur Emanuel de Oliveira Carosia" userId="S::arthuremanuel.carosia@ifsp.edu.br::32549067-5691-496a-ad1e-823969ec8a7f" providerId="AD" clId="Web-{0835F656-1B76-3825-365B-D334B6191F3C}" dt="2022-10-11T13:16:11.631" v="103" actId="20577"/>
        <pc:sldMkLst>
          <pc:docMk/>
          <pc:sldMk cId="1612102149" sldId="293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16:11.631" v="103" actId="20577"/>
          <ac:spMkLst>
            <pc:docMk/>
            <pc:sldMk cId="1612102149" sldId="293"/>
            <ac:spMk id="2" creationId="{0C9021E4-C1C3-0A24-227B-3CBF3589F0A9}"/>
          </ac:spMkLst>
        </pc:spChg>
        <pc:spChg chg="del">
          <ac:chgData name="Arthur Emanuel de Oliveira Carosia" userId="S::arthuremanuel.carosia@ifsp.edu.br::32549067-5691-496a-ad1e-823969ec8a7f" providerId="AD" clId="Web-{0835F656-1B76-3825-365B-D334B6191F3C}" dt="2022-10-11T13:14:08.283" v="79"/>
          <ac:spMkLst>
            <pc:docMk/>
            <pc:sldMk cId="1612102149" sldId="293"/>
            <ac:spMk id="3" creationId="{59B1C0CC-D26F-C6B1-E394-1F3570AE1EF1}"/>
          </ac:spMkLst>
        </pc:spChg>
        <pc:spChg chg="add del mod">
          <ac:chgData name="Arthur Emanuel de Oliveira Carosia" userId="S::arthuremanuel.carosia@ifsp.edu.br::32549067-5691-496a-ad1e-823969ec8a7f" providerId="AD" clId="Web-{0835F656-1B76-3825-365B-D334B6191F3C}" dt="2022-10-11T13:15:31.020" v="94"/>
          <ac:spMkLst>
            <pc:docMk/>
            <pc:sldMk cId="1612102149" sldId="293"/>
            <ac:spMk id="6" creationId="{21392EA3-2DC4-EAB4-BF26-A5BEBF086C89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24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26" creationId="{9C51935E-4A08-4AE4-8E13-F40CD3C4F1C4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28" creationId="{193F1402-2867-4C4F-A1BA-606198AD76B0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30" creationId="{9887A981-7310-4FDA-96E6-73ECCD6C472B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32" creationId="{FED4C940-D8EF-42FB-B65E-81A70494B8E6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42" creationId="{445038F8-360D-46AD-B2F1-47DAB7AA07B2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44" creationId="{E1297267-64FC-46DE-88B8-E76DC4691C8E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spMkLst>
            <pc:docMk/>
            <pc:sldMk cId="1612102149" sldId="293"/>
            <ac:spMk id="46" creationId="{D0A09031-1697-4CF1-8372-9D6B798ED9DA}"/>
          </ac:spMkLst>
        </pc:spChg>
        <pc:gr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grpSpMkLst>
            <pc:docMk/>
            <pc:sldMk cId="1612102149" sldId="293"/>
            <ac:grpSpMk id="12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grpSpMkLst>
            <pc:docMk/>
            <pc:sldMk cId="1612102149" sldId="293"/>
            <ac:grpSpMk id="34" creationId="{56A1B230-58D0-41AA-8ACD-0AE93078B8F9}"/>
          </ac:grpSpMkLst>
        </pc:grpChg>
        <pc:grpChg chg="add">
          <ac:chgData name="Arthur Emanuel de Oliveira Carosia" userId="S::arthuremanuel.carosia@ifsp.edu.br::32549067-5691-496a-ad1e-823969ec8a7f" providerId="AD" clId="Web-{0835F656-1B76-3825-365B-D334B6191F3C}" dt="2022-10-11T13:15:37.192" v="96"/>
          <ac:grpSpMkLst>
            <pc:docMk/>
            <pc:sldMk cId="1612102149" sldId="293"/>
            <ac:grpSpMk id="38" creationId="{F7AEDD01-B338-442A-9214-A38E48E3FF21}"/>
          </ac:grpSpMkLst>
        </pc:grpChg>
        <pc:picChg chg="add del mod ord">
          <ac:chgData name="Arthur Emanuel de Oliveira Carosia" userId="S::arthuremanuel.carosia@ifsp.edu.br::32549067-5691-496a-ad1e-823969ec8a7f" providerId="AD" clId="Web-{0835F656-1B76-3825-365B-D334B6191F3C}" dt="2022-10-11T13:15:29.801" v="93"/>
          <ac:picMkLst>
            <pc:docMk/>
            <pc:sldMk cId="1612102149" sldId="293"/>
            <ac:picMk id="4" creationId="{616B119C-2CEB-1D30-0414-44381D0E566E}"/>
          </ac:picMkLst>
        </pc:picChg>
        <pc:picChg chg="add mod ord">
          <ac:chgData name="Arthur Emanuel de Oliveira Carosia" userId="S::arthuremanuel.carosia@ifsp.edu.br::32549067-5691-496a-ad1e-823969ec8a7f" providerId="AD" clId="Web-{0835F656-1B76-3825-365B-D334B6191F3C}" dt="2022-10-11T13:15:51.005" v="99" actId="1076"/>
          <ac:picMkLst>
            <pc:docMk/>
            <pc:sldMk cId="1612102149" sldId="293"/>
            <ac:picMk id="7" creationId="{930E1923-5238-A552-A1BE-F6B913347F33}"/>
          </ac:picMkLst>
        </pc:picChg>
      </pc:sldChg>
      <pc:sldChg chg="addSp delSp modSp new mod setBg">
        <pc:chgData name="Arthur Emanuel de Oliveira Carosia" userId="S::arthuremanuel.carosia@ifsp.edu.br::32549067-5691-496a-ad1e-823969ec8a7f" providerId="AD" clId="Web-{0835F656-1B76-3825-365B-D334B6191F3C}" dt="2022-10-11T13:28:08.340" v="188" actId="20577"/>
        <pc:sldMkLst>
          <pc:docMk/>
          <pc:sldMk cId="2179688286" sldId="294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27:33.495" v="159"/>
          <ac:spMkLst>
            <pc:docMk/>
            <pc:sldMk cId="2179688286" sldId="294"/>
            <ac:spMk id="2" creationId="{79BC71A6-DCD2-5E7A-BCA2-022292A8093A}"/>
          </ac:spMkLst>
        </pc:spChg>
        <pc:spChg chg="add del mod">
          <ac:chgData name="Arthur Emanuel de Oliveira Carosia" userId="S::arthuremanuel.carosia@ifsp.edu.br::32549067-5691-496a-ad1e-823969ec8a7f" providerId="AD" clId="Web-{0835F656-1B76-3825-365B-D334B6191F3C}" dt="2022-10-11T13:27:33.495" v="159"/>
          <ac:spMkLst>
            <pc:docMk/>
            <pc:sldMk cId="2179688286" sldId="294"/>
            <ac:spMk id="3" creationId="{96E4C608-3D06-8FFE-5762-C5045F37A3BF}"/>
          </ac:spMkLst>
        </pc:spChg>
        <pc:spChg chg="add del">
          <ac:chgData name="Arthur Emanuel de Oliveira Carosia" userId="S::arthuremanuel.carosia@ifsp.edu.br::32549067-5691-496a-ad1e-823969ec8a7f" providerId="AD" clId="Web-{0835F656-1B76-3825-365B-D334B6191F3C}" dt="2022-10-11T13:27:33.449" v="158"/>
          <ac:spMkLst>
            <pc:docMk/>
            <pc:sldMk cId="2179688286" sldId="294"/>
            <ac:spMk id="9" creationId="{81C8C0F4-5C44-4C3F-B321-5CB3E2BABC2C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27:33.495" v="159"/>
          <ac:spMkLst>
            <pc:docMk/>
            <pc:sldMk cId="2179688286" sldId="294"/>
            <ac:spMk id="22" creationId="{A37F6730-8F76-4239-8CBA-B914B02A75AB}"/>
          </ac:spMkLst>
        </pc:spChg>
        <pc:spChg chg="add">
          <ac:chgData name="Arthur Emanuel de Oliveira Carosia" userId="S::arthuremanuel.carosia@ifsp.edu.br::32549067-5691-496a-ad1e-823969ec8a7f" providerId="AD" clId="Web-{0835F656-1B76-3825-365B-D334B6191F3C}" dt="2022-10-11T13:27:33.495" v="159"/>
          <ac:spMkLst>
            <pc:docMk/>
            <pc:sldMk cId="2179688286" sldId="294"/>
            <ac:spMk id="23" creationId="{71967F12-B0C4-4D31-8D63-89945DCD29D0}"/>
          </ac:spMkLst>
        </pc:spChg>
        <pc:grpChg chg="add">
          <ac:chgData name="Arthur Emanuel de Oliveira Carosia" userId="S::arthuremanuel.carosia@ifsp.edu.br::32549067-5691-496a-ad1e-823969ec8a7f" providerId="AD" clId="Web-{0835F656-1B76-3825-365B-D334B6191F3C}" dt="2022-10-11T13:27:33.495" v="159"/>
          <ac:grpSpMkLst>
            <pc:docMk/>
            <pc:sldMk cId="2179688286" sldId="294"/>
            <ac:grpSpMk id="11" creationId="{DE11E5CC-3C1F-4093-97B6-6433FBF9A9C4}"/>
          </ac:grpSpMkLst>
        </pc:grpChg>
        <pc:graphicFrameChg chg="add del">
          <ac:chgData name="Arthur Emanuel de Oliveira Carosia" userId="S::arthuremanuel.carosia@ifsp.edu.br::32549067-5691-496a-ad1e-823969ec8a7f" providerId="AD" clId="Web-{0835F656-1B76-3825-365B-D334B6191F3C}" dt="2022-10-11T13:27:33.449" v="158"/>
          <ac:graphicFrameMkLst>
            <pc:docMk/>
            <pc:sldMk cId="2179688286" sldId="294"/>
            <ac:graphicFrameMk id="5" creationId="{94A57F9E-BA80-C039-2A31-79178AAAF314}"/>
          </ac:graphicFrameMkLst>
        </pc:graphicFrameChg>
        <pc:graphicFrameChg chg="add modGraphic">
          <ac:chgData name="Arthur Emanuel de Oliveira Carosia" userId="S::arthuremanuel.carosia@ifsp.edu.br::32549067-5691-496a-ad1e-823969ec8a7f" providerId="AD" clId="Web-{0835F656-1B76-3825-365B-D334B6191F3C}" dt="2022-10-11T13:28:08.340" v="188" actId="20577"/>
          <ac:graphicFrameMkLst>
            <pc:docMk/>
            <pc:sldMk cId="2179688286" sldId="294"/>
            <ac:graphicFrameMk id="24" creationId="{2D1CD2FC-7298-D48B-4622-9978B6A804DD}"/>
          </ac:graphicFrameMkLst>
        </pc:graphicFrameChg>
      </pc:sldChg>
      <pc:sldChg chg="modSp add replId">
        <pc:chgData name="Arthur Emanuel de Oliveira Carosia" userId="S::arthuremanuel.carosia@ifsp.edu.br::32549067-5691-496a-ad1e-823969ec8a7f" providerId="AD" clId="Web-{0835F656-1B76-3825-365B-D334B6191F3C}" dt="2022-10-11T13:28:53.951" v="195" actId="20577"/>
        <pc:sldMkLst>
          <pc:docMk/>
          <pc:sldMk cId="195586238" sldId="295"/>
        </pc:sldMkLst>
        <pc:spChg chg="mod">
          <ac:chgData name="Arthur Emanuel de Oliveira Carosia" userId="S::arthuremanuel.carosia@ifsp.edu.br::32549067-5691-496a-ad1e-823969ec8a7f" providerId="AD" clId="Web-{0835F656-1B76-3825-365B-D334B6191F3C}" dt="2022-10-11T13:28:53.951" v="195" actId="20577"/>
          <ac:spMkLst>
            <pc:docMk/>
            <pc:sldMk cId="195586238" sldId="295"/>
            <ac:spMk id="3" creationId="{AA0131C9-AF28-1867-5265-40B569201E16}"/>
          </ac:spMkLst>
        </pc:spChg>
      </pc:sldChg>
      <pc:sldChg chg="add replId">
        <pc:chgData name="Arthur Emanuel de Oliveira Carosia" userId="S::arthuremanuel.carosia@ifsp.edu.br::32549067-5691-496a-ad1e-823969ec8a7f" providerId="AD" clId="Web-{0835F656-1B76-3825-365B-D334B6191F3C}" dt="2022-10-11T13:31:47.644" v="210"/>
        <pc:sldMkLst>
          <pc:docMk/>
          <pc:sldMk cId="4056193279" sldId="296"/>
        </pc:sldMkLst>
      </pc:sldChg>
      <pc:sldChg chg="add ord replId">
        <pc:chgData name="Arthur Emanuel de Oliveira Carosia" userId="S::arthuremanuel.carosia@ifsp.edu.br::32549067-5691-496a-ad1e-823969ec8a7f" providerId="AD" clId="Web-{0835F656-1B76-3825-365B-D334B6191F3C}" dt="2022-10-11T13:33:23.006" v="213"/>
        <pc:sldMkLst>
          <pc:docMk/>
          <pc:sldMk cId="439269865" sldId="297"/>
        </pc:sldMkLst>
      </pc:sldChg>
    </pc:docChg>
  </pc:docChgLst>
  <pc:docChgLst>
    <pc:chgData name="Arthur Emanuel de Oliveira Carosia" userId="S::arthuremanuel.carosia@ifsp.edu.br::32549067-5691-496a-ad1e-823969ec8a7f" providerId="AD" clId="Web-{B542C41B-FC3B-F892-B480-070135A21772}"/>
    <pc:docChg chg="addSld delSld modSld sldOrd">
      <pc:chgData name="Arthur Emanuel de Oliveira Carosia" userId="S::arthuremanuel.carosia@ifsp.edu.br::32549067-5691-496a-ad1e-823969ec8a7f" providerId="AD" clId="Web-{B542C41B-FC3B-F892-B480-070135A21772}" dt="2022-10-10T19:59:16.386" v="471" actId="20577"/>
      <pc:docMkLst>
        <pc:docMk/>
      </pc:docMkLst>
      <pc:sldChg chg="addSp delSp modSp">
        <pc:chgData name="Arthur Emanuel de Oliveira Carosia" userId="S::arthuremanuel.carosia@ifsp.edu.br::32549067-5691-496a-ad1e-823969ec8a7f" providerId="AD" clId="Web-{B542C41B-FC3B-F892-B480-070135A21772}" dt="2022-10-10T19:48:46.072" v="441" actId="20577"/>
        <pc:sldMkLst>
          <pc:docMk/>
          <pc:sldMk cId="2145350929" sldId="259"/>
        </pc:sldMkLst>
        <pc:spChg chg="add del">
          <ac:chgData name="Arthur Emanuel de Oliveira Carosia" userId="S::arthuremanuel.carosia@ifsp.edu.br::32549067-5691-496a-ad1e-823969ec8a7f" providerId="AD" clId="Web-{B542C41B-FC3B-F892-B480-070135A21772}" dt="2022-10-10T19:15:34.095" v="375"/>
          <ac:spMkLst>
            <pc:docMk/>
            <pc:sldMk cId="2145350929" sldId="259"/>
            <ac:spMk id="4" creationId="{3397D3D6-0192-3171-B038-C69DA47DAC8C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9:48:46.072" v="441" actId="20577"/>
          <ac:spMkLst>
            <pc:docMk/>
            <pc:sldMk cId="2145350929" sldId="259"/>
            <ac:spMk id="5" creationId="{61BF18C4-91B6-ACA6-91A1-B53E047F4918}"/>
          </ac:spMkLst>
        </pc:spChg>
      </pc:sldChg>
      <pc:sldChg chg="addSp modSp">
        <pc:chgData name="Arthur Emanuel de Oliveira Carosia" userId="S::arthuremanuel.carosia@ifsp.edu.br::32549067-5691-496a-ad1e-823969ec8a7f" providerId="AD" clId="Web-{B542C41B-FC3B-F892-B480-070135A21772}" dt="2022-10-10T19:17:07.705" v="420" actId="20577"/>
        <pc:sldMkLst>
          <pc:docMk/>
          <pc:sldMk cId="3372657755" sldId="260"/>
        </pc:sldMkLst>
        <pc:spChg chg="add mod">
          <ac:chgData name="Arthur Emanuel de Oliveira Carosia" userId="S::arthuremanuel.carosia@ifsp.edu.br::32549067-5691-496a-ad1e-823969ec8a7f" providerId="AD" clId="Web-{B542C41B-FC3B-F892-B480-070135A21772}" dt="2022-10-10T19:17:07.705" v="420" actId="20577"/>
          <ac:spMkLst>
            <pc:docMk/>
            <pc:sldMk cId="3372657755" sldId="260"/>
            <ac:spMk id="4" creationId="{59DE024C-1384-764A-B3F5-BE3146B37B37}"/>
          </ac:spMkLst>
        </pc:spChg>
      </pc:sldChg>
      <pc:sldChg chg="modSp">
        <pc:chgData name="Arthur Emanuel de Oliveira Carosia" userId="S::arthuremanuel.carosia@ifsp.edu.br::32549067-5691-496a-ad1e-823969ec8a7f" providerId="AD" clId="Web-{B542C41B-FC3B-F892-B480-070135A21772}" dt="2022-10-10T19:58:43.104" v="458" actId="20577"/>
        <pc:sldMkLst>
          <pc:docMk/>
          <pc:sldMk cId="2154144409" sldId="261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9:58:43.104" v="458" actId="20577"/>
          <ac:spMkLst>
            <pc:docMk/>
            <pc:sldMk cId="2154144409" sldId="261"/>
            <ac:spMk id="3" creationId="{408BEE11-CA74-AA37-16BC-422787E18207}"/>
          </ac:spMkLst>
        </pc:spChg>
      </pc:sldChg>
      <pc:sldChg chg="modSp">
        <pc:chgData name="Arthur Emanuel de Oliveira Carosia" userId="S::arthuremanuel.carosia@ifsp.edu.br::32549067-5691-496a-ad1e-823969ec8a7f" providerId="AD" clId="Web-{B542C41B-FC3B-F892-B480-070135A21772}" dt="2022-10-10T19:58:54.292" v="459" actId="20577"/>
        <pc:sldMkLst>
          <pc:docMk/>
          <pc:sldMk cId="1895153018" sldId="262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9:58:54.292" v="459" actId="20577"/>
          <ac:spMkLst>
            <pc:docMk/>
            <pc:sldMk cId="1895153018" sldId="262"/>
            <ac:spMk id="3" creationId="{408BEE11-CA74-AA37-16BC-422787E18207}"/>
          </ac:spMkLst>
        </pc:spChg>
      </pc:sldChg>
      <pc:sldChg chg="modSp">
        <pc:chgData name="Arthur Emanuel de Oliveira Carosia" userId="S::arthuremanuel.carosia@ifsp.edu.br::32549067-5691-496a-ad1e-823969ec8a7f" providerId="AD" clId="Web-{B542C41B-FC3B-F892-B480-070135A21772}" dt="2022-10-10T19:59:16.386" v="471" actId="20577"/>
        <pc:sldMkLst>
          <pc:docMk/>
          <pc:sldMk cId="1824149588" sldId="263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9:59:16.386" v="471" actId="20577"/>
          <ac:spMkLst>
            <pc:docMk/>
            <pc:sldMk cId="1824149588" sldId="263"/>
            <ac:spMk id="3" creationId="{408BEE11-CA74-AA37-16BC-422787E18207}"/>
          </ac:spMkLst>
        </pc:spChg>
      </pc:sldChg>
      <pc:sldChg chg="addSp delSp modSp ord">
        <pc:chgData name="Arthur Emanuel de Oliveira Carosia" userId="S::arthuremanuel.carosia@ifsp.edu.br::32549067-5691-496a-ad1e-823969ec8a7f" providerId="AD" clId="Web-{B542C41B-FC3B-F892-B480-070135A21772}" dt="2022-10-10T19:09:51.981" v="352" actId="20577"/>
        <pc:sldMkLst>
          <pc:docMk/>
          <pc:sldMk cId="3862937260" sldId="265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9:09:51.981" v="352" actId="20577"/>
          <ac:spMkLst>
            <pc:docMk/>
            <pc:sldMk cId="3862937260" sldId="265"/>
            <ac:spMk id="3" creationId="{AA0131C9-AF28-1867-5265-40B569201E16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3:10:02.741" v="163" actId="14100"/>
          <ac:spMkLst>
            <pc:docMk/>
            <pc:sldMk cId="3862937260" sldId="265"/>
            <ac:spMk id="4" creationId="{003F4EC9-F53E-AE3D-1631-BBCE41E0FD82}"/>
          </ac:spMkLst>
        </pc:spChg>
        <pc:spChg chg="del">
          <ac:chgData name="Arthur Emanuel de Oliveira Carosia" userId="S::arthuremanuel.carosia@ifsp.edu.br::32549067-5691-496a-ad1e-823969ec8a7f" providerId="AD" clId="Web-{B542C41B-FC3B-F892-B480-070135A21772}" dt="2022-10-10T12:49:19.296" v="1"/>
          <ac:spMkLst>
            <pc:docMk/>
            <pc:sldMk cId="3862937260" sldId="265"/>
            <ac:spMk id="5" creationId="{8FB8E257-2068-15F5-D342-A9CFC5836D0D}"/>
          </ac:spMkLst>
        </pc:spChg>
        <pc:spChg chg="mod">
          <ac:chgData name="Arthur Emanuel de Oliveira Carosia" userId="S::arthuremanuel.carosia@ifsp.edu.br::32549067-5691-496a-ad1e-823969ec8a7f" providerId="AD" clId="Web-{B542C41B-FC3B-F892-B480-070135A21772}" dt="2022-10-10T12:51:48.535" v="35" actId="20577"/>
          <ac:spMkLst>
            <pc:docMk/>
            <pc:sldMk cId="3862937260" sldId="265"/>
            <ac:spMk id="7" creationId="{D38E25C5-5916-848A-53E9-859BE172F699}"/>
          </ac:spMkLst>
        </pc:spChg>
      </pc:sldChg>
      <pc:sldChg chg="addSp modSp">
        <pc:chgData name="Arthur Emanuel de Oliveira Carosia" userId="S::arthuremanuel.carosia@ifsp.edu.br::32549067-5691-496a-ad1e-823969ec8a7f" providerId="AD" clId="Web-{B542C41B-FC3B-F892-B480-070135A21772}" dt="2022-10-10T13:06:55.547" v="149" actId="1076"/>
        <pc:sldMkLst>
          <pc:docMk/>
          <pc:sldMk cId="2949777071" sldId="266"/>
        </pc:sldMkLst>
        <pc:spChg chg="add mod">
          <ac:chgData name="Arthur Emanuel de Oliveira Carosia" userId="S::arthuremanuel.carosia@ifsp.edu.br::32549067-5691-496a-ad1e-823969ec8a7f" providerId="AD" clId="Web-{B542C41B-FC3B-F892-B480-070135A21772}" dt="2022-10-10T13:05:19.685" v="122" actId="20577"/>
          <ac:spMkLst>
            <pc:docMk/>
            <pc:sldMk cId="2949777071" sldId="266"/>
            <ac:spMk id="13" creationId="{4181AE52-1CEC-2568-F843-6A16CADF1FC7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3:05:18.779" v="119" actId="20577"/>
          <ac:spMkLst>
            <pc:docMk/>
            <pc:sldMk cId="2949777071" sldId="266"/>
            <ac:spMk id="14" creationId="{87EA932D-4E99-371F-9DB3-1F2CAC4D2AB5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3:05:23.654" v="123" actId="1076"/>
          <ac:spMkLst>
            <pc:docMk/>
            <pc:sldMk cId="2949777071" sldId="266"/>
            <ac:spMk id="15" creationId="{CF3AAAE1-CE8B-6851-1559-BCABF287D079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3:06:55.547" v="149" actId="1076"/>
          <ac:spMkLst>
            <pc:docMk/>
            <pc:sldMk cId="2949777071" sldId="266"/>
            <ac:spMk id="16" creationId="{203FAB7B-88BB-8D56-D583-477B466347C4}"/>
          </ac:spMkLst>
        </pc:spChg>
      </pc:sldChg>
      <pc:sldChg chg="addSp delSp modSp mod setBg">
        <pc:chgData name="Arthur Emanuel de Oliveira Carosia" userId="S::arthuremanuel.carosia@ifsp.edu.br::32549067-5691-496a-ad1e-823969ec8a7f" providerId="AD" clId="Web-{B542C41B-FC3B-F892-B480-070135A21772}" dt="2022-10-10T13:19:12.523" v="248" actId="20577"/>
        <pc:sldMkLst>
          <pc:docMk/>
          <pc:sldMk cId="2417821392" sldId="267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3:12:30.448" v="176"/>
          <ac:spMkLst>
            <pc:docMk/>
            <pc:sldMk cId="2417821392" sldId="267"/>
            <ac:spMk id="2" creationId="{DF91A445-32B0-8A11-D7B5-E6DA9599AA1A}"/>
          </ac:spMkLst>
        </pc:spChg>
        <pc:spChg chg="del">
          <ac:chgData name="Arthur Emanuel de Oliveira Carosia" userId="S::arthuremanuel.carosia@ifsp.edu.br::32549067-5691-496a-ad1e-823969ec8a7f" providerId="AD" clId="Web-{B542C41B-FC3B-F892-B480-070135A21772}" dt="2022-10-10T13:11:01.305" v="164"/>
          <ac:spMkLst>
            <pc:docMk/>
            <pc:sldMk cId="2417821392" sldId="267"/>
            <ac:spMk id="3" creationId="{AA0131C9-AF28-1867-5265-40B569201E16}"/>
          </ac:spMkLst>
        </pc:spChg>
        <pc:spChg chg="add mod">
          <ac:chgData name="Arthur Emanuel de Oliveira Carosia" userId="S::arthuremanuel.carosia@ifsp.edu.br::32549067-5691-496a-ad1e-823969ec8a7f" providerId="AD" clId="Web-{B542C41B-FC3B-F892-B480-070135A21772}" dt="2022-10-10T13:16:50.066" v="214" actId="1076"/>
          <ac:spMkLst>
            <pc:docMk/>
            <pc:sldMk cId="2417821392" sldId="267"/>
            <ac:spMk id="4" creationId="{CF40305C-C325-168B-65F9-EA999E2B1E92}"/>
          </ac:spMkLst>
        </pc:spChg>
        <pc:spChg chg="add del mod">
          <ac:chgData name="Arthur Emanuel de Oliveira Carosia" userId="S::arthuremanuel.carosia@ifsp.edu.br::32549067-5691-496a-ad1e-823969ec8a7f" providerId="AD" clId="Web-{B542C41B-FC3B-F892-B480-070135A21772}" dt="2022-10-10T13:18:11.818" v="244"/>
          <ac:spMkLst>
            <pc:docMk/>
            <pc:sldMk cId="2417821392" sldId="267"/>
            <ac:spMk id="5" creationId="{B8E34AA8-8489-C460-C4E6-C11C0FD200A6}"/>
          </ac:spMkLst>
        </pc:spChg>
        <pc:spChg chg="add del">
          <ac:chgData name="Arthur Emanuel de Oliveira Carosia" userId="S::arthuremanuel.carosia@ifsp.edu.br::32549067-5691-496a-ad1e-823969ec8a7f" providerId="AD" clId="Web-{B542C41B-FC3B-F892-B480-070135A21772}" dt="2022-10-10T13:12:30.448" v="176"/>
          <ac:spMkLst>
            <pc:docMk/>
            <pc:sldMk cId="2417821392" sldId="267"/>
            <ac:spMk id="22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B542C41B-FC3B-F892-B480-070135A21772}" dt="2022-10-10T13:12:30.448" v="176"/>
          <ac:spMkLst>
            <pc:docMk/>
            <pc:sldMk cId="2417821392" sldId="267"/>
            <ac:spMk id="39" creationId="{B4F9B187-EC02-44E0-99C7-5D629D6648DA}"/>
          </ac:spMkLst>
        </pc:spChg>
        <pc:spChg chg="add">
          <ac:chgData name="Arthur Emanuel de Oliveira Carosia" userId="S::arthuremanuel.carosia@ifsp.edu.br::32549067-5691-496a-ad1e-823969ec8a7f" providerId="AD" clId="Web-{B542C41B-FC3B-F892-B480-070135A21772}" dt="2022-10-10T13:12:30.448" v="176"/>
          <ac:spMkLst>
            <pc:docMk/>
            <pc:sldMk cId="2417821392" sldId="267"/>
            <ac:spMk id="53" creationId="{9D8267F7-1115-4F9A-BEF5-BB6664BCF0DB}"/>
          </ac:spMkLst>
        </pc:spChg>
        <pc:grpChg chg="add del">
          <ac:chgData name="Arthur Emanuel de Oliveira Carosia" userId="S::arthuremanuel.carosia@ifsp.edu.br::32549067-5691-496a-ad1e-823969ec8a7f" providerId="AD" clId="Web-{B542C41B-FC3B-F892-B480-070135A21772}" dt="2022-10-10T13:12:30.448" v="176"/>
          <ac:grpSpMkLst>
            <pc:docMk/>
            <pc:sldMk cId="2417821392" sldId="267"/>
            <ac:grpSpMk id="10" creationId="{BF4E480B-94D6-46F9-A2B6-B98D311FDC19}"/>
          </ac:grpSpMkLst>
        </pc:grpChg>
        <pc:grpChg chg="add del">
          <ac:chgData name="Arthur Emanuel de Oliveira Carosia" userId="S::arthuremanuel.carosia@ifsp.edu.br::32549067-5691-496a-ad1e-823969ec8a7f" providerId="AD" clId="Web-{B542C41B-FC3B-F892-B480-070135A21772}" dt="2022-10-10T13:12:30.448" v="176"/>
          <ac:grpSpMkLst>
            <pc:docMk/>
            <pc:sldMk cId="2417821392" sldId="267"/>
            <ac:grpSpMk id="24" creationId="{67186895-7DAD-4EEE-BF1A-CC36B9426A43}"/>
          </ac:grpSpMkLst>
        </pc:grpChg>
        <pc:grpChg chg="add">
          <ac:chgData name="Arthur Emanuel de Oliveira Carosia" userId="S::arthuremanuel.carosia@ifsp.edu.br::32549067-5691-496a-ad1e-823969ec8a7f" providerId="AD" clId="Web-{B542C41B-FC3B-F892-B480-070135A21772}" dt="2022-10-10T13:12:30.448" v="176"/>
          <ac:grpSpMkLst>
            <pc:docMk/>
            <pc:sldMk cId="2417821392" sldId="267"/>
            <ac:grpSpMk id="41" creationId="{7C6B683D-13FA-4605-8648-01FC9C82FEC8}"/>
          </ac:grpSpMkLst>
        </pc:grpChg>
        <pc:grpChg chg="add">
          <ac:chgData name="Arthur Emanuel de Oliveira Carosia" userId="S::arthuremanuel.carosia@ifsp.edu.br::32549067-5691-496a-ad1e-823969ec8a7f" providerId="AD" clId="Web-{B542C41B-FC3B-F892-B480-070135A21772}" dt="2022-10-10T13:12:30.448" v="176"/>
          <ac:grpSpMkLst>
            <pc:docMk/>
            <pc:sldMk cId="2417821392" sldId="267"/>
            <ac:grpSpMk id="55" creationId="{7B4E221E-E4F3-4D25-8DC8-8A3D08C830B4}"/>
          </ac:grpSpMkLst>
        </pc:grpChg>
        <pc:graphicFrameChg chg="add del">
          <ac:chgData name="Arthur Emanuel de Oliveira Carosia" userId="S::arthuremanuel.carosia@ifsp.edu.br::32549067-5691-496a-ad1e-823969ec8a7f" providerId="AD" clId="Web-{B542C41B-FC3B-F892-B480-070135A21772}" dt="2022-10-10T13:18:00.162" v="239"/>
          <ac:graphicFrameMkLst>
            <pc:docMk/>
            <pc:sldMk cId="2417821392" sldId="267"/>
            <ac:graphicFrameMk id="60" creationId="{802A2B19-9FA5-6D80-29CE-6180171B794A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B542C41B-FC3B-F892-B480-070135A21772}" dt="2022-10-10T13:18:05.131" v="241"/>
          <ac:graphicFrameMkLst>
            <pc:docMk/>
            <pc:sldMk cId="2417821392" sldId="267"/>
            <ac:graphicFrameMk id="62" creationId="{91A055D3-DD3A-6DC6-9AE0-DC8CF89531E3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B542C41B-FC3B-F892-B480-070135A21772}" dt="2022-10-10T13:18:11.787" v="243"/>
          <ac:graphicFrameMkLst>
            <pc:docMk/>
            <pc:sldMk cId="2417821392" sldId="267"/>
            <ac:graphicFrameMk id="64" creationId="{B0AADF93-7AA0-8E75-C1FE-7206BF2C3D77}"/>
          </ac:graphicFrameMkLst>
        </pc:graphicFrameChg>
        <pc:graphicFrameChg chg="add mod modGraphic">
          <ac:chgData name="Arthur Emanuel de Oliveira Carosia" userId="S::arthuremanuel.carosia@ifsp.edu.br::32549067-5691-496a-ad1e-823969ec8a7f" providerId="AD" clId="Web-{B542C41B-FC3B-F892-B480-070135A21772}" dt="2022-10-10T13:19:12.523" v="248" actId="20577"/>
          <ac:graphicFrameMkLst>
            <pc:docMk/>
            <pc:sldMk cId="2417821392" sldId="267"/>
            <ac:graphicFrameMk id="66" creationId="{3524739D-617A-C788-42B5-65745EE4F93F}"/>
          </ac:graphicFrameMkLst>
        </pc:graphicFrameChg>
        <pc:picChg chg="add mod ord">
          <ac:chgData name="Arthur Emanuel de Oliveira Carosia" userId="S::arthuremanuel.carosia@ifsp.edu.br::32549067-5691-496a-ad1e-823969ec8a7f" providerId="AD" clId="Web-{B542C41B-FC3B-F892-B480-070135A21772}" dt="2022-10-10T13:12:30.448" v="176"/>
          <ac:picMkLst>
            <pc:docMk/>
            <pc:sldMk cId="2417821392" sldId="267"/>
            <ac:picMk id="6" creationId="{0048EACA-5C56-1EEE-E99E-1449975A66D8}"/>
          </ac:picMkLst>
        </pc:picChg>
      </pc:sldChg>
      <pc:sldChg chg="addSp delSp modSp del">
        <pc:chgData name="Arthur Emanuel de Oliveira Carosia" userId="S::arthuremanuel.carosia@ifsp.edu.br::32549067-5691-496a-ad1e-823969ec8a7f" providerId="AD" clId="Web-{B542C41B-FC3B-F892-B480-070135A21772}" dt="2022-10-10T14:07:00.892" v="304"/>
        <pc:sldMkLst>
          <pc:docMk/>
          <pc:sldMk cId="2190173783" sldId="268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4:06:58.782" v="303" actId="20577"/>
          <ac:spMkLst>
            <pc:docMk/>
            <pc:sldMk cId="2190173783" sldId="268"/>
            <ac:spMk id="2" creationId="{DF91A445-32B0-8A11-D7B5-E6DA9599AA1A}"/>
          </ac:spMkLst>
        </pc:spChg>
        <pc:picChg chg="add del mod">
          <ac:chgData name="Arthur Emanuel de Oliveira Carosia" userId="S::arthuremanuel.carosia@ifsp.edu.br::32549067-5691-496a-ad1e-823969ec8a7f" providerId="AD" clId="Web-{B542C41B-FC3B-F892-B480-070135A21772}" dt="2022-10-10T13:31:10.530" v="283"/>
          <ac:picMkLst>
            <pc:docMk/>
            <pc:sldMk cId="2190173783" sldId="268"/>
            <ac:picMk id="3" creationId="{6C3D2458-0DFF-3FD4-65D6-A2AE099AE91D}"/>
          </ac:picMkLst>
        </pc:picChg>
        <pc:picChg chg="add del mod modCrop">
          <ac:chgData name="Arthur Emanuel de Oliveira Carosia" userId="S::arthuremanuel.carosia@ifsp.edu.br::32549067-5691-496a-ad1e-823969ec8a7f" providerId="AD" clId="Web-{B542C41B-FC3B-F892-B480-070135A21772}" dt="2022-10-10T14:06:19.437" v="291"/>
          <ac:picMkLst>
            <pc:docMk/>
            <pc:sldMk cId="2190173783" sldId="268"/>
            <ac:picMk id="4" creationId="{B83C6DC9-00BF-F327-767A-A6624F2B4C80}"/>
          </ac:picMkLst>
        </pc:picChg>
      </pc:sldChg>
      <pc:sldChg chg="addSp delSp modSp mod setBg addAnim">
        <pc:chgData name="Arthur Emanuel de Oliveira Carosia" userId="S::arthuremanuel.carosia@ifsp.edu.br::32549067-5691-496a-ad1e-823969ec8a7f" providerId="AD" clId="Web-{B542C41B-FC3B-F892-B480-070135A21772}" dt="2022-10-10T19:09:18.074" v="349" actId="1076"/>
        <pc:sldMkLst>
          <pc:docMk/>
          <pc:sldMk cId="2981007141" sldId="269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9:08:36.745" v="348" actId="14100"/>
          <ac:spMkLst>
            <pc:docMk/>
            <pc:sldMk cId="2981007141" sldId="269"/>
            <ac:spMk id="2" creationId="{DF91A445-32B0-8A11-D7B5-E6DA9599AA1A}"/>
          </ac:spMkLst>
        </pc:spChg>
        <pc:spChg chg="del">
          <ac:chgData name="Arthur Emanuel de Oliveira Carosia" userId="S::arthuremanuel.carosia@ifsp.edu.br::32549067-5691-496a-ad1e-823969ec8a7f" providerId="AD" clId="Web-{B542C41B-FC3B-F892-B480-070135A21772}" dt="2022-10-10T14:07:12.220" v="311"/>
          <ac:spMkLst>
            <pc:docMk/>
            <pc:sldMk cId="2981007141" sldId="269"/>
            <ac:spMk id="3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542C41B-FC3B-F892-B480-070135A21772}" dt="2022-10-10T14:07:46.018" v="322"/>
          <ac:spMkLst>
            <pc:docMk/>
            <pc:sldMk cId="2981007141" sldId="269"/>
            <ac:spMk id="21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B542C41B-FC3B-F892-B480-070135A21772}" dt="2022-10-10T14:07:46.018" v="322"/>
          <ac:spMkLst>
            <pc:docMk/>
            <pc:sldMk cId="2981007141" sldId="269"/>
            <ac:spMk id="51" creationId="{6DC8E2D9-6729-4614-8667-C1016D3182E4}"/>
          </ac:spMkLst>
        </pc:spChg>
        <pc:grpChg chg="add del">
          <ac:chgData name="Arthur Emanuel de Oliveira Carosia" userId="S::arthuremanuel.carosia@ifsp.edu.br::32549067-5691-496a-ad1e-823969ec8a7f" providerId="AD" clId="Web-{B542C41B-FC3B-F892-B480-070135A21772}" dt="2022-10-10T14:07:46.018" v="322"/>
          <ac:grpSpMkLst>
            <pc:docMk/>
            <pc:sldMk cId="2981007141" sldId="269"/>
            <ac:grpSpMk id="9" creationId="{BF4E480B-94D6-46F9-A2B6-B98D311FDC19}"/>
          </ac:grpSpMkLst>
        </pc:grpChg>
        <pc:grpChg chg="add del">
          <ac:chgData name="Arthur Emanuel de Oliveira Carosia" userId="S::arthuremanuel.carosia@ifsp.edu.br::32549067-5691-496a-ad1e-823969ec8a7f" providerId="AD" clId="Web-{B542C41B-FC3B-F892-B480-070135A21772}" dt="2022-10-10T14:07:46.018" v="322"/>
          <ac:grpSpMkLst>
            <pc:docMk/>
            <pc:sldMk cId="2981007141" sldId="269"/>
            <ac:grpSpMk id="23" creationId="{FE5D3E1D-E29B-4EB1-B0BC-8E518A9D19D1}"/>
          </ac:grpSpMkLst>
        </pc:grpChg>
        <pc:grpChg chg="add">
          <ac:chgData name="Arthur Emanuel de Oliveira Carosia" userId="S::arthuremanuel.carosia@ifsp.edu.br::32549067-5691-496a-ad1e-823969ec8a7f" providerId="AD" clId="Web-{B542C41B-FC3B-F892-B480-070135A21772}" dt="2022-10-10T14:07:46.018" v="322"/>
          <ac:grpSpMkLst>
            <pc:docMk/>
            <pc:sldMk cId="2981007141" sldId="269"/>
            <ac:grpSpMk id="39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B542C41B-FC3B-F892-B480-070135A21772}" dt="2022-10-10T14:07:46.018" v="322"/>
          <ac:grpSpMkLst>
            <pc:docMk/>
            <pc:sldMk cId="2981007141" sldId="269"/>
            <ac:grpSpMk id="53" creationId="{24A5CBF4-323E-4A2D-A9CD-A3CC0050D948}"/>
          </ac:grpSpMkLst>
        </pc:grpChg>
        <pc:picChg chg="add mod">
          <ac:chgData name="Arthur Emanuel de Oliveira Carosia" userId="S::arthuremanuel.carosia@ifsp.edu.br::32549067-5691-496a-ad1e-823969ec8a7f" providerId="AD" clId="Web-{B542C41B-FC3B-F892-B480-070135A21772}" dt="2022-10-10T19:08:11.510" v="347" actId="14100"/>
          <ac:picMkLst>
            <pc:docMk/>
            <pc:sldMk cId="2981007141" sldId="269"/>
            <ac:picMk id="3" creationId="{D99364AF-8F8E-601F-907E-28581850FFB9}"/>
          </ac:picMkLst>
        </pc:picChg>
        <pc:picChg chg="add mod">
          <ac:chgData name="Arthur Emanuel de Oliveira Carosia" userId="S::arthuremanuel.carosia@ifsp.edu.br::32549067-5691-496a-ad1e-823969ec8a7f" providerId="AD" clId="Web-{B542C41B-FC3B-F892-B480-070135A21772}" dt="2022-10-10T19:09:18.074" v="349" actId="1076"/>
          <ac:picMkLst>
            <pc:docMk/>
            <pc:sldMk cId="2981007141" sldId="269"/>
            <ac:picMk id="5" creationId="{AF3C994A-2752-4C25-66F0-F58720BFFD40}"/>
          </ac:picMkLst>
        </pc:picChg>
      </pc:sldChg>
      <pc:sldChg chg="del">
        <pc:chgData name="Arthur Emanuel de Oliveira Carosia" userId="S::arthuremanuel.carosia@ifsp.edu.br::32549067-5691-496a-ad1e-823969ec8a7f" providerId="AD" clId="Web-{B542C41B-FC3B-F892-B480-070135A21772}" dt="2022-10-10T14:08:34.379" v="340"/>
        <pc:sldMkLst>
          <pc:docMk/>
          <pc:sldMk cId="117086555" sldId="270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4:08:35.894" v="341"/>
        <pc:sldMkLst>
          <pc:docMk/>
          <pc:sldMk cId="2691263090" sldId="271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4:08:36.473" v="342"/>
        <pc:sldMkLst>
          <pc:docMk/>
          <pc:sldMk cId="402446104" sldId="272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4.071" v="423"/>
        <pc:sldMkLst>
          <pc:docMk/>
          <pc:sldMk cId="2329009166" sldId="273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4.071" v="422"/>
        <pc:sldMkLst>
          <pc:docMk/>
          <pc:sldMk cId="773343886" sldId="274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4.071" v="421"/>
        <pc:sldMkLst>
          <pc:docMk/>
          <pc:sldMk cId="2105419502" sldId="275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7.024" v="426"/>
        <pc:sldMkLst>
          <pc:docMk/>
          <pc:sldMk cId="48268314" sldId="276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7.024" v="425"/>
        <pc:sldMkLst>
          <pc:docMk/>
          <pc:sldMk cId="2204932728" sldId="277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8:27.024" v="424"/>
        <pc:sldMkLst>
          <pc:docMk/>
          <pc:sldMk cId="1291973369" sldId="278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5"/>
        <pc:sldMkLst>
          <pc:docMk/>
          <pc:sldMk cId="2238535868" sldId="281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4"/>
        <pc:sldMkLst>
          <pc:docMk/>
          <pc:sldMk cId="1302743340" sldId="282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3"/>
        <pc:sldMkLst>
          <pc:docMk/>
          <pc:sldMk cId="207311883" sldId="283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2"/>
        <pc:sldMkLst>
          <pc:docMk/>
          <pc:sldMk cId="3871910168" sldId="284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1"/>
        <pc:sldMkLst>
          <pc:docMk/>
          <pc:sldMk cId="4158731842" sldId="285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59:03.089" v="460"/>
        <pc:sldMkLst>
          <pc:docMk/>
          <pc:sldMk cId="4034972335" sldId="286"/>
        </pc:sldMkLst>
      </pc:sldChg>
      <pc:sldChg chg="del">
        <pc:chgData name="Arthur Emanuel de Oliveira Carosia" userId="S::arthuremanuel.carosia@ifsp.edu.br::32549067-5691-496a-ad1e-823969ec8a7f" providerId="AD" clId="Web-{B542C41B-FC3B-F892-B480-070135A21772}" dt="2022-10-10T19:49:06.697" v="444"/>
        <pc:sldMkLst>
          <pc:docMk/>
          <pc:sldMk cId="1804368000" sldId="288"/>
        </pc:sldMkLst>
      </pc:sldChg>
      <pc:sldChg chg="modSp">
        <pc:chgData name="Arthur Emanuel de Oliveira Carosia" userId="S::arthuremanuel.carosia@ifsp.edu.br::32549067-5691-496a-ad1e-823969ec8a7f" providerId="AD" clId="Web-{B542C41B-FC3B-F892-B480-070135A21772}" dt="2022-10-10T13:22:05.326" v="251" actId="1076"/>
        <pc:sldMkLst>
          <pc:docMk/>
          <pc:sldMk cId="1839036044" sldId="291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3:22:05.326" v="251" actId="1076"/>
          <ac:spMkLst>
            <pc:docMk/>
            <pc:sldMk cId="1839036044" sldId="291"/>
            <ac:spMk id="7" creationId="{AB343C27-3A27-FAF5-6061-B05788703796}"/>
          </ac:spMkLst>
        </pc:spChg>
      </pc:sldChg>
      <pc:sldChg chg="addSp delSp modSp new del">
        <pc:chgData name="Arthur Emanuel de Oliveira Carosia" userId="S::arthuremanuel.carosia@ifsp.edu.br::32549067-5691-496a-ad1e-823969ec8a7f" providerId="AD" clId="Web-{B542C41B-FC3B-F892-B480-070135A21772}" dt="2022-10-10T13:26:29.834" v="275"/>
        <pc:sldMkLst>
          <pc:docMk/>
          <pc:sldMk cId="71726356" sldId="292"/>
        </pc:sldMkLst>
        <pc:spChg chg="mod">
          <ac:chgData name="Arthur Emanuel de Oliveira Carosia" userId="S::arthuremanuel.carosia@ifsp.edu.br::32549067-5691-496a-ad1e-823969ec8a7f" providerId="AD" clId="Web-{B542C41B-FC3B-F892-B480-070135A21772}" dt="2022-10-10T13:23:56.845" v="259" actId="20577"/>
          <ac:spMkLst>
            <pc:docMk/>
            <pc:sldMk cId="71726356" sldId="292"/>
            <ac:spMk id="2" creationId="{7FADCDC8-2379-981A-1C05-6F038FBA51EE}"/>
          </ac:spMkLst>
        </pc:spChg>
        <pc:spChg chg="del">
          <ac:chgData name="Arthur Emanuel de Oliveira Carosia" userId="S::arthuremanuel.carosia@ifsp.edu.br::32549067-5691-496a-ad1e-823969ec8a7f" providerId="AD" clId="Web-{B542C41B-FC3B-F892-B480-070135A21772}" dt="2022-10-10T13:24:06.079" v="260"/>
          <ac:spMkLst>
            <pc:docMk/>
            <pc:sldMk cId="71726356" sldId="292"/>
            <ac:spMk id="3" creationId="{F3740414-D3D5-A8D9-51BF-9BDEC15C713B}"/>
          </ac:spMkLst>
        </pc:spChg>
        <pc:picChg chg="add mod ord">
          <ac:chgData name="Arthur Emanuel de Oliveira Carosia" userId="S::arthuremanuel.carosia@ifsp.edu.br::32549067-5691-496a-ad1e-823969ec8a7f" providerId="AD" clId="Web-{B542C41B-FC3B-F892-B480-070135A21772}" dt="2022-10-10T13:25:21.722" v="271" actId="1076"/>
          <ac:picMkLst>
            <pc:docMk/>
            <pc:sldMk cId="71726356" sldId="292"/>
            <ac:picMk id="4" creationId="{C243B172-17DC-AEE8-72F3-C85ECDB72457}"/>
          </ac:picMkLst>
        </pc:picChg>
        <pc:picChg chg="add mod">
          <ac:chgData name="Arthur Emanuel de Oliveira Carosia" userId="S::arthuremanuel.carosia@ifsp.edu.br::32549067-5691-496a-ad1e-823969ec8a7f" providerId="AD" clId="Web-{B542C41B-FC3B-F892-B480-070135A21772}" dt="2022-10-10T13:26:22.427" v="274" actId="14100"/>
          <ac:picMkLst>
            <pc:docMk/>
            <pc:sldMk cId="71726356" sldId="292"/>
            <ac:picMk id="5" creationId="{7A1449ED-6956-41BD-B05C-E8BE9BDFB1C3}"/>
          </ac:picMkLst>
        </pc:picChg>
      </pc:sldChg>
    </pc:docChg>
  </pc:docChgLst>
  <pc:docChgLst>
    <pc:chgData name="Arthur Emanuel de Oliveira Carosia" userId="S::arthuremanuel.carosia@ifsp.edu.br::32549067-5691-496a-ad1e-823969ec8a7f" providerId="AD" clId="Web-{F1A7D3F3-94E2-DD68-2EF4-585992536613}"/>
    <pc:docChg chg="modSld">
      <pc:chgData name="Arthur Emanuel de Oliveira Carosia" userId="S::arthuremanuel.carosia@ifsp.edu.br::32549067-5691-496a-ad1e-823969ec8a7f" providerId="AD" clId="Web-{F1A7D3F3-94E2-DD68-2EF4-585992536613}" dt="2022-10-11T13:39:52.350" v="2" actId="20577"/>
      <pc:docMkLst>
        <pc:docMk/>
      </pc:docMkLst>
      <pc:sldChg chg="addSp delSp modSp">
        <pc:chgData name="Arthur Emanuel de Oliveira Carosia" userId="S::arthuremanuel.carosia@ifsp.edu.br::32549067-5691-496a-ad1e-823969ec8a7f" providerId="AD" clId="Web-{F1A7D3F3-94E2-DD68-2EF4-585992536613}" dt="2022-10-11T13:39:52.350" v="2" actId="20577"/>
        <pc:sldMkLst>
          <pc:docMk/>
          <pc:sldMk cId="3372657755" sldId="260"/>
        </pc:sldMkLst>
        <pc:graphicFrameChg chg="add del modGraphic">
          <ac:chgData name="Arthur Emanuel de Oliveira Carosia" userId="S::arthuremanuel.carosia@ifsp.edu.br::32549067-5691-496a-ad1e-823969ec8a7f" providerId="AD" clId="Web-{F1A7D3F3-94E2-DD68-2EF4-585992536613}" dt="2022-10-11T13:39:52.350" v="2" actId="20577"/>
          <ac:graphicFrameMkLst>
            <pc:docMk/>
            <pc:sldMk cId="3372657755" sldId="260"/>
            <ac:graphicFrameMk id="6" creationId="{97C50B1D-B448-9293-29A5-B9601D4CC3C2}"/>
          </ac:graphicFrameMkLst>
        </pc:graphicFrameChg>
      </pc:sldChg>
    </pc:docChg>
  </pc:docChgLst>
  <pc:docChgLst>
    <pc:chgData clId="Web-{6E6E6A9A-9262-4E7D-834F-DCD4318C76E6}"/>
    <pc:docChg chg="modSld">
      <pc:chgData name="" userId="" providerId="" clId="Web-{6E6E6A9A-9262-4E7D-834F-DCD4318C76E6}" dt="2022-10-09T21:56:53.331" v="6" actId="20577"/>
      <pc:docMkLst>
        <pc:docMk/>
      </pc:docMkLst>
      <pc:sldChg chg="modSp">
        <pc:chgData name="" userId="" providerId="" clId="Web-{6E6E6A9A-9262-4E7D-834F-DCD4318C76E6}" dt="2022-10-09T21:56:53.331" v="6" actId="20577"/>
        <pc:sldMkLst>
          <pc:docMk/>
          <pc:sldMk cId="2210866551" sldId="256"/>
        </pc:sldMkLst>
        <pc:spChg chg="mod">
          <ac:chgData name="" userId="" providerId="" clId="Web-{6E6E6A9A-9262-4E7D-834F-DCD4318C76E6}" dt="2022-10-09T21:56:53.331" v="6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Arthur Emanuel de Oliveira Carosia" userId="S::arthuremanuel.carosia@ifsp.edu.br::32549067-5691-496a-ad1e-823969ec8a7f" providerId="AD" clId="Web-{D9FD4C33-A2C3-6DDB-9A53-909DBC8F12A7}"/>
    <pc:docChg chg="addSld delSld modSld sldOrd">
      <pc:chgData name="Arthur Emanuel de Oliveira Carosia" userId="S::arthuremanuel.carosia@ifsp.edu.br::32549067-5691-496a-ad1e-823969ec8a7f" providerId="AD" clId="Web-{D9FD4C33-A2C3-6DDB-9A53-909DBC8F12A7}" dt="2022-10-11T21:14:05.743" v="157" actId="1076"/>
      <pc:docMkLst>
        <pc:docMk/>
      </pc:docMkLst>
      <pc:sldChg chg="modSp">
        <pc:chgData name="Arthur Emanuel de Oliveira Carosia" userId="S::arthuremanuel.carosia@ifsp.edu.br::32549067-5691-496a-ad1e-823969ec8a7f" providerId="AD" clId="Web-{D9FD4C33-A2C3-6DDB-9A53-909DBC8F12A7}" dt="2022-10-11T20:48:52.175" v="12" actId="20577"/>
        <pc:sldMkLst>
          <pc:docMk/>
          <pc:sldMk cId="1824149588" sldId="263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0:48:52.175" v="12" actId="20577"/>
          <ac:spMkLst>
            <pc:docMk/>
            <pc:sldMk cId="1824149588" sldId="263"/>
            <ac:spMk id="3" creationId="{408BEE11-CA74-AA37-16BC-422787E18207}"/>
          </ac:spMkLst>
        </pc:spChg>
      </pc:sldChg>
      <pc:sldChg chg="del">
        <pc:chgData name="Arthur Emanuel de Oliveira Carosia" userId="S::arthuremanuel.carosia@ifsp.edu.br::32549067-5691-496a-ad1e-823969ec8a7f" providerId="AD" clId="Web-{D9FD4C33-A2C3-6DDB-9A53-909DBC8F12A7}" dt="2022-10-11T20:49:20.036" v="14"/>
        <pc:sldMkLst>
          <pc:docMk/>
          <pc:sldMk cId="3015577781" sldId="280"/>
        </pc:sldMkLst>
      </pc:sldChg>
      <pc:sldChg chg="addSp delSp modSp mod ord setBg">
        <pc:chgData name="Arthur Emanuel de Oliveira Carosia" userId="S::arthuremanuel.carosia@ifsp.edu.br::32549067-5691-496a-ad1e-823969ec8a7f" providerId="AD" clId="Web-{D9FD4C33-A2C3-6DDB-9A53-909DBC8F12A7}" dt="2022-10-11T20:57:08.521" v="95"/>
        <pc:sldMkLst>
          <pc:docMk/>
          <pc:sldMk cId="1878071157" sldId="287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0:57:08.521" v="95"/>
          <ac:spMkLst>
            <pc:docMk/>
            <pc:sldMk cId="1878071157" sldId="287"/>
            <ac:spMk id="2" creationId="{031AA97B-CD71-EED5-4B10-3BE715398A2A}"/>
          </ac:spMkLst>
        </pc:spChg>
        <pc:spChg chg="del mod">
          <ac:chgData name="Arthur Emanuel de Oliveira Carosia" userId="S::arthuremanuel.carosia@ifsp.edu.br::32549067-5691-496a-ad1e-823969ec8a7f" providerId="AD" clId="Web-{D9FD4C33-A2C3-6DDB-9A53-909DBC8F12A7}" dt="2022-10-11T20:57:08.521" v="95"/>
          <ac:spMkLst>
            <pc:docMk/>
            <pc:sldMk cId="1878071157" sldId="287"/>
            <ac:spMk id="3" creationId="{DE3ACC92-16EE-39A9-3427-BF59E27670E3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0:57:08.521" v="95"/>
          <ac:spMkLst>
            <pc:docMk/>
            <pc:sldMk cId="1878071157" sldId="287"/>
            <ac:spMk id="8" creationId="{7BA10581-08F2-4D9E-8CB4-07ECFEE95EE6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7:08.521" v="95"/>
          <ac:spMkLst>
            <pc:docMk/>
            <pc:sldMk cId="1878071157" sldId="287"/>
            <ac:spMk id="20" creationId="{81C8C0F4-5C44-4C3F-B321-5CB3E2BABC2C}"/>
          </ac:spMkLst>
        </pc:spChg>
        <pc:grpChg chg="add del">
          <ac:chgData name="Arthur Emanuel de Oliveira Carosia" userId="S::arthuremanuel.carosia@ifsp.edu.br::32549067-5691-496a-ad1e-823969ec8a7f" providerId="AD" clId="Web-{D9FD4C33-A2C3-6DDB-9A53-909DBC8F12A7}" dt="2022-10-11T20:57:08.521" v="95"/>
          <ac:grpSpMkLst>
            <pc:docMk/>
            <pc:sldMk cId="1878071157" sldId="287"/>
            <ac:grpSpMk id="10" creationId="{59E2092A-4250-4BDD-AC6C-CA57E30DDD57}"/>
          </ac:grpSpMkLst>
        </pc:grpChg>
        <pc:graphicFrameChg chg="add">
          <ac:chgData name="Arthur Emanuel de Oliveira Carosia" userId="S::arthuremanuel.carosia@ifsp.edu.br::32549067-5691-496a-ad1e-823969ec8a7f" providerId="AD" clId="Web-{D9FD4C33-A2C3-6DDB-9A53-909DBC8F12A7}" dt="2022-10-11T20:57:08.521" v="95"/>
          <ac:graphicFrameMkLst>
            <pc:docMk/>
            <pc:sldMk cId="1878071157" sldId="287"/>
            <ac:graphicFrameMk id="16" creationId="{5ADF4EAC-A49E-8233-5E7F-FEBFC4455C96}"/>
          </ac:graphicFrameMkLst>
        </pc:graphicFrameChg>
      </pc:sldChg>
      <pc:sldChg chg="new del">
        <pc:chgData name="Arthur Emanuel de Oliveira Carosia" userId="S::arthuremanuel.carosia@ifsp.edu.br::32549067-5691-496a-ad1e-823969ec8a7f" providerId="AD" clId="Web-{D9FD4C33-A2C3-6DDB-9A53-909DBC8F12A7}" dt="2022-10-11T20:49:15.973" v="13"/>
        <pc:sldMkLst>
          <pc:docMk/>
          <pc:sldMk cId="1556803658" sldId="298"/>
        </pc:sldMkLst>
      </pc:sldChg>
      <pc:sldChg chg="addSp delSp modSp new mod setBg">
        <pc:chgData name="Arthur Emanuel de Oliveira Carosia" userId="S::arthuremanuel.carosia@ifsp.edu.br::32549067-5691-496a-ad1e-823969ec8a7f" providerId="AD" clId="Web-{D9FD4C33-A2C3-6DDB-9A53-909DBC8F12A7}" dt="2022-10-11T20:52:57.590" v="37"/>
        <pc:sldMkLst>
          <pc:docMk/>
          <pc:sldMk cId="2920610490" sldId="298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0:52:57.590" v="37"/>
          <ac:spMkLst>
            <pc:docMk/>
            <pc:sldMk cId="2920610490" sldId="298"/>
            <ac:spMk id="2" creationId="{E4180A51-D193-7CA7-A1AF-E27C98448EDD}"/>
          </ac:spMkLst>
        </pc:spChg>
        <pc:spChg chg="del">
          <ac:chgData name="Arthur Emanuel de Oliveira Carosia" userId="S::arthuremanuel.carosia@ifsp.edu.br::32549067-5691-496a-ad1e-823969ec8a7f" providerId="AD" clId="Web-{D9FD4C33-A2C3-6DDB-9A53-909DBC8F12A7}" dt="2022-10-11T20:52:55.309" v="35"/>
          <ac:spMkLst>
            <pc:docMk/>
            <pc:sldMk cId="2920610490" sldId="298"/>
            <ac:spMk id="3" creationId="{BAE73185-2AAA-7CA0-CDF9-84B0D18AAC2C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2:57.590" v="37"/>
          <ac:spMkLst>
            <pc:docMk/>
            <pc:sldMk cId="2920610490" sldId="298"/>
            <ac:spMk id="21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2:57.590" v="37"/>
          <ac:spMkLst>
            <pc:docMk/>
            <pc:sldMk cId="2920610490" sldId="298"/>
            <ac:spMk id="23" creationId="{EB9B5A19-3592-48E2-BC31-90E092BD68E1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2:57.590" v="37"/>
          <ac:spMkLst>
            <pc:docMk/>
            <pc:sldMk cId="2920610490" sldId="298"/>
            <ac:spMk id="37" creationId="{DD99E1B6-CBC4-4306-9DFC-847D6D135208}"/>
          </ac:spMkLst>
        </pc:spChg>
        <pc:grpChg chg="add">
          <ac:chgData name="Arthur Emanuel de Oliveira Carosia" userId="S::arthuremanuel.carosia@ifsp.edu.br::32549067-5691-496a-ad1e-823969ec8a7f" providerId="AD" clId="Web-{D9FD4C33-A2C3-6DDB-9A53-909DBC8F12A7}" dt="2022-10-11T20:52:57.590" v="37"/>
          <ac:grpSpMkLst>
            <pc:docMk/>
            <pc:sldMk cId="2920610490" sldId="298"/>
            <ac:grpSpMk id="9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D9FD4C33-A2C3-6DDB-9A53-909DBC8F12A7}" dt="2022-10-11T20:52:57.590" v="37"/>
          <ac:grpSpMkLst>
            <pc:docMk/>
            <pc:sldMk cId="2920610490" sldId="298"/>
            <ac:grpSpMk id="25" creationId="{E2548C40-4C00-4E91-BFA6-84B4D66225A4}"/>
          </ac:grpSpMkLst>
        </pc:grpChg>
        <pc:picChg chg="add mod ord">
          <ac:chgData name="Arthur Emanuel de Oliveira Carosia" userId="S::arthuremanuel.carosia@ifsp.edu.br::32549067-5691-496a-ad1e-823969ec8a7f" providerId="AD" clId="Web-{D9FD4C33-A2C3-6DDB-9A53-909DBC8F12A7}" dt="2022-10-11T20:52:57.590" v="37"/>
          <ac:picMkLst>
            <pc:docMk/>
            <pc:sldMk cId="2920610490" sldId="298"/>
            <ac:picMk id="4" creationId="{2186BF28-E5FB-7FC1-5C42-FC34031A0989}"/>
          </ac:picMkLst>
        </pc:picChg>
      </pc:sldChg>
      <pc:sldChg chg="addSp delSp modSp new mod setBg">
        <pc:chgData name="Arthur Emanuel de Oliveira Carosia" userId="S::arthuremanuel.carosia@ifsp.edu.br::32549067-5691-496a-ad1e-823969ec8a7f" providerId="AD" clId="Web-{D9FD4C33-A2C3-6DDB-9A53-909DBC8F12A7}" dt="2022-10-11T20:59:11.431" v="141"/>
        <pc:sldMkLst>
          <pc:docMk/>
          <pc:sldMk cId="3344020415" sldId="299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0:59:11.431" v="141"/>
          <ac:spMkLst>
            <pc:docMk/>
            <pc:sldMk cId="3344020415" sldId="299"/>
            <ac:spMk id="2" creationId="{79B633A4-E93E-5E93-BB7F-B73E119FDBC9}"/>
          </ac:spMkLst>
        </pc:spChg>
        <pc:spChg chg="add del mod">
          <ac:chgData name="Arthur Emanuel de Oliveira Carosia" userId="S::arthuremanuel.carosia@ifsp.edu.br::32549067-5691-496a-ad1e-823969ec8a7f" providerId="AD" clId="Web-{D9FD4C33-A2C3-6DDB-9A53-909DBC8F12A7}" dt="2022-10-11T20:59:11.431" v="141"/>
          <ac:spMkLst>
            <pc:docMk/>
            <pc:sldMk cId="3344020415" sldId="299"/>
            <ac:spMk id="3" creationId="{16945F4E-9D4B-745E-A87D-BB86157437F7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0:59:11.431" v="141"/>
          <ac:spMkLst>
            <pc:docMk/>
            <pc:sldMk cId="3344020415" sldId="299"/>
            <ac:spMk id="8" creationId="{7BA10581-08F2-4D9E-8CB4-07ECFEE95EE6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0:59:05.040" v="138"/>
          <ac:spMkLst>
            <pc:docMk/>
            <pc:sldMk cId="3344020415" sldId="299"/>
            <ac:spMk id="20" creationId="{81C8C0F4-5C44-4C3F-B321-5CB3E2BABC2C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0:59:11.400" v="140"/>
          <ac:spMkLst>
            <pc:docMk/>
            <pc:sldMk cId="3344020415" sldId="299"/>
            <ac:spMk id="22" creationId="{81C8C0F4-5C44-4C3F-B321-5CB3E2BABC2C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9:11.431" v="141"/>
          <ac:spMkLst>
            <pc:docMk/>
            <pc:sldMk cId="3344020415" sldId="299"/>
            <ac:spMk id="33" creationId="{A37F6730-8F76-4239-8CBA-B914B02A75AB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9:11.431" v="141"/>
          <ac:spMkLst>
            <pc:docMk/>
            <pc:sldMk cId="3344020415" sldId="299"/>
            <ac:spMk id="34" creationId="{71967F12-B0C4-4D31-8D63-89945DCD29D0}"/>
          </ac:spMkLst>
        </pc:spChg>
        <pc:grpChg chg="add del">
          <ac:chgData name="Arthur Emanuel de Oliveira Carosia" userId="S::arthuremanuel.carosia@ifsp.edu.br::32549067-5691-496a-ad1e-823969ec8a7f" providerId="AD" clId="Web-{D9FD4C33-A2C3-6DDB-9A53-909DBC8F12A7}" dt="2022-10-11T20:59:11.431" v="141"/>
          <ac:grpSpMkLst>
            <pc:docMk/>
            <pc:sldMk cId="3344020415" sldId="299"/>
            <ac:grpSpMk id="10" creationId="{59E2092A-4250-4BDD-AC6C-CA57E30DDD57}"/>
          </ac:grpSpMkLst>
        </pc:grpChg>
        <pc:grpChg chg="add">
          <ac:chgData name="Arthur Emanuel de Oliveira Carosia" userId="S::arthuremanuel.carosia@ifsp.edu.br::32549067-5691-496a-ad1e-823969ec8a7f" providerId="AD" clId="Web-{D9FD4C33-A2C3-6DDB-9A53-909DBC8F12A7}" dt="2022-10-11T20:59:11.431" v="141"/>
          <ac:grpSpMkLst>
            <pc:docMk/>
            <pc:sldMk cId="3344020415" sldId="299"/>
            <ac:grpSpMk id="35" creationId="{DE11E5CC-3C1F-4093-97B6-6433FBF9A9C4}"/>
          </ac:grpSpMkLst>
        </pc:grpChg>
        <pc:graphicFrameChg chg="add del">
          <ac:chgData name="Arthur Emanuel de Oliveira Carosia" userId="S::arthuremanuel.carosia@ifsp.edu.br::32549067-5691-496a-ad1e-823969ec8a7f" providerId="AD" clId="Web-{D9FD4C33-A2C3-6DDB-9A53-909DBC8F12A7}" dt="2022-10-11T20:59:05.040" v="138"/>
          <ac:graphicFrameMkLst>
            <pc:docMk/>
            <pc:sldMk cId="3344020415" sldId="299"/>
            <ac:graphicFrameMk id="16" creationId="{9E2C58B5-5803-8911-91FB-4132A82D0DD3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D9FD4C33-A2C3-6DDB-9A53-909DBC8F12A7}" dt="2022-10-11T20:59:11.400" v="140"/>
          <ac:graphicFrameMkLst>
            <pc:docMk/>
            <pc:sldMk cId="3344020415" sldId="299"/>
            <ac:graphicFrameMk id="23" creationId="{911B0048-75F2-6499-6B90-8C0D7C08AD67}"/>
          </ac:graphicFrameMkLst>
        </pc:graphicFrameChg>
        <pc:graphicFrameChg chg="add">
          <ac:chgData name="Arthur Emanuel de Oliveira Carosia" userId="S::arthuremanuel.carosia@ifsp.edu.br::32549067-5691-496a-ad1e-823969ec8a7f" providerId="AD" clId="Web-{D9FD4C33-A2C3-6DDB-9A53-909DBC8F12A7}" dt="2022-10-11T20:59:11.431" v="141"/>
          <ac:graphicFrameMkLst>
            <pc:docMk/>
            <pc:sldMk cId="3344020415" sldId="299"/>
            <ac:graphicFrameMk id="37" creationId="{3E1D080C-0609-0685-5702-1A5279CC6AEC}"/>
          </ac:graphicFrameMkLst>
        </pc:graphicFrameChg>
      </pc:sldChg>
      <pc:sldChg chg="addSp delSp modSp new mod ord setBg">
        <pc:chgData name="Arthur Emanuel de Oliveira Carosia" userId="S::arthuremanuel.carosia@ifsp.edu.br::32549067-5691-496a-ad1e-823969ec8a7f" providerId="AD" clId="Web-{D9FD4C33-A2C3-6DDB-9A53-909DBC8F12A7}" dt="2022-10-11T21:14:05.743" v="157" actId="1076"/>
        <pc:sldMkLst>
          <pc:docMk/>
          <pc:sldMk cId="1179024700" sldId="300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0:56:23.894" v="91"/>
          <ac:spMkLst>
            <pc:docMk/>
            <pc:sldMk cId="1179024700" sldId="300"/>
            <ac:spMk id="2" creationId="{5681E45B-0CC7-7CF7-2E8F-8197F768B42C}"/>
          </ac:spMkLst>
        </pc:spChg>
        <pc:spChg chg="del mod">
          <ac:chgData name="Arthur Emanuel de Oliveira Carosia" userId="S::arthuremanuel.carosia@ifsp.edu.br::32549067-5691-496a-ad1e-823969ec8a7f" providerId="AD" clId="Web-{D9FD4C33-A2C3-6DDB-9A53-909DBC8F12A7}" dt="2022-10-11T20:56:23.894" v="91"/>
          <ac:spMkLst>
            <pc:docMk/>
            <pc:sldMk cId="1179024700" sldId="300"/>
            <ac:spMk id="3" creationId="{345D9444-45E0-20A0-E6CF-B42A0FBDD726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0:56:23.894" v="91"/>
          <ac:spMkLst>
            <pc:docMk/>
            <pc:sldMk cId="1179024700" sldId="300"/>
            <ac:spMk id="9" creationId="{81C8C0F4-5C44-4C3F-B321-5CB3E2BABC2C}"/>
          </ac:spMkLst>
        </pc:spChg>
        <pc:graphicFrameChg chg="add mod">
          <ac:chgData name="Arthur Emanuel de Oliveira Carosia" userId="S::arthuremanuel.carosia@ifsp.edu.br::32549067-5691-496a-ad1e-823969ec8a7f" providerId="AD" clId="Web-{D9FD4C33-A2C3-6DDB-9A53-909DBC8F12A7}" dt="2022-10-11T21:14:05.743" v="157" actId="1076"/>
          <ac:graphicFrameMkLst>
            <pc:docMk/>
            <pc:sldMk cId="1179024700" sldId="300"/>
            <ac:graphicFrameMk id="5" creationId="{25208FAD-AF25-1AB9-B154-32F31FD7CB8D}"/>
          </ac:graphicFrameMkLst>
        </pc:graphicFrameChg>
      </pc:sldChg>
      <pc:sldChg chg="addSp delSp modSp new mod setBg">
        <pc:chgData name="Arthur Emanuel de Oliveira Carosia" userId="S::arthuremanuel.carosia@ifsp.edu.br::32549067-5691-496a-ad1e-823969ec8a7f" providerId="AD" clId="Web-{D9FD4C33-A2C3-6DDB-9A53-909DBC8F12A7}" dt="2022-10-11T21:01:54.843" v="155"/>
        <pc:sldMkLst>
          <pc:docMk/>
          <pc:sldMk cId="61952316" sldId="301"/>
        </pc:sldMkLst>
        <pc:spChg chg="mod">
          <ac:chgData name="Arthur Emanuel de Oliveira Carosia" userId="S::arthuremanuel.carosia@ifsp.edu.br::32549067-5691-496a-ad1e-823969ec8a7f" providerId="AD" clId="Web-{D9FD4C33-A2C3-6DDB-9A53-909DBC8F12A7}" dt="2022-10-11T21:01:54.843" v="155"/>
          <ac:spMkLst>
            <pc:docMk/>
            <pc:sldMk cId="61952316" sldId="301"/>
            <ac:spMk id="2" creationId="{0061065B-D2CF-7FEB-10B2-DC09CAF41841}"/>
          </ac:spMkLst>
        </pc:spChg>
        <pc:spChg chg="mod">
          <ac:chgData name="Arthur Emanuel de Oliveira Carosia" userId="S::arthuremanuel.carosia@ifsp.edu.br::32549067-5691-496a-ad1e-823969ec8a7f" providerId="AD" clId="Web-{D9FD4C33-A2C3-6DDB-9A53-909DBC8F12A7}" dt="2022-10-11T21:01:54.843" v="155"/>
          <ac:spMkLst>
            <pc:docMk/>
            <pc:sldMk cId="61952316" sldId="301"/>
            <ac:spMk id="3" creationId="{510E73A0-ADAD-159E-1E70-6E6BAFFF84C2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1:01:51.280" v="152"/>
          <ac:spMkLst>
            <pc:docMk/>
            <pc:sldMk cId="61952316" sldId="301"/>
            <ac:spMk id="8" creationId="{3592242D-3C3B-4393-8688-C3FB77EF6E69}"/>
          </ac:spMkLst>
        </pc:spChg>
        <pc:spChg chg="add del">
          <ac:chgData name="Arthur Emanuel de Oliveira Carosia" userId="S::arthuremanuel.carosia@ifsp.edu.br::32549067-5691-496a-ad1e-823969ec8a7f" providerId="AD" clId="Web-{D9FD4C33-A2C3-6DDB-9A53-909DBC8F12A7}" dt="2022-10-11T21:01:54.827" v="154"/>
          <ac:spMkLst>
            <pc:docMk/>
            <pc:sldMk cId="61952316" sldId="301"/>
            <ac:spMk id="15" creationId="{7BA10581-08F2-4D9E-8CB4-07ECFEE95EE6}"/>
          </ac:spMkLst>
        </pc:spChg>
        <pc:spChg chg="add">
          <ac:chgData name="Arthur Emanuel de Oliveira Carosia" userId="S::arthuremanuel.carosia@ifsp.edu.br::32549067-5691-496a-ad1e-823969ec8a7f" providerId="AD" clId="Web-{D9FD4C33-A2C3-6DDB-9A53-909DBC8F12A7}" dt="2022-10-11T21:01:54.843" v="155"/>
          <ac:spMkLst>
            <pc:docMk/>
            <pc:sldMk cId="61952316" sldId="301"/>
            <ac:spMk id="21" creationId="{DC05F582-AA63-4A8C-915E-66057E4BEEA9}"/>
          </ac:spMkLst>
        </pc:spChg>
        <pc:grpChg chg="add">
          <ac:chgData name="Arthur Emanuel de Oliveira Carosia" userId="S::arthuremanuel.carosia@ifsp.edu.br::32549067-5691-496a-ad1e-823969ec8a7f" providerId="AD" clId="Web-{D9FD4C33-A2C3-6DDB-9A53-909DBC8F12A7}" dt="2022-10-11T21:01:54.843" v="155"/>
          <ac:grpSpMkLst>
            <pc:docMk/>
            <pc:sldMk cId="61952316" sldId="301"/>
            <ac:grpSpMk id="9" creationId="{30D050C3-946A-4155-B469-3FE5492E6E91}"/>
          </ac:grpSpMkLst>
        </pc:grpChg>
        <pc:grpChg chg="add del">
          <ac:chgData name="Arthur Emanuel de Oliveira Carosia" userId="S::arthuremanuel.carosia@ifsp.edu.br::32549067-5691-496a-ad1e-823969ec8a7f" providerId="AD" clId="Web-{D9FD4C33-A2C3-6DDB-9A53-909DBC8F12A7}" dt="2022-10-11T21:01:51.280" v="152"/>
          <ac:grpSpMkLst>
            <pc:docMk/>
            <pc:sldMk cId="61952316" sldId="301"/>
            <ac:grpSpMk id="10" creationId="{29CAC6BF-498D-4340-90E8-B31574952794}"/>
          </ac:grpSpMkLst>
        </pc:grpChg>
        <pc:grpChg chg="add del">
          <ac:chgData name="Arthur Emanuel de Oliveira Carosia" userId="S::arthuremanuel.carosia@ifsp.edu.br::32549067-5691-496a-ad1e-823969ec8a7f" providerId="AD" clId="Web-{D9FD4C33-A2C3-6DDB-9A53-909DBC8F12A7}" dt="2022-10-11T21:01:54.827" v="154"/>
          <ac:grpSpMkLst>
            <pc:docMk/>
            <pc:sldMk cId="61952316" sldId="301"/>
            <ac:grpSpMk id="16" creationId="{59E2092A-4250-4BDD-AC6C-CA57E30DDD57}"/>
          </ac:grpSpMkLst>
        </pc:grpChg>
        <pc:picChg chg="add">
          <ac:chgData name="Arthur Emanuel de Oliveira Carosia" userId="S::arthuremanuel.carosia@ifsp.edu.br::32549067-5691-496a-ad1e-823969ec8a7f" providerId="AD" clId="Web-{D9FD4C33-A2C3-6DDB-9A53-909DBC8F12A7}" dt="2022-10-11T21:01:54.843" v="155"/>
          <ac:picMkLst>
            <pc:docMk/>
            <pc:sldMk cId="61952316" sldId="301"/>
            <ac:picMk id="5" creationId="{B8D0D7D4-54E3-EA3D-13D0-21B50EAE141D}"/>
          </ac:picMkLst>
        </pc:picChg>
      </pc:sldChg>
    </pc:docChg>
  </pc:docChgLst>
  <pc:docChgLst>
    <pc:chgData name="Arthur Emanuel de Oliveira Carosia" userId="S::arthuremanuel.carosia@ifsp.edu.br::32549067-5691-496a-ad1e-823969ec8a7f" providerId="AD" clId="Web-{6E6E6A9A-9262-4E7D-834F-DCD4318C76E6}"/>
    <pc:docChg chg="addSld delSld modSld sldOrd addMainMaster delMainMaster">
      <pc:chgData name="Arthur Emanuel de Oliveira Carosia" userId="S::arthuremanuel.carosia@ifsp.edu.br::32549067-5691-496a-ad1e-823969ec8a7f" providerId="AD" clId="Web-{6E6E6A9A-9262-4E7D-834F-DCD4318C76E6}" dt="2022-10-09T22:20:49.223" v="390" actId="20577"/>
      <pc:docMkLst>
        <pc:docMk/>
      </pc:docMkLst>
      <pc:sldChg chg="addSp delSp modSp mod setBg modClrScheme addAnim chgLayout">
        <pc:chgData name="Arthur Emanuel de Oliveira Carosia" userId="S::arthuremanuel.carosia@ifsp.edu.br::32549067-5691-496a-ad1e-823969ec8a7f" providerId="AD" clId="Web-{6E6E6A9A-9262-4E7D-834F-DCD4318C76E6}" dt="2022-10-09T21:59:08.949" v="42"/>
        <pc:sldMkLst>
          <pc:docMk/>
          <pc:sldMk cId="2210866551" sldId="256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spMkLst>
            <pc:docMk/>
            <pc:sldMk cId="2210866551" sldId="256"/>
            <ac:spMk id="9" creationId="{3A6C273A-38F2-4D34-98BF-47B248862B76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spMkLst>
            <pc:docMk/>
            <pc:sldMk cId="2210866551" sldId="256"/>
            <ac:spMk id="11" creationId="{2E2CF659-EE5D-432C-B47F-10AC4A48A347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spMkLst>
            <pc:docMk/>
            <pc:sldMk cId="2210866551" sldId="256"/>
            <ac:spMk id="13" creationId="{683AA549-1F0C-46E0-AAD8-DC3DC6CA6181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spMkLst>
            <pc:docMk/>
            <pc:sldMk cId="2210866551" sldId="256"/>
            <ac:spMk id="26" creationId="{03E51277-1095-412F-913B-8FA8021AA626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55" creationId="{489B7BFD-8F45-4093-AD9C-91B15B0503D9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57" creationId="{D9DFE8A5-DCEC-4A43-B613-D62AC8C5734F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59" creationId="{2B369A2E-99B1-4A2B-9343-957A6C165FD9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61" creationId="{26B7664A-BE61-4A65-B937-A31E08B8B9AD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63" creationId="{279CAF82-0ECF-42BE-8F37-F71941E5D410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65" creationId="{B3D7D008-0B6D-4161-BEDA-6AF6A03BCB67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82" creationId="{033BC44A-0661-43B4-9C14-FD5963C226AE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spMkLst>
            <pc:docMk/>
            <pc:sldMk cId="2210866551" sldId="256"/>
            <ac:spMk id="84" creationId="{6AA707BA-98B0-47C5-B34A-63D60A0108EF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461" v="24"/>
          <ac:spMkLst>
            <pc:docMk/>
            <pc:sldMk cId="2210866551" sldId="256"/>
            <ac:spMk id="86" creationId="{85CB65D0-496F-4797-A015-C85839E35D1A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16.461" v="24"/>
          <ac:spMkLst>
            <pc:docMk/>
            <pc:sldMk cId="2210866551" sldId="256"/>
            <ac:spMk id="87" creationId="{95D2C779-8883-4E5F-A170-0F464918C1B7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0" creationId="{489B7BFD-8F45-4093-AD9C-91B15B0503D9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1" creationId="{D9DFE8A5-DCEC-4A43-B613-D62AC8C5734F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2" creationId="{2B369A2E-99B1-4A2B-9343-957A6C165FD9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3" creationId="{26B7664A-BE61-4A65-B937-A31E08B8B9AD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4" creationId="{279CAF82-0ECF-42BE-8F37-F71941E5D410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5" creationId="{B3D7D008-0B6D-4161-BEDA-6AF6A03BCB67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99" creationId="{033BC44A-0661-43B4-9C14-FD5963C226AE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spMkLst>
            <pc:docMk/>
            <pc:sldMk cId="2210866551" sldId="256"/>
            <ac:spMk id="100" creationId="{6AA707BA-98B0-47C5-B34A-63D60A0108EF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04" v="30"/>
          <ac:spMkLst>
            <pc:docMk/>
            <pc:sldMk cId="2210866551" sldId="256"/>
            <ac:spMk id="105" creationId="{EA3B6404-C37D-4FE3-8124-9FC5ECE56273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8:49.104" v="30"/>
          <ac:spMkLst>
            <pc:docMk/>
            <pc:sldMk cId="2210866551" sldId="256"/>
            <ac:spMk id="107" creationId="{ED61EC8C-9F54-4671-8E82-4AE6101D6C84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111" creationId="{CBF9EBB4-5078-47B2-AAA0-DF4A88D8182A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112" creationId="{A34066D6-1B59-4642-A86D-39464CEE971B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113" creationId="{18E928D9-3091-4385-B979-265D55AD02CE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114" creationId="{7D602432-D774-4CF5-94E8-7D52D01059D2}"/>
          </ac:spMkLst>
        </pc:spChg>
        <pc:spChg chg="add">
          <ac:chgData name="Arthur Emanuel de Oliveira Carosia" userId="S::arthuremanuel.carosia@ifsp.edu.br::32549067-5691-496a-ad1e-823969ec8a7f" providerId="AD" clId="Web-{6E6E6A9A-9262-4E7D-834F-DCD4318C76E6}" dt="2022-10-09T21:59:08.949" v="42"/>
          <ac:spMkLst>
            <pc:docMk/>
            <pc:sldMk cId="2210866551" sldId="256"/>
            <ac:spMk id="119" creationId="{9C51935E-4A08-4AE4-8E13-F40CD3C4F1C4}"/>
          </ac:spMkLst>
        </pc:spChg>
        <pc:gr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grpSpMkLst>
            <pc:docMk/>
            <pc:sldMk cId="2210866551" sldId="256"/>
            <ac:grpSpMk id="15" creationId="{7B2F7E43-35EC-4103-9D95-2ACDB00387CC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grpSpMkLst>
            <pc:docMk/>
            <pc:sldMk cId="2210866551" sldId="256"/>
            <ac:grpSpMk id="28" creationId="{96F2112D-BBBE-46A6-B66D-A3F02ED3284E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16.555" v="25"/>
          <ac:grpSpMkLst>
            <pc:docMk/>
            <pc:sldMk cId="2210866551" sldId="256"/>
            <ac:grpSpMk id="48" creationId="{DDB99EF5-8801-40E2-83D3-196FADCBBA7F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grpSpMkLst>
            <pc:docMk/>
            <pc:sldMk cId="2210866551" sldId="256"/>
            <ac:grpSpMk id="67" creationId="{E0339FE9-6931-4B68-8E22-6539BB60873F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grpSpMkLst>
            <pc:docMk/>
            <pc:sldMk cId="2210866551" sldId="256"/>
            <ac:grpSpMk id="71" creationId="{D0218489-E03B-4E4F-9ADA-EC579122A1A1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09.867" v="22"/>
          <ac:grpSpMkLst>
            <pc:docMk/>
            <pc:sldMk cId="2210866551" sldId="256"/>
            <ac:grpSpMk id="75" creationId="{FB9739EB-7F66-433D-841F-AB3CD18700B7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grpSpMkLst>
            <pc:docMk/>
            <pc:sldMk cId="2210866551" sldId="256"/>
            <ac:grpSpMk id="96" creationId="{E0339FE9-6931-4B68-8E22-6539BB60873F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grpSpMkLst>
            <pc:docMk/>
            <pc:sldMk cId="2210866551" sldId="256"/>
            <ac:grpSpMk id="97" creationId="{D0218489-E03B-4E4F-9ADA-EC579122A1A1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1:58:49.167" v="31"/>
          <ac:grpSpMkLst>
            <pc:docMk/>
            <pc:sldMk cId="2210866551" sldId="256"/>
            <ac:grpSpMk id="98" creationId="{FB9739EB-7F66-433D-841F-AB3CD18700B7}"/>
          </ac:grpSpMkLst>
        </pc:grpChg>
        <pc:grpChg chg="add">
          <ac:chgData name="Arthur Emanuel de Oliveira Carosia" userId="S::arthuremanuel.carosia@ifsp.edu.br::32549067-5691-496a-ad1e-823969ec8a7f" providerId="AD" clId="Web-{6E6E6A9A-9262-4E7D-834F-DCD4318C76E6}" dt="2022-10-09T21:59:08.949" v="42"/>
          <ac:grpSpMkLst>
            <pc:docMk/>
            <pc:sldMk cId="2210866551" sldId="256"/>
            <ac:grpSpMk id="121" creationId="{4B7AF231-444C-44D0-B791-BAFE395E36AC}"/>
          </ac:grpSpMkLst>
        </pc:grpChg>
        <pc:picChg chg="add mod ord">
          <ac:chgData name="Arthur Emanuel de Oliveira Carosia" userId="S::arthuremanuel.carosia@ifsp.edu.br::32549067-5691-496a-ad1e-823969ec8a7f" providerId="AD" clId="Web-{6E6E6A9A-9262-4E7D-834F-DCD4318C76E6}" dt="2022-10-09T21:59:08.949" v="42"/>
          <ac:picMkLst>
            <pc:docMk/>
            <pc:sldMk cId="2210866551" sldId="256"/>
            <ac:picMk id="4" creationId="{0E34DB2C-141A-8BB5-D7C8-54E06C3C29BA}"/>
          </ac:picMkLst>
        </pc:picChg>
        <pc:cxnChg chg="add del">
          <ac:chgData name="Arthur Emanuel de Oliveira Carosia" userId="S::arthuremanuel.carosia@ifsp.edu.br::32549067-5691-496a-ad1e-823969ec8a7f" providerId="AD" clId="Web-{6E6E6A9A-9262-4E7D-834F-DCD4318C76E6}" dt="2022-10-09T21:58:16.461" v="24"/>
          <ac:cxnSpMkLst>
            <pc:docMk/>
            <pc:sldMk cId="2210866551" sldId="256"/>
            <ac:cxnSpMk id="88" creationId="{BD96A694-258D-4418-A83C-B9BA72FD44B8}"/>
          </ac:cxnSpMkLst>
        </pc:cxnChg>
        <pc:cxnChg chg="add del">
          <ac:chgData name="Arthur Emanuel de Oliveira Carosia" userId="S::arthuremanuel.carosia@ifsp.edu.br::32549067-5691-496a-ad1e-823969ec8a7f" providerId="AD" clId="Web-{6E6E6A9A-9262-4E7D-834F-DCD4318C76E6}" dt="2022-10-09T21:58:49.104" v="30"/>
          <ac:cxnSpMkLst>
            <pc:docMk/>
            <pc:sldMk cId="2210866551" sldId="256"/>
            <ac:cxnSpMk id="109" creationId="{8557940A-71CE-48E1-BD71-2BEF15613C87}"/>
          </ac:cxnSpMkLst>
        </pc:cxnChg>
      </pc:sldChg>
      <pc:sldChg chg="add replId">
        <pc:chgData name="Arthur Emanuel de Oliveira Carosia" userId="S::arthuremanuel.carosia@ifsp.edu.br::32549067-5691-496a-ad1e-823969ec8a7f" providerId="AD" clId="Web-{6E6E6A9A-9262-4E7D-834F-DCD4318C76E6}" dt="2022-10-09T21:59:20.309" v="43"/>
        <pc:sldMkLst>
          <pc:docMk/>
          <pc:sldMk cId="943419105" sldId="257"/>
        </pc:sldMkLst>
      </pc:sldChg>
      <pc:sldChg chg="addSp delSp modSp new mod setBg">
        <pc:chgData name="Arthur Emanuel de Oliveira Carosia" userId="S::arthuremanuel.carosia@ifsp.edu.br::32549067-5691-496a-ad1e-823969ec8a7f" providerId="AD" clId="Web-{6E6E6A9A-9262-4E7D-834F-DCD4318C76E6}" dt="2022-10-09T22:11:25.645" v="206" actId="20577"/>
        <pc:sldMkLst>
          <pc:docMk/>
          <pc:sldMk cId="1871600935" sldId="258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01:17.755" v="56" actId="14100"/>
          <ac:spMkLst>
            <pc:docMk/>
            <pc:sldMk cId="1871600935" sldId="258"/>
            <ac:spMk id="2" creationId="{53FFEDA5-A10D-311B-3AC9-42C2BCF44174}"/>
          </ac:spMkLst>
        </pc:spChg>
        <pc:spChg chg="mod">
          <ac:chgData name="Arthur Emanuel de Oliveira Carosia" userId="S::arthuremanuel.carosia@ifsp.edu.br::32549067-5691-496a-ad1e-823969ec8a7f" providerId="AD" clId="Web-{6E6E6A9A-9262-4E7D-834F-DCD4318C76E6}" dt="2022-10-09T22:11:25.645" v="206" actId="20577"/>
          <ac:spMkLst>
            <pc:docMk/>
            <pc:sldMk cId="1871600935" sldId="258"/>
            <ac:spMk id="3" creationId="{3A140BB9-3B57-7E7C-34A5-89419EE87153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2:00:48.441" v="54"/>
          <ac:spMkLst>
            <pc:docMk/>
            <pc:sldMk cId="1871600935" sldId="258"/>
            <ac:spMk id="8" creationId="{81C8C0F4-5C44-4C3F-B321-5CB3E2BABC2C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2:00:40.690" v="51"/>
          <ac:spMkLst>
            <pc:docMk/>
            <pc:sldMk cId="1871600935" sldId="258"/>
            <ac:spMk id="18" creationId="{A37F6730-8F76-4239-8CBA-B914B02A75AB}"/>
          </ac:spMkLst>
        </pc:spChg>
        <pc:spChg chg="add del">
          <ac:chgData name="Arthur Emanuel de Oliveira Carosia" userId="S::arthuremanuel.carosia@ifsp.edu.br::32549067-5691-496a-ad1e-823969ec8a7f" providerId="AD" clId="Web-{6E6E6A9A-9262-4E7D-834F-DCD4318C76E6}" dt="2022-10-09T22:00:48.425" v="53"/>
          <ac:spMkLst>
            <pc:docMk/>
            <pc:sldMk cId="1871600935" sldId="258"/>
            <ac:spMk id="31" creationId="{DC05F582-AA63-4A8C-915E-66057E4BEEA9}"/>
          </ac:spMkLst>
        </pc:spChg>
        <pc:spChg chg="add">
          <ac:chgData name="Arthur Emanuel de Oliveira Carosia" userId="S::arthuremanuel.carosia@ifsp.edu.br::32549067-5691-496a-ad1e-823969ec8a7f" providerId="AD" clId="Web-{6E6E6A9A-9262-4E7D-834F-DCD4318C76E6}" dt="2022-10-09T22:00:48.441" v="54"/>
          <ac:spMkLst>
            <pc:docMk/>
            <pc:sldMk cId="1871600935" sldId="258"/>
            <ac:spMk id="32" creationId="{360A8458-D6B6-45BF-912C-2B2EBCBF00F5}"/>
          </ac:spMkLst>
        </pc:spChg>
        <pc:spChg chg="add">
          <ac:chgData name="Arthur Emanuel de Oliveira Carosia" userId="S::arthuremanuel.carosia@ifsp.edu.br::32549067-5691-496a-ad1e-823969ec8a7f" providerId="AD" clId="Web-{6E6E6A9A-9262-4E7D-834F-DCD4318C76E6}" dt="2022-10-09T22:00:48.441" v="54"/>
          <ac:spMkLst>
            <pc:docMk/>
            <pc:sldMk cId="1871600935" sldId="258"/>
            <ac:spMk id="33" creationId="{A37F6730-8F76-4239-8CBA-B914B02A75AB}"/>
          </ac:spMkLst>
        </pc:spChg>
        <pc:grpChg chg="add del">
          <ac:chgData name="Arthur Emanuel de Oliveira Carosia" userId="S::arthuremanuel.carosia@ifsp.edu.br::32549067-5691-496a-ad1e-823969ec8a7f" providerId="AD" clId="Web-{6E6E6A9A-9262-4E7D-834F-DCD4318C76E6}" dt="2022-10-09T22:00:48.441" v="54"/>
          <ac:grpSpMkLst>
            <pc:docMk/>
            <pc:sldMk cId="1871600935" sldId="258"/>
            <ac:grpSpMk id="10" creationId="{1288CCB8-6E1B-4493-AE02-C88F9AE5B04B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2:00:48.425" v="53"/>
          <ac:grpSpMkLst>
            <pc:docMk/>
            <pc:sldMk cId="1871600935" sldId="258"/>
            <ac:grpSpMk id="19" creationId="{30D050C3-946A-4155-B469-3FE5492E6E91}"/>
          </ac:grpSpMkLst>
        </pc:grpChg>
        <pc:grpChg chg="add del">
          <ac:chgData name="Arthur Emanuel de Oliveira Carosia" userId="S::arthuremanuel.carosia@ifsp.edu.br::32549067-5691-496a-ad1e-823969ec8a7f" providerId="AD" clId="Web-{6E6E6A9A-9262-4E7D-834F-DCD4318C76E6}" dt="2022-10-09T22:00:40.690" v="51"/>
          <ac:grpSpMkLst>
            <pc:docMk/>
            <pc:sldMk cId="1871600935" sldId="258"/>
            <ac:grpSpMk id="20" creationId="{000A5F84-BD20-4A3E-81BA-9F4444101C16}"/>
          </ac:grpSpMkLst>
        </pc:grpChg>
        <pc:grpChg chg="add">
          <ac:chgData name="Arthur Emanuel de Oliveira Carosia" userId="S::arthuremanuel.carosia@ifsp.edu.br::32549067-5691-496a-ad1e-823969ec8a7f" providerId="AD" clId="Web-{6E6E6A9A-9262-4E7D-834F-DCD4318C76E6}" dt="2022-10-09T22:00:48.441" v="54"/>
          <ac:grpSpMkLst>
            <pc:docMk/>
            <pc:sldMk cId="1871600935" sldId="258"/>
            <ac:grpSpMk id="34" creationId="{F007FBF4-4B89-4AE1-955F-071EF00F9BFE}"/>
          </ac:grpSpMkLst>
        </pc:grpChg>
        <pc:picChg chg="add del">
          <ac:chgData name="Arthur Emanuel de Oliveira Carosia" userId="S::arthuremanuel.carosia@ifsp.edu.br::32549067-5691-496a-ad1e-823969ec8a7f" providerId="AD" clId="Web-{6E6E6A9A-9262-4E7D-834F-DCD4318C76E6}" dt="2022-10-09T22:00:48.425" v="53"/>
          <ac:picMkLst>
            <pc:docMk/>
            <pc:sldMk cId="1871600935" sldId="258"/>
            <ac:picMk id="15" creationId="{9DBD9F90-4AC1-4DB8-D9FF-A9F3DFD2D991}"/>
          </ac:picMkLst>
        </pc:picChg>
      </pc:sldChg>
      <pc:sldChg chg="add del replId">
        <pc:chgData name="Arthur Emanuel de Oliveira Carosia" userId="S::arthuremanuel.carosia@ifsp.edu.br::32549067-5691-496a-ad1e-823969ec8a7f" providerId="AD" clId="Web-{6E6E6A9A-9262-4E7D-834F-DCD4318C76E6}" dt="2022-10-09T22:05:08.271" v="122"/>
        <pc:sldMkLst>
          <pc:docMk/>
          <pc:sldMk cId="1215302412" sldId="259"/>
        </pc:sldMkLst>
      </pc:sldChg>
      <pc:sldChg chg="modSp add replId">
        <pc:chgData name="Arthur Emanuel de Oliveira Carosia" userId="S::arthuremanuel.carosia@ifsp.edu.br::32549067-5691-496a-ad1e-823969ec8a7f" providerId="AD" clId="Web-{6E6E6A9A-9262-4E7D-834F-DCD4318C76E6}" dt="2022-10-09T22:10:46.627" v="198" actId="20577"/>
        <pc:sldMkLst>
          <pc:docMk/>
          <pc:sldMk cId="2145350929" sldId="259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10:46.627" v="198" actId="20577"/>
          <ac:spMkLst>
            <pc:docMk/>
            <pc:sldMk cId="2145350929" sldId="259"/>
            <ac:spMk id="3" creationId="{3A140BB9-3B57-7E7C-34A5-89419EE87153}"/>
          </ac:spMkLst>
        </pc:spChg>
      </pc:sldChg>
      <pc:sldChg chg="modSp add replId">
        <pc:chgData name="Arthur Emanuel de Oliveira Carosia" userId="S::arthuremanuel.carosia@ifsp.edu.br::32549067-5691-496a-ad1e-823969ec8a7f" providerId="AD" clId="Web-{6E6E6A9A-9262-4E7D-834F-DCD4318C76E6}" dt="2022-10-09T22:20:49.223" v="390" actId="20577"/>
        <pc:sldMkLst>
          <pc:docMk/>
          <pc:sldMk cId="3372657755" sldId="260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20:49.223" v="390" actId="20577"/>
          <ac:spMkLst>
            <pc:docMk/>
            <pc:sldMk cId="3372657755" sldId="260"/>
            <ac:spMk id="3" creationId="{3A140BB9-3B57-7E7C-34A5-89419EE87153}"/>
          </ac:spMkLst>
        </pc:spChg>
      </pc:sldChg>
      <pc:sldChg chg="modSp new ord">
        <pc:chgData name="Arthur Emanuel de Oliveira Carosia" userId="S::arthuremanuel.carosia@ifsp.edu.br::32549067-5691-496a-ad1e-823969ec8a7f" providerId="AD" clId="Web-{6E6E6A9A-9262-4E7D-834F-DCD4318C76E6}" dt="2022-10-09T22:19:05.638" v="358" actId="20577"/>
        <pc:sldMkLst>
          <pc:docMk/>
          <pc:sldMk cId="2154144409" sldId="261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14:32.814" v="264" actId="20577"/>
          <ac:spMkLst>
            <pc:docMk/>
            <pc:sldMk cId="2154144409" sldId="261"/>
            <ac:spMk id="2" creationId="{F7CBE7BB-F74D-D826-4D6C-6C79384AE9AB}"/>
          </ac:spMkLst>
        </pc:spChg>
        <pc:spChg chg="mod">
          <ac:chgData name="Arthur Emanuel de Oliveira Carosia" userId="S::arthuremanuel.carosia@ifsp.edu.br::32549067-5691-496a-ad1e-823969ec8a7f" providerId="AD" clId="Web-{6E6E6A9A-9262-4E7D-834F-DCD4318C76E6}" dt="2022-10-09T22:19:05.638" v="358" actId="20577"/>
          <ac:spMkLst>
            <pc:docMk/>
            <pc:sldMk cId="2154144409" sldId="261"/>
            <ac:spMk id="3" creationId="{408BEE11-CA74-AA37-16BC-422787E18207}"/>
          </ac:spMkLst>
        </pc:spChg>
      </pc:sldChg>
      <pc:sldChg chg="modSp add ord replId">
        <pc:chgData name="Arthur Emanuel de Oliveira Carosia" userId="S::arthuremanuel.carosia@ifsp.edu.br::32549067-5691-496a-ad1e-823969ec8a7f" providerId="AD" clId="Web-{6E6E6A9A-9262-4E7D-834F-DCD4318C76E6}" dt="2022-10-09T22:19:38.624" v="364" actId="20577"/>
        <pc:sldMkLst>
          <pc:docMk/>
          <pc:sldMk cId="1895153018" sldId="262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19:38.624" v="364" actId="20577"/>
          <ac:spMkLst>
            <pc:docMk/>
            <pc:sldMk cId="1895153018" sldId="262"/>
            <ac:spMk id="3" creationId="{408BEE11-CA74-AA37-16BC-422787E18207}"/>
          </ac:spMkLst>
        </pc:spChg>
      </pc:sldChg>
      <pc:sldChg chg="modSp add replId">
        <pc:chgData name="Arthur Emanuel de Oliveira Carosia" userId="S::arthuremanuel.carosia@ifsp.edu.br::32549067-5691-496a-ad1e-823969ec8a7f" providerId="AD" clId="Web-{6E6E6A9A-9262-4E7D-834F-DCD4318C76E6}" dt="2022-10-09T22:20:40.629" v="381" actId="20577"/>
        <pc:sldMkLst>
          <pc:docMk/>
          <pc:sldMk cId="1824149588" sldId="263"/>
        </pc:sldMkLst>
        <pc:spChg chg="mod">
          <ac:chgData name="Arthur Emanuel de Oliveira Carosia" userId="S::arthuremanuel.carosia@ifsp.edu.br::32549067-5691-496a-ad1e-823969ec8a7f" providerId="AD" clId="Web-{6E6E6A9A-9262-4E7D-834F-DCD4318C76E6}" dt="2022-10-09T22:20:40.629" v="381" actId="20577"/>
          <ac:spMkLst>
            <pc:docMk/>
            <pc:sldMk cId="1824149588" sldId="263"/>
            <ac:spMk id="3" creationId="{408BEE11-CA74-AA37-16BC-422787E18207}"/>
          </ac:spMkLst>
        </pc:spChg>
      </pc:sldChg>
      <pc:sldMasterChg chg="del delSldLayout">
        <pc:chgData name="Arthur Emanuel de Oliveira Carosia" userId="S::arthuremanuel.carosia@ifsp.edu.br::32549067-5691-496a-ad1e-823969ec8a7f" providerId="AD" clId="Web-{6E6E6A9A-9262-4E7D-834F-DCD4318C76E6}" dt="2022-10-09T21:57:04.566" v="1"/>
        <pc:sldMasterMkLst>
          <pc:docMk/>
          <pc:sldMasterMk cId="2675746937" sldId="2147483648"/>
        </pc:sldMasterMkLst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rthur Emanuel de Oliveira Carosia" userId="S::arthuremanuel.carosia@ifsp.edu.br::32549067-5691-496a-ad1e-823969ec8a7f" providerId="AD" clId="Web-{6E6E6A9A-9262-4E7D-834F-DCD4318C76E6}" dt="2022-10-09T21:57:04.566" v="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Arthur Emanuel de Oliveira Carosia" userId="S::arthuremanuel.carosia@ifsp.edu.br::32549067-5691-496a-ad1e-823969ec8a7f" providerId="AD" clId="Web-{6E6E6A9A-9262-4E7D-834F-DCD4318C76E6}" dt="2022-10-09T21:58:16.555" v="25"/>
        <pc:sldMasterMkLst>
          <pc:docMk/>
          <pc:sldMasterMk cId="1741525941" sldId="2147483686"/>
        </pc:sldMasterMkLst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869852713" sldId="2147483675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447582945" sldId="2147483676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4067722134" sldId="2147483677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2171405511" sldId="2147483678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3728772686" sldId="2147483679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1741178891" sldId="2147483680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1524624744" sldId="2147483681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2614758625" sldId="2147483682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880758685" sldId="2147483683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1476332761" sldId="2147483684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555" v="25"/>
          <pc:sldLayoutMkLst>
            <pc:docMk/>
            <pc:sldMasterMk cId="1741525941" sldId="2147483686"/>
            <pc:sldLayoutMk cId="654123913" sldId="2147483685"/>
          </pc:sldLayoutMkLst>
        </pc:sldLayoutChg>
      </pc:sldMasterChg>
      <pc:sldMasterChg chg="add del addSldLayout delSldLayout">
        <pc:chgData name="Arthur Emanuel de Oliveira Carosia" userId="S::arthuremanuel.carosia@ifsp.edu.br::32549067-5691-496a-ad1e-823969ec8a7f" providerId="AD" clId="Web-{6E6E6A9A-9262-4E7D-834F-DCD4318C76E6}" dt="2022-10-09T21:58:16.461" v="24"/>
        <pc:sldMasterMkLst>
          <pc:docMk/>
          <pc:sldMasterMk cId="3954126024" sldId="2147483710"/>
        </pc:sldMasterMkLst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507360348" sldId="2147483699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612734323" sldId="2147483700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2399346924" sldId="2147483701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2954070163" sldId="2147483702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3694321842" sldId="2147483703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1182184079" sldId="2147483704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1723026636" sldId="2147483705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669952451" sldId="2147483706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3406648267" sldId="2147483707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318444243" sldId="2147483708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16.461" v="24"/>
          <pc:sldLayoutMkLst>
            <pc:docMk/>
            <pc:sldMasterMk cId="3954126024" sldId="2147483710"/>
            <pc:sldLayoutMk cId="497725241" sldId="2147483709"/>
          </pc:sldLayoutMkLst>
        </pc:sldLayoutChg>
      </pc:sldMasterChg>
      <pc:sldMasterChg chg="add del addSldLayout delSldLayout">
        <pc:chgData name="Arthur Emanuel de Oliveira Carosia" userId="S::arthuremanuel.carosia@ifsp.edu.br::32549067-5691-496a-ad1e-823969ec8a7f" providerId="AD" clId="Web-{6E6E6A9A-9262-4E7D-834F-DCD4318C76E6}" dt="2022-10-09T21:58:49.167" v="31"/>
        <pc:sldMasterMkLst>
          <pc:docMk/>
          <pc:sldMasterMk cId="2956776974" sldId="2147483723"/>
        </pc:sldMasterMkLst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2390684789" sldId="2147483712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2291484033" sldId="2147483713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146496814" sldId="2147483714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1566622905" sldId="2147483715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2227772282" sldId="2147483716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359742931" sldId="2147483717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107840177" sldId="2147483718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3922134937" sldId="2147483719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769812891" sldId="2147483720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101605627" sldId="2147483721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67" v="31"/>
          <pc:sldLayoutMkLst>
            <pc:docMk/>
            <pc:sldMasterMk cId="2956776974" sldId="2147483723"/>
            <pc:sldLayoutMk cId="3607496769" sldId="2147483722"/>
          </pc:sldLayoutMkLst>
        </pc:sldLayoutChg>
      </pc:sldMasterChg>
      <pc:sldMasterChg chg="add del addSldLayout delSldLayout">
        <pc:chgData name="Arthur Emanuel de Oliveira Carosia" userId="S::arthuremanuel.carosia@ifsp.edu.br::32549067-5691-496a-ad1e-823969ec8a7f" providerId="AD" clId="Web-{6E6E6A9A-9262-4E7D-834F-DCD4318C76E6}" dt="2022-10-09T21:58:49.104" v="30"/>
        <pc:sldMasterMkLst>
          <pc:docMk/>
          <pc:sldMasterMk cId="1523035172" sldId="2147483724"/>
        </pc:sldMasterMkLst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1744216975" sldId="2147483725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1045895560" sldId="2147483726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3468831722" sldId="2147483727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2067276303" sldId="2147483728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3615151920" sldId="2147483729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1288386433" sldId="2147483730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2303974846" sldId="2147483731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2530707509" sldId="2147483732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2441694970" sldId="2147483733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3207189379" sldId="2147483734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8:49.104" v="30"/>
          <pc:sldLayoutMkLst>
            <pc:docMk/>
            <pc:sldMasterMk cId="1523035172" sldId="2147483724"/>
            <pc:sldLayoutMk cId="70662870" sldId="2147483735"/>
          </pc:sldLayoutMkLst>
        </pc:sldLayoutChg>
      </pc:sldMasterChg>
      <pc:sldMasterChg chg="add del addSldLayout delSldLayout">
        <pc:chgData name="Arthur Emanuel de Oliveira Carosia" userId="S::arthuremanuel.carosia@ifsp.edu.br::32549067-5691-496a-ad1e-823969ec8a7f" providerId="AD" clId="Web-{6E6E6A9A-9262-4E7D-834F-DCD4318C76E6}" dt="2022-10-09T21:59:08.949" v="42"/>
        <pc:sldMasterMkLst>
          <pc:docMk/>
          <pc:sldMasterMk cId="4040685281" sldId="2147483812"/>
        </pc:sldMasterMkLst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3503777230" sldId="2147483801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3670050835" sldId="2147483802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1056021844" sldId="2147483803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2722100640" sldId="2147483804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426217122" sldId="2147483805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1140437921" sldId="2147483806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2716205861" sldId="2147483807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302458399" sldId="2147483808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309184537" sldId="2147483809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655756914" sldId="2147483810"/>
          </pc:sldLayoutMkLst>
        </pc:sldLayoutChg>
        <pc:sldLayoutChg chg="add del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4040685281" sldId="2147483812"/>
            <pc:sldLayoutMk cId="565531383" sldId="2147483811"/>
          </pc:sldLayoutMkLst>
        </pc:sldLayoutChg>
      </pc:sldMasterChg>
      <pc:sldMasterChg chg="add addSldLayout">
        <pc:chgData name="Arthur Emanuel de Oliveira Carosia" userId="S::arthuremanuel.carosia@ifsp.edu.br::32549067-5691-496a-ad1e-823969ec8a7f" providerId="AD" clId="Web-{6E6E6A9A-9262-4E7D-834F-DCD4318C76E6}" dt="2022-10-09T21:59:08.949" v="42"/>
        <pc:sldMasterMkLst>
          <pc:docMk/>
          <pc:sldMasterMk cId="922205046" sldId="2147483824"/>
        </pc:sldMasterMkLst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3612375867" sldId="2147483813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2844903128" sldId="2147483814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2610306185" sldId="2147483815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2175161464" sldId="2147483816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1477969210" sldId="2147483817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3864666418" sldId="2147483818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142961602" sldId="2147483819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1961718763" sldId="2147483820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1499951686" sldId="2147483821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2569445543" sldId="2147483822"/>
          </pc:sldLayoutMkLst>
        </pc:sldLayoutChg>
        <pc:sldLayoutChg chg="add">
          <pc:chgData name="Arthur Emanuel de Oliveira Carosia" userId="S::arthuremanuel.carosia@ifsp.edu.br::32549067-5691-496a-ad1e-823969ec8a7f" providerId="AD" clId="Web-{6E6E6A9A-9262-4E7D-834F-DCD4318C76E6}" dt="2022-10-09T21:59:08.949" v="42"/>
          <pc:sldLayoutMkLst>
            <pc:docMk/>
            <pc:sldMasterMk cId="922205046" sldId="2147483824"/>
            <pc:sldLayoutMk cId="3109274648" sldId="2147483823"/>
          </pc:sldLayoutMkLst>
        </pc:sldLayoutChg>
      </pc:sldMasterChg>
    </pc:docChg>
  </pc:docChgLst>
  <pc:docChgLst>
    <pc:chgData name="Arthur Emanuel de Oliveira Carosia" userId="S::arthuremanuel.carosia@ifsp.edu.br::32549067-5691-496a-ad1e-823969ec8a7f" providerId="AD" clId="Web-{AA96A940-13AF-CC73-572B-1BD0A200B474}"/>
    <pc:docChg chg="modSld">
      <pc:chgData name="Arthur Emanuel de Oliveira Carosia" userId="S::arthuremanuel.carosia@ifsp.edu.br::32549067-5691-496a-ad1e-823969ec8a7f" providerId="AD" clId="Web-{AA96A940-13AF-CC73-572B-1BD0A200B474}" dt="2022-10-11T13:38:47.325" v="21" actId="20577"/>
      <pc:docMkLst>
        <pc:docMk/>
      </pc:docMkLst>
      <pc:sldChg chg="addSp modSp">
        <pc:chgData name="Arthur Emanuel de Oliveira Carosia" userId="S::arthuremanuel.carosia@ifsp.edu.br::32549067-5691-496a-ad1e-823969ec8a7f" providerId="AD" clId="Web-{AA96A940-13AF-CC73-572B-1BD0A200B474}" dt="2022-10-11T13:38:47.325" v="21" actId="20577"/>
        <pc:sldMkLst>
          <pc:docMk/>
          <pc:sldMk cId="3372657755" sldId="260"/>
        </pc:sldMkLst>
        <pc:spChg chg="mod">
          <ac:chgData name="Arthur Emanuel de Oliveira Carosia" userId="S::arthuremanuel.carosia@ifsp.edu.br::32549067-5691-496a-ad1e-823969ec8a7f" providerId="AD" clId="Web-{AA96A940-13AF-CC73-572B-1BD0A200B474}" dt="2022-10-11T13:38:13.855" v="7" actId="20577"/>
          <ac:spMkLst>
            <pc:docMk/>
            <pc:sldMk cId="3372657755" sldId="260"/>
            <ac:spMk id="3" creationId="{3A140BB9-3B57-7E7C-34A5-89419EE87153}"/>
          </ac:spMkLst>
        </pc:spChg>
        <pc:spChg chg="mod">
          <ac:chgData name="Arthur Emanuel de Oliveira Carosia" userId="S::arthuremanuel.carosia@ifsp.edu.br::32549067-5691-496a-ad1e-823969ec8a7f" providerId="AD" clId="Web-{AA96A940-13AF-CC73-572B-1BD0A200B474}" dt="2022-10-11T13:37:05.353" v="1" actId="20577"/>
          <ac:spMkLst>
            <pc:docMk/>
            <pc:sldMk cId="3372657755" sldId="260"/>
            <ac:spMk id="4" creationId="{59DE024C-1384-764A-B3F5-BE3146B37B37}"/>
          </ac:spMkLst>
        </pc:spChg>
        <pc:graphicFrameChg chg="add modGraphic">
          <ac:chgData name="Arthur Emanuel de Oliveira Carosia" userId="S::arthuremanuel.carosia@ifsp.edu.br::32549067-5691-496a-ad1e-823969ec8a7f" providerId="AD" clId="Web-{AA96A940-13AF-CC73-572B-1BD0A200B474}" dt="2022-10-11T13:38:47.325" v="21" actId="20577"/>
          <ac:graphicFrameMkLst>
            <pc:docMk/>
            <pc:sldMk cId="3372657755" sldId="260"/>
            <ac:graphicFrameMk id="6" creationId="{97C50B1D-B448-9293-29A5-B9601D4CC3C2}"/>
          </ac:graphicFrameMkLst>
        </pc:graphicFrameChg>
      </pc:sldChg>
    </pc:docChg>
  </pc:docChgLst>
  <pc:docChgLst>
    <pc:chgData name="Arthur Emanuel de Oliveira Carosia" userId="S::arthuremanuel.carosia@ifsp.edu.br::32549067-5691-496a-ad1e-823969ec8a7f" providerId="AD" clId="Web-{E9FA7691-95DE-928E-F9D8-FC48B7CBB481}"/>
    <pc:docChg chg="modSld">
      <pc:chgData name="Arthur Emanuel de Oliveira Carosia" userId="S::arthuremanuel.carosia@ifsp.edu.br::32549067-5691-496a-ad1e-823969ec8a7f" providerId="AD" clId="Web-{E9FA7691-95DE-928E-F9D8-FC48B7CBB481}" dt="2022-10-11T14:38:11.170" v="15" actId="20577"/>
      <pc:docMkLst>
        <pc:docMk/>
      </pc:docMkLst>
      <pc:sldChg chg="delSp modSp">
        <pc:chgData name="Arthur Emanuel de Oliveira Carosia" userId="S::arthuremanuel.carosia@ifsp.edu.br::32549067-5691-496a-ad1e-823969ec8a7f" providerId="AD" clId="Web-{E9FA7691-95DE-928E-F9D8-FC48B7CBB481}" dt="2022-10-11T13:40:47.526" v="11"/>
        <pc:sldMkLst>
          <pc:docMk/>
          <pc:sldMk cId="3372657755" sldId="260"/>
        </pc:sldMkLst>
        <pc:spChg chg="del">
          <ac:chgData name="Arthur Emanuel de Oliveira Carosia" userId="S::arthuremanuel.carosia@ifsp.edu.br::32549067-5691-496a-ad1e-823969ec8a7f" providerId="AD" clId="Web-{E9FA7691-95DE-928E-F9D8-FC48B7CBB481}" dt="2022-10-11T13:40:47.526" v="11"/>
          <ac:spMkLst>
            <pc:docMk/>
            <pc:sldMk cId="3372657755" sldId="260"/>
            <ac:spMk id="3" creationId="{3A140BB9-3B57-7E7C-34A5-89419EE87153}"/>
          </ac:spMkLst>
        </pc:spChg>
        <pc:graphicFrameChg chg="modGraphic">
          <ac:chgData name="Arthur Emanuel de Oliveira Carosia" userId="S::arthuremanuel.carosia@ifsp.edu.br::32549067-5691-496a-ad1e-823969ec8a7f" providerId="AD" clId="Web-{E9FA7691-95DE-928E-F9D8-FC48B7CBB481}" dt="2022-10-11T13:40:43.072" v="10" actId="20577"/>
          <ac:graphicFrameMkLst>
            <pc:docMk/>
            <pc:sldMk cId="3372657755" sldId="260"/>
            <ac:graphicFrameMk id="6" creationId="{97C50B1D-B448-9293-29A5-B9601D4CC3C2}"/>
          </ac:graphicFrameMkLst>
        </pc:graphicFrameChg>
      </pc:sldChg>
      <pc:sldChg chg="modSp">
        <pc:chgData name="Arthur Emanuel de Oliveira Carosia" userId="S::arthuremanuel.carosia@ifsp.edu.br::32549067-5691-496a-ad1e-823969ec8a7f" providerId="AD" clId="Web-{E9FA7691-95DE-928E-F9D8-FC48B7CBB481}" dt="2022-10-11T14:38:11.170" v="15" actId="20577"/>
        <pc:sldMkLst>
          <pc:docMk/>
          <pc:sldMk cId="3015577781" sldId="280"/>
        </pc:sldMkLst>
        <pc:spChg chg="mod">
          <ac:chgData name="Arthur Emanuel de Oliveira Carosia" userId="S::arthuremanuel.carosia@ifsp.edu.br::32549067-5691-496a-ad1e-823969ec8a7f" providerId="AD" clId="Web-{E9FA7691-95DE-928E-F9D8-FC48B7CBB481}" dt="2022-10-11T14:38:11.170" v="15" actId="20577"/>
          <ac:spMkLst>
            <pc:docMk/>
            <pc:sldMk cId="3015577781" sldId="280"/>
            <ac:spMk id="3" creationId="{DE3ACC92-16EE-39A9-3427-BF59E27670E3}"/>
          </ac:spMkLst>
        </pc:spChg>
      </pc:sldChg>
    </pc:docChg>
  </pc:docChgLst>
  <pc:docChgLst>
    <pc:chgData name="Arthur Emanuel de Oliveira Carosia" userId="S::arthuremanuel.carosia@ifsp.edu.br::32549067-5691-496a-ad1e-823969ec8a7f" providerId="AD" clId="Web-{BF484E27-7614-D104-843B-4E6B82F22E74}"/>
    <pc:docChg chg="addSld modSld">
      <pc:chgData name="Arthur Emanuel de Oliveira Carosia" userId="S::arthuremanuel.carosia@ifsp.edu.br::32549067-5691-496a-ad1e-823969ec8a7f" providerId="AD" clId="Web-{BF484E27-7614-D104-843B-4E6B82F22E74}" dt="2022-10-09T23:03:43.573" v="122"/>
      <pc:docMkLst>
        <pc:docMk/>
      </pc:docMkLst>
      <pc:sldChg chg="addSp delSp modSp">
        <pc:chgData name="Arthur Emanuel de Oliveira Carosia" userId="S::arthuremanuel.carosia@ifsp.edu.br::32549067-5691-496a-ad1e-823969ec8a7f" providerId="AD" clId="Web-{BF484E27-7614-D104-843B-4E6B82F22E74}" dt="2022-10-09T22:47:34.230" v="84"/>
        <pc:sldMkLst>
          <pc:docMk/>
          <pc:sldMk cId="1871600935" sldId="258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47:34.230" v="84"/>
          <ac:spMkLst>
            <pc:docMk/>
            <pc:sldMk cId="1871600935" sldId="258"/>
            <ac:spMk id="2" creationId="{53FFEDA5-A10D-311B-3AC9-42C2BCF44174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spMkLst>
            <pc:docMk/>
            <pc:sldMk cId="1871600935" sldId="258"/>
            <ac:spMk id="3" creationId="{3A140BB9-3B57-7E7C-34A5-89419EE87153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spMkLst>
            <pc:docMk/>
            <pc:sldMk cId="1871600935" sldId="258"/>
            <ac:spMk id="32" creationId="{360A8458-D6B6-45BF-912C-2B2EBCBF00F5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spMkLst>
            <pc:docMk/>
            <pc:sldMk cId="1871600935" sldId="258"/>
            <ac:spMk id="33" creationId="{A37F6730-8F76-4239-8CBA-B914B02A75AB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spMkLst>
            <pc:docMk/>
            <pc:sldMk cId="1871600935" sldId="258"/>
            <ac:spMk id="40" creationId="{81C8C0F4-5C44-4C3F-B321-5CB3E2BABC2C}"/>
          </ac:spMkLst>
        </pc:spChg>
        <pc:grp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grpSpMkLst>
            <pc:docMk/>
            <pc:sldMk cId="1871600935" sldId="258"/>
            <ac:grpSpMk id="34" creationId="{F007FBF4-4B89-4AE1-955F-071EF00F9BFE}"/>
          </ac:grpSpMkLst>
        </pc:grpChg>
        <pc:graphicFrameChg chg="add del">
          <ac:chgData name="Arthur Emanuel de Oliveira Carosia" userId="S::arthuremanuel.carosia@ifsp.edu.br::32549067-5691-496a-ad1e-823969ec8a7f" providerId="AD" clId="Web-{BF484E27-7614-D104-843B-4E6B82F22E74}" dt="2022-10-09T22:47:34.230" v="84"/>
          <ac:graphicFrameMkLst>
            <pc:docMk/>
            <pc:sldMk cId="1871600935" sldId="258"/>
            <ac:graphicFrameMk id="36" creationId="{E74C2C30-F777-DFED-9FEE-3AD5DF971462}"/>
          </ac:graphicFrameMkLst>
        </pc:graphicFrameChg>
      </pc:sldChg>
      <pc:sldChg chg="modSp">
        <pc:chgData name="Arthur Emanuel de Oliveira Carosia" userId="S::arthuremanuel.carosia@ifsp.edu.br::32549067-5691-496a-ad1e-823969ec8a7f" providerId="AD" clId="Web-{BF484E27-7614-D104-843B-4E6B82F22E74}" dt="2022-10-09T22:35:52.116" v="42" actId="20577"/>
        <pc:sldMkLst>
          <pc:docMk/>
          <pc:sldMk cId="2154144409" sldId="261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35:52.116" v="42" actId="20577"/>
          <ac:spMkLst>
            <pc:docMk/>
            <pc:sldMk cId="2154144409" sldId="261"/>
            <ac:spMk id="3" creationId="{408BEE11-CA74-AA37-16BC-422787E18207}"/>
          </ac:spMkLst>
        </pc:spChg>
      </pc:sldChg>
      <pc:sldChg chg="modSp">
        <pc:chgData name="Arthur Emanuel de Oliveira Carosia" userId="S::arthuremanuel.carosia@ifsp.edu.br::32549067-5691-496a-ad1e-823969ec8a7f" providerId="AD" clId="Web-{BF484E27-7614-D104-843B-4E6B82F22E74}" dt="2022-10-09T22:36:14.897" v="47" actId="20577"/>
        <pc:sldMkLst>
          <pc:docMk/>
          <pc:sldMk cId="1895153018" sldId="262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36:14.897" v="47" actId="20577"/>
          <ac:spMkLst>
            <pc:docMk/>
            <pc:sldMk cId="1895153018" sldId="262"/>
            <ac:spMk id="3" creationId="{408BEE11-CA74-AA37-16BC-422787E18207}"/>
          </ac:spMkLst>
        </pc:spChg>
      </pc:sldChg>
      <pc:sldChg chg="modSp">
        <pc:chgData name="Arthur Emanuel de Oliveira Carosia" userId="S::arthuremanuel.carosia@ifsp.edu.br::32549067-5691-496a-ad1e-823969ec8a7f" providerId="AD" clId="Web-{BF484E27-7614-D104-843B-4E6B82F22E74}" dt="2022-10-09T22:35:26.318" v="38" actId="20577"/>
        <pc:sldMkLst>
          <pc:docMk/>
          <pc:sldMk cId="1824149588" sldId="263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35:26.318" v="38" actId="20577"/>
          <ac:spMkLst>
            <pc:docMk/>
            <pc:sldMk cId="1824149588" sldId="263"/>
            <ac:spMk id="3" creationId="{408BEE11-CA74-AA37-16BC-422787E18207}"/>
          </ac:spMkLst>
        </pc:spChg>
      </pc:sldChg>
      <pc:sldChg chg="addSp delSp modSp new mod setBg">
        <pc:chgData name="Arthur Emanuel de Oliveira Carosia" userId="S::arthuremanuel.carosia@ifsp.edu.br::32549067-5691-496a-ad1e-823969ec8a7f" providerId="AD" clId="Web-{BF484E27-7614-D104-843B-4E6B82F22E74}" dt="2022-10-09T22:47:04.433" v="82"/>
        <pc:sldMkLst>
          <pc:docMk/>
          <pc:sldMk cId="74366697" sldId="264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47:04.433" v="82"/>
          <ac:spMkLst>
            <pc:docMk/>
            <pc:sldMk cId="74366697" sldId="264"/>
            <ac:spMk id="2" creationId="{DF91A445-32B0-8A11-D7B5-E6DA9599AA1A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52.293" v="55"/>
          <ac:spMkLst>
            <pc:docMk/>
            <pc:sldMk cId="74366697" sldId="264"/>
            <ac:spMk id="3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38.824" v="52"/>
          <ac:spMkLst>
            <pc:docMk/>
            <pc:sldMk cId="74366697" sldId="264"/>
            <ac:spMk id="8" creationId="{7BA10581-08F2-4D9E-8CB4-07ECFEE95EE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29.339" v="50"/>
          <ac:spMkLst>
            <pc:docMk/>
            <pc:sldMk cId="74366697" sldId="264"/>
            <ac:spMk id="21" creationId="{6DC8E2D9-6729-4614-8667-C1016D3182E4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38.824" v="52"/>
          <ac:spMkLst>
            <pc:docMk/>
            <pc:sldMk cId="74366697" sldId="264"/>
            <ac:spMk id="36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52.277" v="54"/>
          <ac:spMkLst>
            <pc:docMk/>
            <pc:sldMk cId="74366697" sldId="264"/>
            <ac:spMk id="38" creationId="{A37F6730-8F76-4239-8CBA-B914B02A75AB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39:52.277" v="54"/>
          <ac:spMkLst>
            <pc:docMk/>
            <pc:sldMk cId="74366697" sldId="264"/>
            <ac:spMk id="39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04.433" v="82"/>
          <ac:spMkLst>
            <pc:docMk/>
            <pc:sldMk cId="74366697" sldId="264"/>
            <ac:spMk id="42" creationId="{7BA10581-08F2-4D9E-8CB4-07ECFEE95EE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7:04.433" v="82"/>
          <ac:spMkLst>
            <pc:docMk/>
            <pc:sldMk cId="74366697" sldId="264"/>
            <ac:spMk id="44" creationId="{AA0131C9-AF28-1867-5265-40B569201E16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2:47:04.433" v="82"/>
          <ac:spMkLst>
            <pc:docMk/>
            <pc:sldMk cId="74366697" sldId="264"/>
            <ac:spMk id="62" creationId="{6DC8E2D9-6729-4614-8667-C1016D3182E4}"/>
          </ac:spMkLst>
        </pc:spChg>
        <pc:grpChg chg="add del">
          <ac:chgData name="Arthur Emanuel de Oliveira Carosia" userId="S::arthuremanuel.carosia@ifsp.edu.br::32549067-5691-496a-ad1e-823969ec8a7f" providerId="AD" clId="Web-{BF484E27-7614-D104-843B-4E6B82F22E74}" dt="2022-10-09T22:39:29.339" v="50"/>
          <ac:grpSpMkLst>
            <pc:docMk/>
            <pc:sldMk cId="74366697" sldId="264"/>
            <ac:grpSpMk id="9" creationId="{BF4E480B-94D6-46F9-A2B6-B98D311FDC19}"/>
          </ac:grpSpMkLst>
        </pc:grpChg>
        <pc:grpChg chg="add del">
          <ac:chgData name="Arthur Emanuel de Oliveira Carosia" userId="S::arthuremanuel.carosia@ifsp.edu.br::32549067-5691-496a-ad1e-823969ec8a7f" providerId="AD" clId="Web-{BF484E27-7614-D104-843B-4E6B82F22E74}" dt="2022-10-09T22:39:38.824" v="52"/>
          <ac:grpSpMkLst>
            <pc:docMk/>
            <pc:sldMk cId="74366697" sldId="264"/>
            <ac:grpSpMk id="10" creationId="{59E2092A-4250-4BDD-AC6C-CA57E30DDD57}"/>
          </ac:grpSpMkLst>
        </pc:grpChg>
        <pc:grpChg chg="add del">
          <ac:chgData name="Arthur Emanuel de Oliveira Carosia" userId="S::arthuremanuel.carosia@ifsp.edu.br::32549067-5691-496a-ad1e-823969ec8a7f" providerId="AD" clId="Web-{BF484E27-7614-D104-843B-4E6B82F22E74}" dt="2022-10-09T22:39:29.339" v="50"/>
          <ac:grpSpMkLst>
            <pc:docMk/>
            <pc:sldMk cId="74366697" sldId="264"/>
            <ac:grpSpMk id="23" creationId="{FE5D3E1D-E29B-4EB1-B0BC-8E518A9D19D1}"/>
          </ac:grpSpMkLst>
        </pc:grpChg>
        <pc:grpChg chg="add del">
          <ac:chgData name="Arthur Emanuel de Oliveira Carosia" userId="S::arthuremanuel.carosia@ifsp.edu.br::32549067-5691-496a-ad1e-823969ec8a7f" providerId="AD" clId="Web-{BF484E27-7614-D104-843B-4E6B82F22E74}" dt="2022-10-09T22:39:52.277" v="54"/>
          <ac:grpSpMkLst>
            <pc:docMk/>
            <pc:sldMk cId="74366697" sldId="264"/>
            <ac:grpSpMk id="40" creationId="{000A5F84-BD20-4A3E-81BA-9F4444101C16}"/>
          </ac:grpSpMkLst>
        </pc:grpChg>
        <pc:grpChg chg="add del">
          <ac:chgData name="Arthur Emanuel de Oliveira Carosia" userId="S::arthuremanuel.carosia@ifsp.edu.br::32549067-5691-496a-ad1e-823969ec8a7f" providerId="AD" clId="Web-{BF484E27-7614-D104-843B-4E6B82F22E74}" dt="2022-10-09T22:47:04.433" v="82"/>
          <ac:grpSpMkLst>
            <pc:docMk/>
            <pc:sldMk cId="74366697" sldId="264"/>
            <ac:grpSpMk id="43" creationId="{59E2092A-4250-4BDD-AC6C-CA57E30DDD57}"/>
          </ac:grpSpMkLst>
        </pc:grpChg>
        <pc:grpChg chg="add">
          <ac:chgData name="Arthur Emanuel de Oliveira Carosia" userId="S::arthuremanuel.carosia@ifsp.edu.br::32549067-5691-496a-ad1e-823969ec8a7f" providerId="AD" clId="Web-{BF484E27-7614-D104-843B-4E6B82F22E74}" dt="2022-10-09T22:47:04.433" v="82"/>
          <ac:grpSpMkLst>
            <pc:docMk/>
            <pc:sldMk cId="74366697" sldId="264"/>
            <ac:grpSpMk id="50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BF484E27-7614-D104-843B-4E6B82F22E74}" dt="2022-10-09T22:47:04.433" v="82"/>
          <ac:grpSpMkLst>
            <pc:docMk/>
            <pc:sldMk cId="74366697" sldId="264"/>
            <ac:grpSpMk id="64" creationId="{FE5D3E1D-E29B-4EB1-B0BC-8E518A9D19D1}"/>
          </ac:grpSpMkLst>
        </pc:grpChg>
        <pc:picChg chg="add del">
          <ac:chgData name="Arthur Emanuel de Oliveira Carosia" userId="S::arthuremanuel.carosia@ifsp.edu.br::32549067-5691-496a-ad1e-823969ec8a7f" providerId="AD" clId="Web-{BF484E27-7614-D104-843B-4E6B82F22E74}" dt="2022-10-09T22:39:29.339" v="50"/>
          <ac:picMkLst>
            <pc:docMk/>
            <pc:sldMk cId="74366697" sldId="264"/>
            <ac:picMk id="5" creationId="{DCAB048F-7BE2-C586-E04D-B17985DE3A51}"/>
          </ac:picMkLst>
        </pc:picChg>
        <pc:picChg chg="add">
          <ac:chgData name="Arthur Emanuel de Oliveira Carosia" userId="S::arthuremanuel.carosia@ifsp.edu.br::32549067-5691-496a-ad1e-823969ec8a7f" providerId="AD" clId="Web-{BF484E27-7614-D104-843B-4E6B82F22E74}" dt="2022-10-09T22:47:04.433" v="82"/>
          <ac:picMkLst>
            <pc:docMk/>
            <pc:sldMk cId="74366697" sldId="264"/>
            <ac:picMk id="46" creationId="{2DC4EA0C-2E97-03D7-1321-25EC031B6E18}"/>
          </ac:picMkLst>
        </pc:picChg>
      </pc:sldChg>
      <pc:sldChg chg="modSp add replId">
        <pc:chgData name="Arthur Emanuel de Oliveira Carosia" userId="S::arthuremanuel.carosia@ifsp.edu.br::32549067-5691-496a-ad1e-823969ec8a7f" providerId="AD" clId="Web-{BF484E27-7614-D104-843B-4E6B82F22E74}" dt="2022-10-09T22:54:22.270" v="92" actId="20577"/>
        <pc:sldMkLst>
          <pc:docMk/>
          <pc:sldMk cId="3862937260" sldId="265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50:28.265" v="86" actId="20577"/>
          <ac:spMkLst>
            <pc:docMk/>
            <pc:sldMk cId="3862937260" sldId="265"/>
            <ac:spMk id="2" creationId="{DF91A445-32B0-8A11-D7B5-E6DA9599AA1A}"/>
          </ac:spMkLst>
        </pc:spChg>
        <pc:spChg chg="mod">
          <ac:chgData name="Arthur Emanuel de Oliveira Carosia" userId="S::arthuremanuel.carosia@ifsp.edu.br::32549067-5691-496a-ad1e-823969ec8a7f" providerId="AD" clId="Web-{BF484E27-7614-D104-843B-4E6B82F22E74}" dt="2022-10-09T22:54:22.270" v="92" actId="20577"/>
          <ac:spMkLst>
            <pc:docMk/>
            <pc:sldMk cId="3862937260" sldId="265"/>
            <ac:spMk id="3" creationId="{AA0131C9-AF28-1867-5265-40B569201E16}"/>
          </ac:spMkLst>
        </pc:spChg>
      </pc:sldChg>
      <pc:sldChg chg="addSp delSp modSp add mod replId setBg">
        <pc:chgData name="Arthur Emanuel de Oliveira Carosia" userId="S::arthuremanuel.carosia@ifsp.edu.br::32549067-5691-496a-ad1e-823969ec8a7f" providerId="AD" clId="Web-{BF484E27-7614-D104-843B-4E6B82F22E74}" dt="2022-10-09T22:56:16.398" v="115"/>
        <pc:sldMkLst>
          <pc:docMk/>
          <pc:sldMk cId="2949777071" sldId="266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56:16.398" v="115"/>
          <ac:spMkLst>
            <pc:docMk/>
            <pc:sldMk cId="2949777071" sldId="266"/>
            <ac:spMk id="2" creationId="{DF91A445-32B0-8A11-D7B5-E6DA9599AA1A}"/>
          </ac:spMkLst>
        </pc:spChg>
        <pc:spChg chg="add del mod">
          <ac:chgData name="Arthur Emanuel de Oliveira Carosia" userId="S::arthuremanuel.carosia@ifsp.edu.br::32549067-5691-496a-ad1e-823969ec8a7f" providerId="AD" clId="Web-{BF484E27-7614-D104-843B-4E6B82F22E74}" dt="2022-10-09T22:56:16.398" v="115"/>
          <ac:spMkLst>
            <pc:docMk/>
            <pc:sldMk cId="2949777071" sldId="266"/>
            <ac:spMk id="3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56:11.601" v="112"/>
          <ac:spMkLst>
            <pc:docMk/>
            <pc:sldMk cId="2949777071" sldId="266"/>
            <ac:spMk id="9" creationId="{97F832D9-9E09-40D4-AD67-47851A25D0B4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56:16.382" v="114"/>
          <ac:spMkLst>
            <pc:docMk/>
            <pc:sldMk cId="2949777071" sldId="266"/>
            <ac:spMk id="21" creationId="{DC05F582-AA63-4A8C-915E-66057E4BEEA9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56:16.382" v="114"/>
          <ac:spMkLst>
            <pc:docMk/>
            <pc:sldMk cId="2949777071" sldId="266"/>
            <ac:spMk id="23" creationId="{AA0131C9-AF28-1867-5265-40B569201E16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2:56:16.398" v="115"/>
          <ac:spMkLst>
            <pc:docMk/>
            <pc:sldMk cId="2949777071" sldId="266"/>
            <ac:spMk id="25" creationId="{97F832D9-9E09-40D4-AD67-47851A25D0B4}"/>
          </ac:spMkLst>
        </pc:spChg>
        <pc:grpChg chg="add del">
          <ac:chgData name="Arthur Emanuel de Oliveira Carosia" userId="S::arthuremanuel.carosia@ifsp.edu.br::32549067-5691-496a-ad1e-823969ec8a7f" providerId="AD" clId="Web-{BF484E27-7614-D104-843B-4E6B82F22E74}" dt="2022-10-09T22:56:16.382" v="114"/>
          <ac:grpSpMkLst>
            <pc:docMk/>
            <pc:sldMk cId="2949777071" sldId="266"/>
            <ac:grpSpMk id="20" creationId="{30D050C3-946A-4155-B469-3FE5492E6E91}"/>
          </ac:grpSpMkLst>
        </pc:grpChg>
        <pc:graphicFrameChg chg="add del">
          <ac:chgData name="Arthur Emanuel de Oliveira Carosia" userId="S::arthuremanuel.carosia@ifsp.edu.br::32549067-5691-496a-ad1e-823969ec8a7f" providerId="AD" clId="Web-{BF484E27-7614-D104-843B-4E6B82F22E74}" dt="2022-10-09T22:56:11.601" v="112"/>
          <ac:graphicFrameMkLst>
            <pc:docMk/>
            <pc:sldMk cId="2949777071" sldId="266"/>
            <ac:graphicFrameMk id="5" creationId="{0BA12309-7A6A-FE19-BDE0-06CE60771CC9}"/>
          </ac:graphicFrameMkLst>
        </pc:graphicFrameChg>
        <pc:graphicFrameChg chg="add">
          <ac:chgData name="Arthur Emanuel de Oliveira Carosia" userId="S::arthuremanuel.carosia@ifsp.edu.br::32549067-5691-496a-ad1e-823969ec8a7f" providerId="AD" clId="Web-{BF484E27-7614-D104-843B-4E6B82F22E74}" dt="2022-10-09T22:56:16.398" v="115"/>
          <ac:graphicFrameMkLst>
            <pc:docMk/>
            <pc:sldMk cId="2949777071" sldId="266"/>
            <ac:graphicFrameMk id="26" creationId="{0BA12309-7A6A-FE19-BDE0-06CE60771CC9}"/>
          </ac:graphicFrameMkLst>
        </pc:graphicFrameChg>
        <pc:picChg chg="add del">
          <ac:chgData name="Arthur Emanuel de Oliveira Carosia" userId="S::arthuremanuel.carosia@ifsp.edu.br::32549067-5691-496a-ad1e-823969ec8a7f" providerId="AD" clId="Web-{BF484E27-7614-D104-843B-4E6B82F22E74}" dt="2022-10-09T22:56:16.382" v="114"/>
          <ac:picMkLst>
            <pc:docMk/>
            <pc:sldMk cId="2949777071" sldId="266"/>
            <ac:picMk id="22" creationId="{64FFC737-0ED5-8656-1101-D8C938BCC1B3}"/>
          </ac:picMkLst>
        </pc:picChg>
      </pc:sldChg>
      <pc:sldChg chg="modSp add replId">
        <pc:chgData name="Arthur Emanuel de Oliveira Carosia" userId="S::arthuremanuel.carosia@ifsp.edu.br::32549067-5691-496a-ad1e-823969ec8a7f" providerId="AD" clId="Web-{BF484E27-7614-D104-843B-4E6B82F22E74}" dt="2022-10-09T22:57:07.102" v="118" actId="20577"/>
        <pc:sldMkLst>
          <pc:docMk/>
          <pc:sldMk cId="2417821392" sldId="267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57:07.102" v="118" actId="20577"/>
          <ac:spMkLst>
            <pc:docMk/>
            <pc:sldMk cId="2417821392" sldId="267"/>
            <ac:spMk id="2" creationId="{DF91A445-32B0-8A11-D7B5-E6DA9599AA1A}"/>
          </ac:spMkLst>
        </pc:spChg>
      </pc:sldChg>
      <pc:sldChg chg="addSp delSp modSp add mod replId setBg">
        <pc:chgData name="Arthur Emanuel de Oliveira Carosia" userId="S::arthuremanuel.carosia@ifsp.edu.br::32549067-5691-496a-ad1e-823969ec8a7f" providerId="AD" clId="Web-{BF484E27-7614-D104-843B-4E6B82F22E74}" dt="2022-10-09T23:03:43.573" v="122"/>
        <pc:sldMkLst>
          <pc:docMk/>
          <pc:sldMk cId="2190173783" sldId="268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3:03:43.573" v="122"/>
          <ac:spMkLst>
            <pc:docMk/>
            <pc:sldMk cId="2190173783" sldId="268"/>
            <ac:spMk id="2" creationId="{DF91A445-32B0-8A11-D7B5-E6DA9599AA1A}"/>
          </ac:spMkLst>
        </pc:spChg>
        <pc:spChg chg="del">
          <ac:chgData name="Arthur Emanuel de Oliveira Carosia" userId="S::arthuremanuel.carosia@ifsp.edu.br::32549067-5691-496a-ad1e-823969ec8a7f" providerId="AD" clId="Web-{BF484E27-7614-D104-843B-4E6B82F22E74}" dt="2022-10-09T23:03:43.573" v="122"/>
          <ac:spMkLst>
            <pc:docMk/>
            <pc:sldMk cId="2190173783" sldId="268"/>
            <ac:spMk id="3" creationId="{AA0131C9-AF28-1867-5265-40B569201E16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3:03:43.573" v="122"/>
          <ac:spMkLst>
            <pc:docMk/>
            <pc:sldMk cId="2190173783" sldId="268"/>
            <ac:spMk id="21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3:03:43.573" v="122"/>
          <ac:spMkLst>
            <pc:docMk/>
            <pc:sldMk cId="2190173783" sldId="268"/>
            <ac:spMk id="23" creationId="{EB95B01E-5851-431E-863B-0FAC65669516}"/>
          </ac:spMkLst>
        </pc:spChg>
        <pc:grpChg chg="add">
          <ac:chgData name="Arthur Emanuel de Oliveira Carosia" userId="S::arthuremanuel.carosia@ifsp.edu.br::32549067-5691-496a-ad1e-823969ec8a7f" providerId="AD" clId="Web-{BF484E27-7614-D104-843B-4E6B82F22E74}" dt="2022-10-09T23:03:43.573" v="122"/>
          <ac:grpSpMkLst>
            <pc:docMk/>
            <pc:sldMk cId="2190173783" sldId="268"/>
            <ac:grpSpMk id="9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BF484E27-7614-D104-843B-4E6B82F22E74}" dt="2022-10-09T23:03:43.573" v="122"/>
          <ac:grpSpMkLst>
            <pc:docMk/>
            <pc:sldMk cId="2190173783" sldId="268"/>
            <ac:grpSpMk id="25" creationId="{5F17E415-B31D-479C-85EC-3974EB6DEDB8}"/>
          </ac:grpSpMkLst>
        </pc:grpChg>
        <pc:picChg chg="add">
          <ac:chgData name="Arthur Emanuel de Oliveira Carosia" userId="S::arthuremanuel.carosia@ifsp.edu.br::32549067-5691-496a-ad1e-823969ec8a7f" providerId="AD" clId="Web-{BF484E27-7614-D104-843B-4E6B82F22E74}" dt="2022-10-09T23:03:43.573" v="122"/>
          <ac:picMkLst>
            <pc:docMk/>
            <pc:sldMk cId="2190173783" sldId="268"/>
            <ac:picMk id="5" creationId="{62A45CFF-C464-FBC6-5ED1-EA60C5A6C394}"/>
          </ac:picMkLst>
        </pc:picChg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33.751" v="5"/>
        <pc:sldMkLst>
          <pc:docMk/>
          <pc:sldMk cId="2981007141" sldId="269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34.688" v="6"/>
        <pc:sldMkLst>
          <pc:docMk/>
          <pc:sldMk cId="117086555" sldId="270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36.048" v="7"/>
        <pc:sldMkLst>
          <pc:docMk/>
          <pc:sldMk cId="2691263090" sldId="271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36.860" v="8"/>
        <pc:sldMkLst>
          <pc:docMk/>
          <pc:sldMk cId="402446104" sldId="272"/>
        </pc:sldMkLst>
      </pc:sldChg>
      <pc:sldChg chg="new">
        <pc:chgData name="Arthur Emanuel de Oliveira Carosia" userId="S::arthuremanuel.carosia@ifsp.edu.br::32549067-5691-496a-ad1e-823969ec8a7f" providerId="AD" clId="Web-{BF484E27-7614-D104-843B-4E6B82F22E74}" dt="2022-10-09T22:31:52.689" v="9"/>
        <pc:sldMkLst>
          <pc:docMk/>
          <pc:sldMk cId="2329009166" sldId="273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55.486" v="10"/>
        <pc:sldMkLst>
          <pc:docMk/>
          <pc:sldMk cId="773343886" sldId="274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57.251" v="11"/>
        <pc:sldMkLst>
          <pc:docMk/>
          <pc:sldMk cId="2105419502" sldId="275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1:57.986" v="12"/>
        <pc:sldMkLst>
          <pc:docMk/>
          <pc:sldMk cId="48268314" sldId="276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00.048" v="13"/>
        <pc:sldMkLst>
          <pc:docMk/>
          <pc:sldMk cId="2204932728" sldId="277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00.173" v="14"/>
        <pc:sldMkLst>
          <pc:docMk/>
          <pc:sldMk cId="1291973369" sldId="278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00.876" v="15"/>
        <pc:sldMkLst>
          <pc:docMk/>
          <pc:sldMk cId="523818424" sldId="279"/>
        </pc:sldMkLst>
      </pc:sldChg>
      <pc:sldChg chg="new">
        <pc:chgData name="Arthur Emanuel de Oliveira Carosia" userId="S::arthuremanuel.carosia@ifsp.edu.br::32549067-5691-496a-ad1e-823969ec8a7f" providerId="AD" clId="Web-{BF484E27-7614-D104-843B-4E6B82F22E74}" dt="2022-10-09T22:32:13.361" v="16"/>
        <pc:sldMkLst>
          <pc:docMk/>
          <pc:sldMk cId="3015577781" sldId="280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15.939" v="17"/>
        <pc:sldMkLst>
          <pc:docMk/>
          <pc:sldMk cId="2238535868" sldId="281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16.924" v="18"/>
        <pc:sldMkLst>
          <pc:docMk/>
          <pc:sldMk cId="1302743340" sldId="282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18.627" v="19"/>
        <pc:sldMkLst>
          <pc:docMk/>
          <pc:sldMk cId="207311883" sldId="283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19.158" v="20"/>
        <pc:sldMkLst>
          <pc:docMk/>
          <pc:sldMk cId="3871910168" sldId="284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20.455" v="21"/>
        <pc:sldMkLst>
          <pc:docMk/>
          <pc:sldMk cId="4158731842" sldId="285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21.158" v="22"/>
        <pc:sldMkLst>
          <pc:docMk/>
          <pc:sldMk cId="4034972335" sldId="286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2:22.236" v="23"/>
        <pc:sldMkLst>
          <pc:docMk/>
          <pc:sldMk cId="1878071157" sldId="287"/>
        </pc:sldMkLst>
      </pc:sldChg>
      <pc:sldChg chg="modSp new">
        <pc:chgData name="Arthur Emanuel de Oliveira Carosia" userId="S::arthuremanuel.carosia@ifsp.edu.br::32549067-5691-496a-ad1e-823969ec8a7f" providerId="AD" clId="Web-{BF484E27-7614-D104-843B-4E6B82F22E74}" dt="2022-10-09T22:33:12.081" v="25" actId="20577"/>
        <pc:sldMkLst>
          <pc:docMk/>
          <pc:sldMk cId="1804368000" sldId="288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33:12.081" v="25" actId="20577"/>
          <ac:spMkLst>
            <pc:docMk/>
            <pc:sldMk cId="1804368000" sldId="288"/>
            <ac:spMk id="2" creationId="{56E93EF7-9D7F-4029-0371-A709A7AE9C10}"/>
          </ac:spMkLst>
        </pc:spChg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3:20.112" v="26"/>
        <pc:sldMkLst>
          <pc:docMk/>
          <pc:sldMk cId="1419819117" sldId="289"/>
        </pc:sldMkLst>
      </pc:sldChg>
      <pc:sldChg chg="add replId">
        <pc:chgData name="Arthur Emanuel de Oliveira Carosia" userId="S::arthuremanuel.carosia@ifsp.edu.br::32549067-5691-496a-ad1e-823969ec8a7f" providerId="AD" clId="Web-{BF484E27-7614-D104-843B-4E6B82F22E74}" dt="2022-10-09T22:33:26.019" v="27"/>
        <pc:sldMkLst>
          <pc:docMk/>
          <pc:sldMk cId="4256236698" sldId="290"/>
        </pc:sldMkLst>
      </pc:sldChg>
      <pc:sldChg chg="addSp delSp modSp add replId">
        <pc:chgData name="Arthur Emanuel de Oliveira Carosia" userId="S::arthuremanuel.carosia@ifsp.edu.br::32549067-5691-496a-ad1e-823969ec8a7f" providerId="AD" clId="Web-{BF484E27-7614-D104-843B-4E6B82F22E74}" dt="2022-10-09T22:46:56.605" v="81" actId="20577"/>
        <pc:sldMkLst>
          <pc:docMk/>
          <pc:sldMk cId="1839036044" sldId="291"/>
        </pc:sldMkLst>
        <pc:spChg chg="mod">
          <ac:chgData name="Arthur Emanuel de Oliveira Carosia" userId="S::arthuremanuel.carosia@ifsp.edu.br::32549067-5691-496a-ad1e-823969ec8a7f" providerId="AD" clId="Web-{BF484E27-7614-D104-843B-4E6B82F22E74}" dt="2022-10-09T22:42:59.187" v="58"/>
          <ac:spMkLst>
            <pc:docMk/>
            <pc:sldMk cId="1839036044" sldId="291"/>
            <ac:spMk id="2" creationId="{DF91A445-32B0-8A11-D7B5-E6DA9599AA1A}"/>
          </ac:spMkLst>
        </pc:spChg>
        <pc:spChg chg="add del mod">
          <ac:chgData name="Arthur Emanuel de Oliveira Carosia" userId="S::arthuremanuel.carosia@ifsp.edu.br::32549067-5691-496a-ad1e-823969ec8a7f" providerId="AD" clId="Web-{BF484E27-7614-D104-843B-4E6B82F22E74}" dt="2022-10-09T22:45:40.712" v="65"/>
          <ac:spMkLst>
            <pc:docMk/>
            <pc:sldMk cId="1839036044" sldId="291"/>
            <ac:spMk id="5" creationId="{559358A7-806E-40F2-E285-E2F40C1C975B}"/>
          </ac:spMkLst>
        </pc:spChg>
        <pc:spChg chg="add mod">
          <ac:chgData name="Arthur Emanuel de Oliveira Carosia" userId="S::arthuremanuel.carosia@ifsp.edu.br::32549067-5691-496a-ad1e-823969ec8a7f" providerId="AD" clId="Web-{BF484E27-7614-D104-843B-4E6B82F22E74}" dt="2022-10-09T22:46:56.605" v="81" actId="20577"/>
          <ac:spMkLst>
            <pc:docMk/>
            <pc:sldMk cId="1839036044" sldId="291"/>
            <ac:spMk id="7" creationId="{AB343C27-3A27-FAF5-6061-B05788703796}"/>
          </ac:spMkLst>
        </pc:spChg>
        <pc:spChg chg="del">
          <ac:chgData name="Arthur Emanuel de Oliveira Carosia" userId="S::arthuremanuel.carosia@ifsp.edu.br::32549067-5691-496a-ad1e-823969ec8a7f" providerId="AD" clId="Web-{BF484E27-7614-D104-843B-4E6B82F22E74}" dt="2022-10-09T22:42:59.187" v="58"/>
          <ac:spMkLst>
            <pc:docMk/>
            <pc:sldMk cId="1839036044" sldId="291"/>
            <ac:spMk id="42" creationId="{7BA10581-08F2-4D9E-8CB4-07ECFEE95EE6}"/>
          </ac:spMkLst>
        </pc:spChg>
        <pc:spChg chg="del">
          <ac:chgData name="Arthur Emanuel de Oliveira Carosia" userId="S::arthuremanuel.carosia@ifsp.edu.br::32549067-5691-496a-ad1e-823969ec8a7f" providerId="AD" clId="Web-{BF484E27-7614-D104-843B-4E6B82F22E74}" dt="2022-10-09T22:42:52.593" v="57"/>
          <ac:spMkLst>
            <pc:docMk/>
            <pc:sldMk cId="1839036044" sldId="291"/>
            <ac:spMk id="44" creationId="{AA0131C9-AF28-1867-5265-40B569201E16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5:45.603" v="66"/>
          <ac:spMkLst>
            <pc:docMk/>
            <pc:sldMk cId="1839036044" sldId="291"/>
            <ac:spMk id="60" creationId="{6DC8E2D9-6729-4614-8667-C1016D3182E4}"/>
          </ac:spMkLst>
        </pc:spChg>
        <pc:spChg chg="add del">
          <ac:chgData name="Arthur Emanuel de Oliveira Carosia" userId="S::arthuremanuel.carosia@ifsp.edu.br::32549067-5691-496a-ad1e-823969ec8a7f" providerId="AD" clId="Web-{BF484E27-7614-D104-843B-4E6B82F22E74}" dt="2022-10-09T22:45:45.603" v="66"/>
          <ac:spMkLst>
            <pc:docMk/>
            <pc:sldMk cId="1839036044" sldId="291"/>
            <ac:spMk id="62" creationId="{9B9AACA9-BD92-429F-8047-0731DB46F99F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2:45:45.603" v="66"/>
          <ac:spMkLst>
            <pc:docMk/>
            <pc:sldMk cId="1839036044" sldId="291"/>
            <ac:spMk id="79" creationId="{6DC8E2D9-6729-4614-8667-C1016D3182E4}"/>
          </ac:spMkLst>
        </pc:spChg>
        <pc:spChg chg="add">
          <ac:chgData name="Arthur Emanuel de Oliveira Carosia" userId="S::arthuremanuel.carosia@ifsp.edu.br::32549067-5691-496a-ad1e-823969ec8a7f" providerId="AD" clId="Web-{BF484E27-7614-D104-843B-4E6B82F22E74}" dt="2022-10-09T22:45:45.603" v="66"/>
          <ac:spMkLst>
            <pc:docMk/>
            <pc:sldMk cId="1839036044" sldId="291"/>
            <ac:spMk id="81" creationId="{9B9AACA9-BD92-429F-8047-0731DB46F99F}"/>
          </ac:spMkLst>
        </pc:spChg>
        <pc:grpChg chg="del">
          <ac:chgData name="Arthur Emanuel de Oliveira Carosia" userId="S::arthuremanuel.carosia@ifsp.edu.br::32549067-5691-496a-ad1e-823969ec8a7f" providerId="AD" clId="Web-{BF484E27-7614-D104-843B-4E6B82F22E74}" dt="2022-10-09T22:42:59.187" v="58"/>
          <ac:grpSpMkLst>
            <pc:docMk/>
            <pc:sldMk cId="1839036044" sldId="291"/>
            <ac:grpSpMk id="43" creationId="{59E2092A-4250-4BDD-AC6C-CA57E30DDD57}"/>
          </ac:grpSpMkLst>
        </pc:grpChg>
        <pc:grpChg chg="add del">
          <ac:chgData name="Arthur Emanuel de Oliveira Carosia" userId="S::arthuremanuel.carosia@ifsp.edu.br::32549067-5691-496a-ad1e-823969ec8a7f" providerId="AD" clId="Web-{BF484E27-7614-D104-843B-4E6B82F22E74}" dt="2022-10-09T22:45:45.603" v="66"/>
          <ac:grpSpMkLst>
            <pc:docMk/>
            <pc:sldMk cId="1839036044" sldId="291"/>
            <ac:grpSpMk id="48" creationId="{BF4E480B-94D6-46F9-A2B6-B98D311FDC19}"/>
          </ac:grpSpMkLst>
        </pc:grpChg>
        <pc:grpChg chg="add">
          <ac:chgData name="Arthur Emanuel de Oliveira Carosia" userId="S::arthuremanuel.carosia@ifsp.edu.br::32549067-5691-496a-ad1e-823969ec8a7f" providerId="AD" clId="Web-{BF484E27-7614-D104-843B-4E6B82F22E74}" dt="2022-10-09T22:45:45.603" v="66"/>
          <ac:grpSpMkLst>
            <pc:docMk/>
            <pc:sldMk cId="1839036044" sldId="291"/>
            <ac:grpSpMk id="67" creationId="{BF4E480B-94D6-46F9-A2B6-B98D311FDC19}"/>
          </ac:grpSpMkLst>
        </pc:grpChg>
        <pc:picChg chg="add del mod ord modCrop">
          <ac:chgData name="Arthur Emanuel de Oliveira Carosia" userId="S::arthuremanuel.carosia@ifsp.edu.br::32549067-5691-496a-ad1e-823969ec8a7f" providerId="AD" clId="Web-{BF484E27-7614-D104-843B-4E6B82F22E74}" dt="2022-10-09T22:45:38.431" v="64"/>
          <ac:picMkLst>
            <pc:docMk/>
            <pc:sldMk cId="1839036044" sldId="291"/>
            <ac:picMk id="3" creationId="{C97D3E13-0C07-B257-504D-8FD30DF46AEA}"/>
          </ac:picMkLst>
        </pc:picChg>
        <pc:picChg chg="add mod ord">
          <ac:chgData name="Arthur Emanuel de Oliveira Carosia" userId="S::arthuremanuel.carosia@ifsp.edu.br::32549067-5691-496a-ad1e-823969ec8a7f" providerId="AD" clId="Web-{BF484E27-7614-D104-843B-4E6B82F22E74}" dt="2022-10-09T22:46:09.650" v="71" actId="1076"/>
          <ac:picMkLst>
            <pc:docMk/>
            <pc:sldMk cId="1839036044" sldId="291"/>
            <ac:picMk id="6" creationId="{4CFD1989-3A1B-0A0E-493F-745E49495A45}"/>
          </ac:picMkLst>
        </pc:picChg>
      </pc:sldChg>
    </pc:docChg>
  </pc:docChgLst>
  <pc:docChgLst>
    <pc:chgData name="Arthur Emanuel de Oliveira Carosia" userId="S::arthuremanuel.carosia@ifsp.edu.br::32549067-5691-496a-ad1e-823969ec8a7f" providerId="AD" clId="Web-{7597A4D1-1C98-D977-2B39-0F84218E1547}"/>
    <pc:docChg chg="modSld">
      <pc:chgData name="Arthur Emanuel de Oliveira Carosia" userId="S::arthuremanuel.carosia@ifsp.edu.br::32549067-5691-496a-ad1e-823969ec8a7f" providerId="AD" clId="Web-{7597A4D1-1C98-D977-2B39-0F84218E1547}" dt="2022-10-10T12:48:48.758" v="4" actId="1076"/>
      <pc:docMkLst>
        <pc:docMk/>
      </pc:docMkLst>
      <pc:sldChg chg="addSp modSp">
        <pc:chgData name="Arthur Emanuel de Oliveira Carosia" userId="S::arthuremanuel.carosia@ifsp.edu.br::32549067-5691-496a-ad1e-823969ec8a7f" providerId="AD" clId="Web-{7597A4D1-1C98-D977-2B39-0F84218E1547}" dt="2022-10-10T12:48:48.758" v="4" actId="1076"/>
        <pc:sldMkLst>
          <pc:docMk/>
          <pc:sldMk cId="3862937260" sldId="265"/>
        </pc:sldMkLst>
        <pc:spChg chg="mod">
          <ac:chgData name="Arthur Emanuel de Oliveira Carosia" userId="S::arthuremanuel.carosia@ifsp.edu.br::32549067-5691-496a-ad1e-823969ec8a7f" providerId="AD" clId="Web-{7597A4D1-1C98-D977-2B39-0F84218E1547}" dt="2022-10-10T12:48:48.758" v="4" actId="1076"/>
          <ac:spMkLst>
            <pc:docMk/>
            <pc:sldMk cId="3862937260" sldId="265"/>
            <ac:spMk id="3" creationId="{AA0131C9-AF28-1867-5265-40B569201E16}"/>
          </ac:spMkLst>
        </pc:spChg>
        <pc:spChg chg="add">
          <ac:chgData name="Arthur Emanuel de Oliveira Carosia" userId="S::arthuremanuel.carosia@ifsp.edu.br::32549067-5691-496a-ad1e-823969ec8a7f" providerId="AD" clId="Web-{7597A4D1-1C98-D977-2B39-0F84218E1547}" dt="2022-10-10T12:48:47.399" v="1"/>
          <ac:spMkLst>
            <pc:docMk/>
            <pc:sldMk cId="3862937260" sldId="265"/>
            <ac:spMk id="5" creationId="{8FB8E257-2068-15F5-D342-A9CFC5836D0D}"/>
          </ac:spMkLst>
        </pc:spChg>
        <pc:spChg chg="add">
          <ac:chgData name="Arthur Emanuel de Oliveira Carosia" userId="S::arthuremanuel.carosia@ifsp.edu.br::32549067-5691-496a-ad1e-823969ec8a7f" providerId="AD" clId="Web-{7597A4D1-1C98-D977-2B39-0F84218E1547}" dt="2022-10-10T12:48:47.914" v="2"/>
          <ac:spMkLst>
            <pc:docMk/>
            <pc:sldMk cId="3862937260" sldId="265"/>
            <ac:spMk id="7" creationId="{D38E25C5-5916-848A-53E9-859BE172F69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colab.research.google.com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1.png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6" Type="http://schemas.openxmlformats.org/officeDocument/2006/relationships/image" Target="../media/image25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6" Type="http://schemas.openxmlformats.org/officeDocument/2006/relationships/image" Target="../media/image9.svg"/><Relationship Id="rId5" Type="http://schemas.openxmlformats.org/officeDocument/2006/relationships/image" Target="../media/image81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colab.research.google.com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.svg"/><Relationship Id="rId1" Type="http://schemas.openxmlformats.org/officeDocument/2006/relationships/image" Target="../media/image141.png"/><Relationship Id="rId6" Type="http://schemas.openxmlformats.org/officeDocument/2006/relationships/image" Target="../media/image19.svg"/><Relationship Id="rId5" Type="http://schemas.openxmlformats.org/officeDocument/2006/relationships/image" Target="../media/image181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06B63-7029-4754-8AC8-101FFBC251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4813C-805C-4407-BF16-A2C8B2ED61FB}">
      <dgm:prSet/>
      <dgm:spPr/>
      <dgm:t>
        <a:bodyPr/>
        <a:lstStyle/>
        <a:p>
          <a:r>
            <a:rPr lang="pt-BR" dirty="0"/>
            <a:t>Dia </a:t>
          </a:r>
          <a:r>
            <a:rPr lang="pt-BR" dirty="0">
              <a:latin typeface="Bell MT"/>
            </a:rPr>
            <a:t>1</a:t>
          </a:r>
          <a:endParaRPr lang="en-US" dirty="0"/>
        </a:p>
      </dgm:t>
    </dgm:pt>
    <dgm:pt modelId="{86C6FD17-C75D-4D2A-A6DE-CACD3A2F81A7}" type="parTrans" cxnId="{B55B516B-8ACF-4F65-9096-19947E25789E}">
      <dgm:prSet/>
      <dgm:spPr/>
      <dgm:t>
        <a:bodyPr/>
        <a:lstStyle/>
        <a:p>
          <a:endParaRPr lang="en-US"/>
        </a:p>
      </dgm:t>
    </dgm:pt>
    <dgm:pt modelId="{4D00B0F6-1473-4A36-B2B6-0D79AE3C8883}" type="sibTrans" cxnId="{B55B516B-8ACF-4F65-9096-19947E25789E}">
      <dgm:prSet/>
      <dgm:spPr/>
      <dgm:t>
        <a:bodyPr/>
        <a:lstStyle/>
        <a:p>
          <a:endParaRPr lang="en-US"/>
        </a:p>
      </dgm:t>
    </dgm:pt>
    <dgm:pt modelId="{F6DC2A14-41C1-41D6-B9B3-C235DBBA8CDD}">
      <dgm:prSet/>
      <dgm:spPr/>
      <dgm:t>
        <a:bodyPr/>
        <a:lstStyle/>
        <a:p>
          <a:r>
            <a:rPr lang="pt-BR" dirty="0"/>
            <a:t>Porque Python?</a:t>
          </a:r>
          <a:endParaRPr lang="en-US" dirty="0"/>
        </a:p>
      </dgm:t>
    </dgm:pt>
    <dgm:pt modelId="{9495EED7-765E-446E-9795-905786BF5C57}" type="parTrans" cxnId="{CB822F1F-43EB-46F5-B4B7-20CFAA43DCA2}">
      <dgm:prSet/>
      <dgm:spPr/>
      <dgm:t>
        <a:bodyPr/>
        <a:lstStyle/>
        <a:p>
          <a:endParaRPr lang="en-US"/>
        </a:p>
      </dgm:t>
    </dgm:pt>
    <dgm:pt modelId="{E9181F01-2BE7-4DE6-93E4-860F9F2B0440}" type="sibTrans" cxnId="{CB822F1F-43EB-46F5-B4B7-20CFAA43DCA2}">
      <dgm:prSet/>
      <dgm:spPr/>
      <dgm:t>
        <a:bodyPr/>
        <a:lstStyle/>
        <a:p>
          <a:endParaRPr lang="en-US"/>
        </a:p>
      </dgm:t>
    </dgm:pt>
    <dgm:pt modelId="{9E5D2783-67E5-4C88-A194-542B74F3F48E}">
      <dgm:prSet/>
      <dgm:spPr/>
      <dgm:t>
        <a:bodyPr/>
        <a:lstStyle/>
        <a:p>
          <a:r>
            <a:rPr lang="pt-BR" dirty="0"/>
            <a:t>Introdução</a:t>
          </a:r>
          <a:endParaRPr lang="en-US" dirty="0"/>
        </a:p>
      </dgm:t>
    </dgm:pt>
    <dgm:pt modelId="{5720FC80-2BBD-4D54-B91C-8EF121F70D89}" type="parTrans" cxnId="{1EBCD293-C906-4FF5-822E-9879AD2E948A}">
      <dgm:prSet/>
      <dgm:spPr/>
      <dgm:t>
        <a:bodyPr/>
        <a:lstStyle/>
        <a:p>
          <a:endParaRPr lang="en-US"/>
        </a:p>
      </dgm:t>
    </dgm:pt>
    <dgm:pt modelId="{523053E5-F2DB-4D9A-9443-65F63DC351EB}" type="sibTrans" cxnId="{1EBCD293-C906-4FF5-822E-9879AD2E948A}">
      <dgm:prSet/>
      <dgm:spPr/>
      <dgm:t>
        <a:bodyPr/>
        <a:lstStyle/>
        <a:p>
          <a:endParaRPr lang="en-US"/>
        </a:p>
      </dgm:t>
    </dgm:pt>
    <dgm:pt modelId="{E7904619-2C9E-4B46-984C-716128EA37CF}">
      <dgm:prSet/>
      <dgm:spPr/>
      <dgm:t>
        <a:bodyPr/>
        <a:lstStyle/>
        <a:p>
          <a:r>
            <a:rPr lang="pt-BR" dirty="0" err="1"/>
            <a:t>Colab</a:t>
          </a:r>
          <a:endParaRPr lang="en-US" dirty="0"/>
        </a:p>
      </dgm:t>
    </dgm:pt>
    <dgm:pt modelId="{932E501E-8692-487B-9DAA-6CB631292B40}" type="parTrans" cxnId="{48875960-5306-41E1-8AA7-01662CE72ABE}">
      <dgm:prSet/>
      <dgm:spPr/>
      <dgm:t>
        <a:bodyPr/>
        <a:lstStyle/>
        <a:p>
          <a:endParaRPr lang="en-US"/>
        </a:p>
      </dgm:t>
    </dgm:pt>
    <dgm:pt modelId="{D12861C4-053D-404A-88D0-0990E165E99E}" type="sibTrans" cxnId="{48875960-5306-41E1-8AA7-01662CE72ABE}">
      <dgm:prSet/>
      <dgm:spPr/>
      <dgm:t>
        <a:bodyPr/>
        <a:lstStyle/>
        <a:p>
          <a:endParaRPr lang="en-US"/>
        </a:p>
      </dgm:t>
    </dgm:pt>
    <dgm:pt modelId="{DF2FF276-6A03-4278-A22C-D685F347FDF4}">
      <dgm:prSet/>
      <dgm:spPr/>
      <dgm:t>
        <a:bodyPr/>
        <a:lstStyle/>
        <a:p>
          <a:r>
            <a:rPr lang="pt-BR" dirty="0" err="1"/>
            <a:t>Hello</a:t>
          </a:r>
          <a:r>
            <a:rPr lang="pt-BR" dirty="0"/>
            <a:t> Word</a:t>
          </a:r>
          <a:endParaRPr lang="en-US" dirty="0"/>
        </a:p>
      </dgm:t>
    </dgm:pt>
    <dgm:pt modelId="{B58801E6-5995-4E21-B37E-A8E4E02C842F}" type="parTrans" cxnId="{1823AA20-042B-41EA-BF02-4821DC48BEF2}">
      <dgm:prSet/>
      <dgm:spPr/>
      <dgm:t>
        <a:bodyPr/>
        <a:lstStyle/>
        <a:p>
          <a:endParaRPr lang="en-US"/>
        </a:p>
      </dgm:t>
    </dgm:pt>
    <dgm:pt modelId="{B7799336-77EF-4ADB-A948-603F5AF5B12D}" type="sibTrans" cxnId="{1823AA20-042B-41EA-BF02-4821DC48BEF2}">
      <dgm:prSet/>
      <dgm:spPr/>
      <dgm:t>
        <a:bodyPr/>
        <a:lstStyle/>
        <a:p>
          <a:endParaRPr lang="en-US"/>
        </a:p>
      </dgm:t>
    </dgm:pt>
    <dgm:pt modelId="{A60F49D4-14D5-4607-B53A-195EF4C3E218}">
      <dgm:prSet/>
      <dgm:spPr/>
      <dgm:t>
        <a:bodyPr/>
        <a:lstStyle/>
        <a:p>
          <a:r>
            <a:rPr lang="pt-BR" dirty="0"/>
            <a:t>Variáveis</a:t>
          </a:r>
          <a:endParaRPr lang="en-US" dirty="0"/>
        </a:p>
      </dgm:t>
    </dgm:pt>
    <dgm:pt modelId="{2D995EAE-EA4A-4DAA-91AB-4E71D057CB42}" type="parTrans" cxnId="{4E8E3128-34BA-4348-80B3-2468B9C1FBB4}">
      <dgm:prSet/>
      <dgm:spPr/>
      <dgm:t>
        <a:bodyPr/>
        <a:lstStyle/>
        <a:p>
          <a:endParaRPr lang="en-US"/>
        </a:p>
      </dgm:t>
    </dgm:pt>
    <dgm:pt modelId="{C34AE346-23D9-4926-AB33-78EF31479B3D}" type="sibTrans" cxnId="{4E8E3128-34BA-4348-80B3-2468B9C1FBB4}">
      <dgm:prSet/>
      <dgm:spPr/>
      <dgm:t>
        <a:bodyPr/>
        <a:lstStyle/>
        <a:p>
          <a:endParaRPr lang="en-US"/>
        </a:p>
      </dgm:t>
    </dgm:pt>
    <dgm:pt modelId="{22AB3FCE-3482-4063-A8E8-0277712D4626}">
      <dgm:prSet/>
      <dgm:spPr/>
      <dgm:t>
        <a:bodyPr/>
        <a:lstStyle/>
        <a:p>
          <a:r>
            <a:rPr lang="pt-BR" dirty="0"/>
            <a:t>Condicional</a:t>
          </a:r>
          <a:endParaRPr lang="en-US" dirty="0"/>
        </a:p>
      </dgm:t>
    </dgm:pt>
    <dgm:pt modelId="{0A30093D-9EFD-4B5E-B2DE-BB3C4AC94BFB}" type="parTrans" cxnId="{28731E7E-F39D-4C2D-94B4-05F08F13E55D}">
      <dgm:prSet/>
      <dgm:spPr/>
      <dgm:t>
        <a:bodyPr/>
        <a:lstStyle/>
        <a:p>
          <a:endParaRPr lang="en-US"/>
        </a:p>
      </dgm:t>
    </dgm:pt>
    <dgm:pt modelId="{60BB742B-5B41-45BC-A0FE-111845E70674}" type="sibTrans" cxnId="{28731E7E-F39D-4C2D-94B4-05F08F13E55D}">
      <dgm:prSet/>
      <dgm:spPr/>
      <dgm:t>
        <a:bodyPr/>
        <a:lstStyle/>
        <a:p>
          <a:endParaRPr lang="en-US"/>
        </a:p>
      </dgm:t>
    </dgm:pt>
    <dgm:pt modelId="{9BAA5897-4803-41B8-AEFD-2D1FD94A9C63}">
      <dgm:prSet/>
      <dgm:spPr/>
      <dgm:t>
        <a:bodyPr/>
        <a:lstStyle/>
        <a:p>
          <a:r>
            <a:rPr lang="pt-BR" dirty="0"/>
            <a:t>Estruturas de Repetição</a:t>
          </a:r>
          <a:endParaRPr lang="en-US" dirty="0"/>
        </a:p>
      </dgm:t>
    </dgm:pt>
    <dgm:pt modelId="{A7346C02-40D3-44E6-85F5-66E85D4E1BBD}" type="parTrans" cxnId="{0D6DE643-1AF8-4A73-8222-B3288DD382EB}">
      <dgm:prSet/>
      <dgm:spPr/>
      <dgm:t>
        <a:bodyPr/>
        <a:lstStyle/>
        <a:p>
          <a:endParaRPr lang="en-US"/>
        </a:p>
      </dgm:t>
    </dgm:pt>
    <dgm:pt modelId="{8C4D6B43-2389-4E95-96BC-3C809D358D8C}" type="sibTrans" cxnId="{0D6DE643-1AF8-4A73-8222-B3288DD382EB}">
      <dgm:prSet/>
      <dgm:spPr/>
      <dgm:t>
        <a:bodyPr/>
        <a:lstStyle/>
        <a:p>
          <a:endParaRPr lang="en-US"/>
        </a:p>
      </dgm:t>
    </dgm:pt>
    <dgm:pt modelId="{0861D47B-000A-4FB3-BF77-09870659881E}">
      <dgm:prSet phldr="0"/>
      <dgm:spPr/>
      <dgm:t>
        <a:bodyPr/>
        <a:lstStyle/>
        <a:p>
          <a:r>
            <a:rPr lang="pt-BR" dirty="0"/>
            <a:t>Listas e Dicionários</a:t>
          </a:r>
          <a:endParaRPr lang="en-US" dirty="0"/>
        </a:p>
      </dgm:t>
    </dgm:pt>
    <dgm:pt modelId="{55FF387E-F246-4FF4-874A-CE597A5A171F}" type="parTrans" cxnId="{1D450ECF-77DB-4055-8FB0-6B02A9F487A4}">
      <dgm:prSet/>
      <dgm:spPr/>
    </dgm:pt>
    <dgm:pt modelId="{49CA0535-8CAB-4DE0-A1B5-22AB64CA9411}" type="sibTrans" cxnId="{1D450ECF-77DB-4055-8FB0-6B02A9F487A4}">
      <dgm:prSet/>
      <dgm:spPr/>
    </dgm:pt>
    <dgm:pt modelId="{69E02477-CCA0-45A1-9746-270C7B5494DC}">
      <dgm:prSet phldr="0"/>
      <dgm:spPr/>
      <dgm:t>
        <a:bodyPr/>
        <a:lstStyle/>
        <a:p>
          <a:r>
            <a:rPr lang="pt-BR" dirty="0"/>
            <a:t>Funções</a:t>
          </a:r>
          <a:endParaRPr lang="en-US" dirty="0"/>
        </a:p>
      </dgm:t>
    </dgm:pt>
    <dgm:pt modelId="{1BDD76F4-E7D3-4D8E-A4B3-9E7B61DB91FB}" type="parTrans" cxnId="{7B822752-6710-43CD-B6F7-F887D362E3B6}">
      <dgm:prSet/>
      <dgm:spPr/>
    </dgm:pt>
    <dgm:pt modelId="{E983EE55-D4D2-4A3D-AF99-5BD7ACC4F929}" type="sibTrans" cxnId="{7B822752-6710-43CD-B6F7-F887D362E3B6}">
      <dgm:prSet/>
      <dgm:spPr/>
    </dgm:pt>
    <dgm:pt modelId="{6B97E21E-43AD-4394-BFC1-5A9526E14ED7}" type="pres">
      <dgm:prSet presAssocID="{2A906B63-7029-4754-8AC8-101FFBC251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F8710B-F842-48D2-8D54-6615B333CD68}" type="pres">
      <dgm:prSet presAssocID="{9664813C-805C-4407-BF16-A2C8B2ED61FB}" presName="linNode" presStyleCnt="0"/>
      <dgm:spPr/>
    </dgm:pt>
    <dgm:pt modelId="{BADD4209-8E9C-463C-A7A0-CCAC89D567C4}" type="pres">
      <dgm:prSet presAssocID="{9664813C-805C-4407-BF16-A2C8B2ED61F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5726-B12D-4644-8FFC-A07A1791337B}" type="pres">
      <dgm:prSet presAssocID="{9664813C-805C-4407-BF16-A2C8B2ED61F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F3157-9A46-47A2-A01E-B0C3AF5B85AA}" type="presOf" srcId="{A60F49D4-14D5-4607-B53A-195EF4C3E218}" destId="{D9C25726-B12D-4644-8FFC-A07A1791337B}" srcOrd="0" destOrd="4" presId="urn:microsoft.com/office/officeart/2005/8/layout/vList5"/>
    <dgm:cxn modelId="{48875960-5306-41E1-8AA7-01662CE72ABE}" srcId="{9664813C-805C-4407-BF16-A2C8B2ED61FB}" destId="{E7904619-2C9E-4B46-984C-716128EA37CF}" srcOrd="2" destOrd="0" parTransId="{932E501E-8692-487B-9DAA-6CB631292B40}" sibTransId="{D12861C4-053D-404A-88D0-0990E165E99E}"/>
    <dgm:cxn modelId="{91703A7F-77BB-4BD6-A9DE-8D592C1F22EC}" type="presOf" srcId="{9E5D2783-67E5-4C88-A194-542B74F3F48E}" destId="{D9C25726-B12D-4644-8FFC-A07A1791337B}" srcOrd="0" destOrd="1" presId="urn:microsoft.com/office/officeart/2005/8/layout/vList5"/>
    <dgm:cxn modelId="{71280549-466B-44E0-A81E-2A5041DFD7BB}" type="presOf" srcId="{F6DC2A14-41C1-41D6-B9B3-C235DBBA8CDD}" destId="{D9C25726-B12D-4644-8FFC-A07A1791337B}" srcOrd="0" destOrd="0" presId="urn:microsoft.com/office/officeart/2005/8/layout/vList5"/>
    <dgm:cxn modelId="{2E4AFC4D-7D42-4937-B35A-147873D59ADD}" type="presOf" srcId="{69E02477-CCA0-45A1-9746-270C7B5494DC}" destId="{D9C25726-B12D-4644-8FFC-A07A1791337B}" srcOrd="0" destOrd="8" presId="urn:microsoft.com/office/officeart/2005/8/layout/vList5"/>
    <dgm:cxn modelId="{4E8E3128-34BA-4348-80B3-2468B9C1FBB4}" srcId="{9664813C-805C-4407-BF16-A2C8B2ED61FB}" destId="{A60F49D4-14D5-4607-B53A-195EF4C3E218}" srcOrd="4" destOrd="0" parTransId="{2D995EAE-EA4A-4DAA-91AB-4E71D057CB42}" sibTransId="{C34AE346-23D9-4926-AB33-78EF31479B3D}"/>
    <dgm:cxn modelId="{B55B516B-8ACF-4F65-9096-19947E25789E}" srcId="{2A906B63-7029-4754-8AC8-101FFBC251D6}" destId="{9664813C-805C-4407-BF16-A2C8B2ED61FB}" srcOrd="0" destOrd="0" parTransId="{86C6FD17-C75D-4D2A-A6DE-CACD3A2F81A7}" sibTransId="{4D00B0F6-1473-4A36-B2B6-0D79AE3C8883}"/>
    <dgm:cxn modelId="{28731E7E-F39D-4C2D-94B4-05F08F13E55D}" srcId="{9664813C-805C-4407-BF16-A2C8B2ED61FB}" destId="{22AB3FCE-3482-4063-A8E8-0277712D4626}" srcOrd="5" destOrd="0" parTransId="{0A30093D-9EFD-4B5E-B2DE-BB3C4AC94BFB}" sibTransId="{60BB742B-5B41-45BC-A0FE-111845E70674}"/>
    <dgm:cxn modelId="{6DECB57E-548C-4362-AE51-10046E3DE169}" type="presOf" srcId="{0861D47B-000A-4FB3-BF77-09870659881E}" destId="{D9C25726-B12D-4644-8FFC-A07A1791337B}" srcOrd="0" destOrd="7" presId="urn:microsoft.com/office/officeart/2005/8/layout/vList5"/>
    <dgm:cxn modelId="{1823AA20-042B-41EA-BF02-4821DC48BEF2}" srcId="{9664813C-805C-4407-BF16-A2C8B2ED61FB}" destId="{DF2FF276-6A03-4278-A22C-D685F347FDF4}" srcOrd="3" destOrd="0" parTransId="{B58801E6-5995-4E21-B37E-A8E4E02C842F}" sibTransId="{B7799336-77EF-4ADB-A948-603F5AF5B12D}"/>
    <dgm:cxn modelId="{B5F0F239-28B9-4D37-ACFC-8D70C8069B97}" type="presOf" srcId="{DF2FF276-6A03-4278-A22C-D685F347FDF4}" destId="{D9C25726-B12D-4644-8FFC-A07A1791337B}" srcOrd="0" destOrd="3" presId="urn:microsoft.com/office/officeart/2005/8/layout/vList5"/>
    <dgm:cxn modelId="{98FD172E-9A7E-474F-A6B5-33E77EC5086A}" type="presOf" srcId="{22AB3FCE-3482-4063-A8E8-0277712D4626}" destId="{D9C25726-B12D-4644-8FFC-A07A1791337B}" srcOrd="0" destOrd="5" presId="urn:microsoft.com/office/officeart/2005/8/layout/vList5"/>
    <dgm:cxn modelId="{1EBCD293-C906-4FF5-822E-9879AD2E948A}" srcId="{9664813C-805C-4407-BF16-A2C8B2ED61FB}" destId="{9E5D2783-67E5-4C88-A194-542B74F3F48E}" srcOrd="1" destOrd="0" parTransId="{5720FC80-2BBD-4D54-B91C-8EF121F70D89}" sibTransId="{523053E5-F2DB-4D9A-9443-65F63DC351EB}"/>
    <dgm:cxn modelId="{FEEE8361-C4C2-4DA5-AB0D-3DE3B4B8763A}" type="presOf" srcId="{9664813C-805C-4407-BF16-A2C8B2ED61FB}" destId="{BADD4209-8E9C-463C-A7A0-CCAC89D567C4}" srcOrd="0" destOrd="0" presId="urn:microsoft.com/office/officeart/2005/8/layout/vList5"/>
    <dgm:cxn modelId="{CB822F1F-43EB-46F5-B4B7-20CFAA43DCA2}" srcId="{9664813C-805C-4407-BF16-A2C8B2ED61FB}" destId="{F6DC2A14-41C1-41D6-B9B3-C235DBBA8CDD}" srcOrd="0" destOrd="0" parTransId="{9495EED7-765E-446E-9795-905786BF5C57}" sibTransId="{E9181F01-2BE7-4DE6-93E4-860F9F2B0440}"/>
    <dgm:cxn modelId="{78E27F71-76FD-4B4F-9715-92CBACA64FDA}" type="presOf" srcId="{E7904619-2C9E-4B46-984C-716128EA37CF}" destId="{D9C25726-B12D-4644-8FFC-A07A1791337B}" srcOrd="0" destOrd="2" presId="urn:microsoft.com/office/officeart/2005/8/layout/vList5"/>
    <dgm:cxn modelId="{0D6DE643-1AF8-4A73-8222-B3288DD382EB}" srcId="{9664813C-805C-4407-BF16-A2C8B2ED61FB}" destId="{9BAA5897-4803-41B8-AEFD-2D1FD94A9C63}" srcOrd="6" destOrd="0" parTransId="{A7346C02-40D3-44E6-85F5-66E85D4E1BBD}" sibTransId="{8C4D6B43-2389-4E95-96BC-3C809D358D8C}"/>
    <dgm:cxn modelId="{24A574B5-1AAA-419D-A49F-94FD2E660E30}" type="presOf" srcId="{9BAA5897-4803-41B8-AEFD-2D1FD94A9C63}" destId="{D9C25726-B12D-4644-8FFC-A07A1791337B}" srcOrd="0" destOrd="6" presId="urn:microsoft.com/office/officeart/2005/8/layout/vList5"/>
    <dgm:cxn modelId="{1D450ECF-77DB-4055-8FB0-6B02A9F487A4}" srcId="{9664813C-805C-4407-BF16-A2C8B2ED61FB}" destId="{0861D47B-000A-4FB3-BF77-09870659881E}" srcOrd="7" destOrd="0" parTransId="{55FF387E-F246-4FF4-874A-CE597A5A171F}" sibTransId="{49CA0535-8CAB-4DE0-A1B5-22AB64CA9411}"/>
    <dgm:cxn modelId="{7B822752-6710-43CD-B6F7-F887D362E3B6}" srcId="{9664813C-805C-4407-BF16-A2C8B2ED61FB}" destId="{69E02477-CCA0-45A1-9746-270C7B5494DC}" srcOrd="8" destOrd="0" parTransId="{1BDD76F4-E7D3-4D8E-A4B3-9E7B61DB91FB}" sibTransId="{E983EE55-D4D2-4A3D-AF99-5BD7ACC4F929}"/>
    <dgm:cxn modelId="{B24BC79A-A65B-4238-8CAB-32E8FC939DA6}" type="presOf" srcId="{2A906B63-7029-4754-8AC8-101FFBC251D6}" destId="{6B97E21E-43AD-4394-BFC1-5A9526E14ED7}" srcOrd="0" destOrd="0" presId="urn:microsoft.com/office/officeart/2005/8/layout/vList5"/>
    <dgm:cxn modelId="{3A205EC5-CB3A-4401-9FAD-60CA725A4C80}" type="presParOf" srcId="{6B97E21E-43AD-4394-BFC1-5A9526E14ED7}" destId="{B1F8710B-F842-48D2-8D54-6615B333CD68}" srcOrd="0" destOrd="0" presId="urn:microsoft.com/office/officeart/2005/8/layout/vList5"/>
    <dgm:cxn modelId="{8278872C-040A-4E59-905A-5F1261A82BD1}" type="presParOf" srcId="{B1F8710B-F842-48D2-8D54-6615B333CD68}" destId="{BADD4209-8E9C-463C-A7A0-CCAC89D567C4}" srcOrd="0" destOrd="0" presId="urn:microsoft.com/office/officeart/2005/8/layout/vList5"/>
    <dgm:cxn modelId="{C1440A9D-61FE-411E-A88E-B7E1B1DAB9FA}" type="presParOf" srcId="{B1F8710B-F842-48D2-8D54-6615B333CD68}" destId="{D9C25726-B12D-4644-8FFC-A07A179133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0FAF22-970A-4E6A-94A2-8C0EFE1B2B91}" type="doc">
      <dgm:prSet loTypeId="urn:microsoft.com/office/officeart/2005/8/layout/default#1" loCatId="list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E41A44E2-809A-4D65-847E-EFEFDD29539D}">
      <dgm:prSet/>
      <dgm:spPr/>
      <dgm:t>
        <a:bodyPr/>
        <a:lstStyle/>
        <a:p>
          <a:r>
            <a:rPr lang="pt-BR" baseline="0"/>
            <a:t>Natural Language Processing</a:t>
          </a:r>
          <a:endParaRPr lang="en-US"/>
        </a:p>
      </dgm:t>
    </dgm:pt>
    <dgm:pt modelId="{236C1B20-C1F4-4B20-98A7-BF89667BCF02}" type="parTrans" cxnId="{A54DB755-90DC-4686-A404-AB69C0802C3A}">
      <dgm:prSet/>
      <dgm:spPr/>
      <dgm:t>
        <a:bodyPr/>
        <a:lstStyle/>
        <a:p>
          <a:endParaRPr lang="en-US"/>
        </a:p>
      </dgm:t>
    </dgm:pt>
    <dgm:pt modelId="{D892ADAC-6EE3-4F84-9CCE-4C4EC5245D4B}" type="sibTrans" cxnId="{A54DB755-90DC-4686-A404-AB69C0802C3A}">
      <dgm:prSet/>
      <dgm:spPr/>
      <dgm:t>
        <a:bodyPr/>
        <a:lstStyle/>
        <a:p>
          <a:endParaRPr lang="en-US"/>
        </a:p>
      </dgm:t>
    </dgm:pt>
    <dgm:pt modelId="{DD121FB4-D338-4312-AA6E-B4F3CCB9A94F}">
      <dgm:prSet/>
      <dgm:spPr/>
      <dgm:t>
        <a:bodyPr/>
        <a:lstStyle/>
        <a:p>
          <a:r>
            <a:rPr lang="pt-BR" baseline="0"/>
            <a:t>Search Engines</a:t>
          </a:r>
          <a:endParaRPr lang="en-US"/>
        </a:p>
      </dgm:t>
    </dgm:pt>
    <dgm:pt modelId="{4DDD7C53-C0F0-494D-83B6-63ACDC5ECF60}" type="parTrans" cxnId="{2005DB1C-778E-42B3-92B6-A687BE47CF1B}">
      <dgm:prSet/>
      <dgm:spPr/>
      <dgm:t>
        <a:bodyPr/>
        <a:lstStyle/>
        <a:p>
          <a:endParaRPr lang="en-US"/>
        </a:p>
      </dgm:t>
    </dgm:pt>
    <dgm:pt modelId="{F9BA3C46-5004-4400-9C1B-0134700674BB}" type="sibTrans" cxnId="{2005DB1C-778E-42B3-92B6-A687BE47CF1B}">
      <dgm:prSet/>
      <dgm:spPr/>
      <dgm:t>
        <a:bodyPr/>
        <a:lstStyle/>
        <a:p>
          <a:endParaRPr lang="en-US"/>
        </a:p>
      </dgm:t>
    </dgm:pt>
    <dgm:pt modelId="{992EF8AE-1EDB-4F5C-911A-4D26D9D2ED42}">
      <dgm:prSet/>
      <dgm:spPr/>
      <dgm:t>
        <a:bodyPr/>
        <a:lstStyle/>
        <a:p>
          <a:r>
            <a:rPr lang="pt-BR" baseline="0"/>
            <a:t>Social Media</a:t>
          </a:r>
          <a:endParaRPr lang="en-US"/>
        </a:p>
      </dgm:t>
    </dgm:pt>
    <dgm:pt modelId="{9944D39D-CCE7-4024-B714-919422E41497}" type="parTrans" cxnId="{2538A34C-C10E-4C15-81AA-5235503197A0}">
      <dgm:prSet/>
      <dgm:spPr/>
      <dgm:t>
        <a:bodyPr/>
        <a:lstStyle/>
        <a:p>
          <a:endParaRPr lang="en-US"/>
        </a:p>
      </dgm:t>
    </dgm:pt>
    <dgm:pt modelId="{1C582634-95C0-437B-822F-3B06A33778F8}" type="sibTrans" cxnId="{2538A34C-C10E-4C15-81AA-5235503197A0}">
      <dgm:prSet/>
      <dgm:spPr/>
      <dgm:t>
        <a:bodyPr/>
        <a:lstStyle/>
        <a:p>
          <a:endParaRPr lang="en-US"/>
        </a:p>
      </dgm:t>
    </dgm:pt>
    <dgm:pt modelId="{FC6DA22B-EC9B-4092-A061-AF70A1F00DC6}">
      <dgm:prSet/>
      <dgm:spPr/>
      <dgm:t>
        <a:bodyPr/>
        <a:lstStyle/>
        <a:p>
          <a:r>
            <a:rPr lang="pt-BR" baseline="0"/>
            <a:t>Automated Investment</a:t>
          </a:r>
          <a:endParaRPr lang="en-US"/>
        </a:p>
      </dgm:t>
    </dgm:pt>
    <dgm:pt modelId="{85864CB3-AE97-4F3A-A51A-91C295998ADF}" type="parTrans" cxnId="{1F96ED4F-2BF3-44D3-A3F8-73B3258883FE}">
      <dgm:prSet/>
      <dgm:spPr/>
      <dgm:t>
        <a:bodyPr/>
        <a:lstStyle/>
        <a:p>
          <a:endParaRPr lang="en-US"/>
        </a:p>
      </dgm:t>
    </dgm:pt>
    <dgm:pt modelId="{18FE6226-7282-4CE1-85DF-8C0AF390910A}" type="sibTrans" cxnId="{1F96ED4F-2BF3-44D3-A3F8-73B3258883FE}">
      <dgm:prSet/>
      <dgm:spPr/>
      <dgm:t>
        <a:bodyPr/>
        <a:lstStyle/>
        <a:p>
          <a:endParaRPr lang="en-US"/>
        </a:p>
      </dgm:t>
    </dgm:pt>
    <dgm:pt modelId="{ACF7B172-EC72-4F42-984B-E5B08414C25A}">
      <dgm:prSet/>
      <dgm:spPr/>
      <dgm:t>
        <a:bodyPr/>
        <a:lstStyle/>
        <a:p>
          <a:r>
            <a:rPr lang="pt-BR" baseline="0"/>
            <a:t>Email spam Filters</a:t>
          </a:r>
          <a:endParaRPr lang="en-US"/>
        </a:p>
      </dgm:t>
    </dgm:pt>
    <dgm:pt modelId="{A4129C25-49C3-4704-BD47-18C479E3707C}" type="parTrans" cxnId="{38296DB4-D6A0-4FE7-A1B8-542F96EFB36F}">
      <dgm:prSet/>
      <dgm:spPr/>
      <dgm:t>
        <a:bodyPr/>
        <a:lstStyle/>
        <a:p>
          <a:endParaRPr lang="en-US"/>
        </a:p>
      </dgm:t>
    </dgm:pt>
    <dgm:pt modelId="{97E74F0C-6CD9-42B7-8F32-11613F8278A4}" type="sibTrans" cxnId="{38296DB4-D6A0-4FE7-A1B8-542F96EFB36F}">
      <dgm:prSet/>
      <dgm:spPr/>
      <dgm:t>
        <a:bodyPr/>
        <a:lstStyle/>
        <a:p>
          <a:endParaRPr lang="en-US"/>
        </a:p>
      </dgm:t>
    </dgm:pt>
    <dgm:pt modelId="{DB0B6C09-AC91-494B-95D0-EA21BD75BAB7}">
      <dgm:prSet/>
      <dgm:spPr/>
      <dgm:t>
        <a:bodyPr/>
        <a:lstStyle/>
        <a:p>
          <a:r>
            <a:rPr lang="pt-BR" baseline="0"/>
            <a:t>Text to Speech</a:t>
          </a:r>
          <a:endParaRPr lang="en-US"/>
        </a:p>
      </dgm:t>
    </dgm:pt>
    <dgm:pt modelId="{3B06A4CA-2C0B-46E0-BC6A-66645F119C03}" type="parTrans" cxnId="{1CA105CC-0D53-42E5-96B1-6018814701D8}">
      <dgm:prSet/>
      <dgm:spPr/>
      <dgm:t>
        <a:bodyPr/>
        <a:lstStyle/>
        <a:p>
          <a:endParaRPr lang="en-US"/>
        </a:p>
      </dgm:t>
    </dgm:pt>
    <dgm:pt modelId="{2CCD4E76-DCFE-4303-94C7-E5A884C15DAC}" type="sibTrans" cxnId="{1CA105CC-0D53-42E5-96B1-6018814701D8}">
      <dgm:prSet/>
      <dgm:spPr/>
      <dgm:t>
        <a:bodyPr/>
        <a:lstStyle/>
        <a:p>
          <a:endParaRPr lang="en-US"/>
        </a:p>
      </dgm:t>
    </dgm:pt>
    <dgm:pt modelId="{F8CA45E8-25EC-45F7-9181-93EF77D323D4}">
      <dgm:prSet/>
      <dgm:spPr/>
      <dgm:t>
        <a:bodyPr/>
        <a:lstStyle/>
        <a:p>
          <a:r>
            <a:rPr lang="pt-BR" baseline="0"/>
            <a:t>Speech Recognition</a:t>
          </a:r>
          <a:endParaRPr lang="en-US"/>
        </a:p>
      </dgm:t>
    </dgm:pt>
    <dgm:pt modelId="{18C08D46-22DA-4534-888C-AC342C715C2E}" type="parTrans" cxnId="{D0797F6C-3C0F-4C39-B500-E30032C1D844}">
      <dgm:prSet/>
      <dgm:spPr/>
      <dgm:t>
        <a:bodyPr/>
        <a:lstStyle/>
        <a:p>
          <a:endParaRPr lang="en-US"/>
        </a:p>
      </dgm:t>
    </dgm:pt>
    <dgm:pt modelId="{C1112A32-4DEE-4488-8227-B316517F95D4}" type="sibTrans" cxnId="{D0797F6C-3C0F-4C39-B500-E30032C1D844}">
      <dgm:prSet/>
      <dgm:spPr/>
      <dgm:t>
        <a:bodyPr/>
        <a:lstStyle/>
        <a:p>
          <a:endParaRPr lang="en-US"/>
        </a:p>
      </dgm:t>
    </dgm:pt>
    <dgm:pt modelId="{F708D05F-BA6B-4BE3-87DA-1745D262F831}">
      <dgm:prSet/>
      <dgm:spPr/>
      <dgm:t>
        <a:bodyPr/>
        <a:lstStyle/>
        <a:p>
          <a:r>
            <a:rPr lang="pt-BR" baseline="0"/>
            <a:t>Language Translation</a:t>
          </a:r>
          <a:endParaRPr lang="en-US"/>
        </a:p>
      </dgm:t>
    </dgm:pt>
    <dgm:pt modelId="{9B1895C6-DB28-4E19-8530-34B6555517D0}" type="parTrans" cxnId="{70CC032F-C2CD-4220-8B38-B6A87F631110}">
      <dgm:prSet/>
      <dgm:spPr/>
      <dgm:t>
        <a:bodyPr/>
        <a:lstStyle/>
        <a:p>
          <a:endParaRPr lang="en-US"/>
        </a:p>
      </dgm:t>
    </dgm:pt>
    <dgm:pt modelId="{7D4B4707-E01D-44AC-8902-CE12F93B8C2D}" type="sibTrans" cxnId="{70CC032F-C2CD-4220-8B38-B6A87F631110}">
      <dgm:prSet/>
      <dgm:spPr/>
      <dgm:t>
        <a:bodyPr/>
        <a:lstStyle/>
        <a:p>
          <a:endParaRPr lang="en-US"/>
        </a:p>
      </dgm:t>
    </dgm:pt>
    <dgm:pt modelId="{04E621A1-E009-4163-8378-A52F6FF26F9A}">
      <dgm:prSet/>
      <dgm:spPr/>
      <dgm:t>
        <a:bodyPr/>
        <a:lstStyle/>
        <a:p>
          <a:r>
            <a:rPr lang="pt-BR" baseline="0"/>
            <a:t>Chatbots</a:t>
          </a:r>
          <a:endParaRPr lang="en-US"/>
        </a:p>
      </dgm:t>
    </dgm:pt>
    <dgm:pt modelId="{71B5FC17-2640-4B60-87E0-3AF26BEB59EE}" type="parTrans" cxnId="{B1A0D641-7818-458F-94E8-78696034A68F}">
      <dgm:prSet/>
      <dgm:spPr/>
      <dgm:t>
        <a:bodyPr/>
        <a:lstStyle/>
        <a:p>
          <a:endParaRPr lang="en-US"/>
        </a:p>
      </dgm:t>
    </dgm:pt>
    <dgm:pt modelId="{485A9278-0BDF-4652-AFC0-EE8FB2668944}" type="sibTrans" cxnId="{B1A0D641-7818-458F-94E8-78696034A68F}">
      <dgm:prSet/>
      <dgm:spPr/>
      <dgm:t>
        <a:bodyPr/>
        <a:lstStyle/>
        <a:p>
          <a:endParaRPr lang="en-US"/>
        </a:p>
      </dgm:t>
    </dgm:pt>
    <dgm:pt modelId="{0A8633C1-1DF5-43FA-ACAC-80108CCA321C}">
      <dgm:prSet/>
      <dgm:spPr/>
      <dgm:t>
        <a:bodyPr/>
        <a:lstStyle/>
        <a:p>
          <a:r>
            <a:rPr lang="pt-BR" baseline="0"/>
            <a:t>Netflix's Recommendations</a:t>
          </a:r>
          <a:endParaRPr lang="en-US"/>
        </a:p>
      </dgm:t>
    </dgm:pt>
    <dgm:pt modelId="{D0774281-EC97-4EC2-8472-DA8365087C81}" type="parTrans" cxnId="{EA947B56-E03D-4688-8A17-E4F121880AD7}">
      <dgm:prSet/>
      <dgm:spPr/>
      <dgm:t>
        <a:bodyPr/>
        <a:lstStyle/>
        <a:p>
          <a:endParaRPr lang="en-US"/>
        </a:p>
      </dgm:t>
    </dgm:pt>
    <dgm:pt modelId="{322BED01-0B33-4B66-B175-85AD76F1A312}" type="sibTrans" cxnId="{EA947B56-E03D-4688-8A17-E4F121880AD7}">
      <dgm:prSet/>
      <dgm:spPr/>
      <dgm:t>
        <a:bodyPr/>
        <a:lstStyle/>
        <a:p>
          <a:endParaRPr lang="en-US"/>
        </a:p>
      </dgm:t>
    </dgm:pt>
    <dgm:pt modelId="{B0F3A7C5-7195-4354-9E43-F6EABB58DF61}">
      <dgm:prSet/>
      <dgm:spPr/>
      <dgm:t>
        <a:bodyPr/>
        <a:lstStyle/>
        <a:p>
          <a:r>
            <a:rPr lang="pt-BR" baseline="0"/>
            <a:t>Apple's Siri</a:t>
          </a:r>
          <a:endParaRPr lang="en-US"/>
        </a:p>
      </dgm:t>
    </dgm:pt>
    <dgm:pt modelId="{264CF96F-25AE-422D-BB5F-E345F80CA149}" type="parTrans" cxnId="{96499DBE-6762-44E4-9F4B-C85B6BB924CF}">
      <dgm:prSet/>
      <dgm:spPr/>
      <dgm:t>
        <a:bodyPr/>
        <a:lstStyle/>
        <a:p>
          <a:endParaRPr lang="en-US"/>
        </a:p>
      </dgm:t>
    </dgm:pt>
    <dgm:pt modelId="{86440FC1-6617-400C-B3B6-0031123CE861}" type="sibTrans" cxnId="{96499DBE-6762-44E4-9F4B-C85B6BB924CF}">
      <dgm:prSet/>
      <dgm:spPr/>
      <dgm:t>
        <a:bodyPr/>
        <a:lstStyle/>
        <a:p>
          <a:endParaRPr lang="en-US"/>
        </a:p>
      </dgm:t>
    </dgm:pt>
    <dgm:pt modelId="{C6B89D8C-FCA6-4AD2-8EF8-41BCF82C34F9}">
      <dgm:prSet/>
      <dgm:spPr/>
      <dgm:t>
        <a:bodyPr/>
        <a:lstStyle/>
        <a:p>
          <a:r>
            <a:rPr lang="pt-BR" baseline="0"/>
            <a:t>Microsoft's Cortana</a:t>
          </a:r>
          <a:endParaRPr lang="en-US"/>
        </a:p>
      </dgm:t>
    </dgm:pt>
    <dgm:pt modelId="{22C1EC61-3301-4D7F-9326-7B0061EFBCC8}" type="parTrans" cxnId="{16F60417-379F-4107-BFA2-2ECBA0FF24A6}">
      <dgm:prSet/>
      <dgm:spPr/>
      <dgm:t>
        <a:bodyPr/>
        <a:lstStyle/>
        <a:p>
          <a:endParaRPr lang="en-US"/>
        </a:p>
      </dgm:t>
    </dgm:pt>
    <dgm:pt modelId="{4E0D8CBF-C1F4-42C3-99BC-0813C394BF29}" type="sibTrans" cxnId="{16F60417-379F-4107-BFA2-2ECBA0FF24A6}">
      <dgm:prSet/>
      <dgm:spPr/>
      <dgm:t>
        <a:bodyPr/>
        <a:lstStyle/>
        <a:p>
          <a:endParaRPr lang="en-US"/>
        </a:p>
      </dgm:t>
    </dgm:pt>
    <dgm:pt modelId="{311597FA-8486-4C38-AF2F-96DB7660F971}">
      <dgm:prSet/>
      <dgm:spPr/>
      <dgm:t>
        <a:bodyPr/>
        <a:lstStyle/>
        <a:p>
          <a:r>
            <a:rPr lang="pt-BR" baseline="0"/>
            <a:t>Amazon's Alexa</a:t>
          </a:r>
          <a:endParaRPr lang="en-US"/>
        </a:p>
      </dgm:t>
    </dgm:pt>
    <dgm:pt modelId="{561DC06E-1DC4-4B79-ABC6-BB1C83F166A9}" type="parTrans" cxnId="{9CA85F74-816E-4136-BF2A-0EE7DDD73FF9}">
      <dgm:prSet/>
      <dgm:spPr/>
      <dgm:t>
        <a:bodyPr/>
        <a:lstStyle/>
        <a:p>
          <a:endParaRPr lang="en-US"/>
        </a:p>
      </dgm:t>
    </dgm:pt>
    <dgm:pt modelId="{18735877-94BC-4A7D-80ED-1213E0BE35FC}" type="sibTrans" cxnId="{9CA85F74-816E-4136-BF2A-0EE7DDD73FF9}">
      <dgm:prSet/>
      <dgm:spPr/>
      <dgm:t>
        <a:bodyPr/>
        <a:lstStyle/>
        <a:p>
          <a:endParaRPr lang="en-US"/>
        </a:p>
      </dgm:t>
    </dgm:pt>
    <dgm:pt modelId="{6A6DF837-699A-4DBE-B60F-99A93D0B6328}">
      <dgm:prSet/>
      <dgm:spPr/>
      <dgm:t>
        <a:bodyPr/>
        <a:lstStyle/>
        <a:p>
          <a:r>
            <a:rPr lang="pt-BR" baseline="0"/>
            <a:t>IBM's Watson</a:t>
          </a:r>
          <a:endParaRPr lang="en-US"/>
        </a:p>
      </dgm:t>
    </dgm:pt>
    <dgm:pt modelId="{4EE01017-F5FA-4179-97A0-2B2327B92366}" type="parTrans" cxnId="{188DA3BE-CED2-44F0-BA05-9D188C0389E1}">
      <dgm:prSet/>
      <dgm:spPr/>
      <dgm:t>
        <a:bodyPr/>
        <a:lstStyle/>
        <a:p>
          <a:endParaRPr lang="en-US"/>
        </a:p>
      </dgm:t>
    </dgm:pt>
    <dgm:pt modelId="{8CE2C218-3310-42F6-AF49-7330DE3BA0BC}" type="sibTrans" cxnId="{188DA3BE-CED2-44F0-BA05-9D188C0389E1}">
      <dgm:prSet/>
      <dgm:spPr/>
      <dgm:t>
        <a:bodyPr/>
        <a:lstStyle/>
        <a:p>
          <a:endParaRPr lang="en-US"/>
        </a:p>
      </dgm:t>
    </dgm:pt>
    <dgm:pt modelId="{97285C70-0D22-4D21-9A9D-7BB364644DBA}">
      <dgm:prSet/>
      <dgm:spPr/>
      <dgm:t>
        <a:bodyPr/>
        <a:lstStyle/>
        <a:p>
          <a:r>
            <a:rPr lang="pt-BR" baseline="0"/>
            <a:t>Visual Perception</a:t>
          </a:r>
          <a:endParaRPr lang="en-US"/>
        </a:p>
      </dgm:t>
    </dgm:pt>
    <dgm:pt modelId="{AED94248-F8EF-4F62-A3D4-5BA5BC8063C6}" type="parTrans" cxnId="{4CA04AE7-8F72-4FFB-A1E4-F54B7B40B016}">
      <dgm:prSet/>
      <dgm:spPr/>
      <dgm:t>
        <a:bodyPr/>
        <a:lstStyle/>
        <a:p>
          <a:endParaRPr lang="en-US"/>
        </a:p>
      </dgm:t>
    </dgm:pt>
    <dgm:pt modelId="{E25EE731-F769-4534-BD9E-415BE4857044}" type="sibTrans" cxnId="{4CA04AE7-8F72-4FFB-A1E4-F54B7B40B016}">
      <dgm:prSet/>
      <dgm:spPr/>
      <dgm:t>
        <a:bodyPr/>
        <a:lstStyle/>
        <a:p>
          <a:endParaRPr lang="en-US"/>
        </a:p>
      </dgm:t>
    </dgm:pt>
    <dgm:pt modelId="{50EBA02B-B980-4626-94AA-E9DE59C25214}">
      <dgm:prSet/>
      <dgm:spPr/>
      <dgm:t>
        <a:bodyPr/>
        <a:lstStyle/>
        <a:p>
          <a:r>
            <a:rPr lang="pt-BR" baseline="0"/>
            <a:t>Face Recognition</a:t>
          </a:r>
          <a:endParaRPr lang="en-US"/>
        </a:p>
      </dgm:t>
    </dgm:pt>
    <dgm:pt modelId="{BAA66688-DAC5-4BF3-846B-7A71F5963609}" type="parTrans" cxnId="{6966F2FA-274D-4630-9B7B-763E1E0377E0}">
      <dgm:prSet/>
      <dgm:spPr/>
      <dgm:t>
        <a:bodyPr/>
        <a:lstStyle/>
        <a:p>
          <a:endParaRPr lang="en-US"/>
        </a:p>
      </dgm:t>
    </dgm:pt>
    <dgm:pt modelId="{BB911088-4B3C-4A4F-BD9E-36FE00F878B0}" type="sibTrans" cxnId="{6966F2FA-274D-4630-9B7B-763E1E0377E0}">
      <dgm:prSet/>
      <dgm:spPr/>
      <dgm:t>
        <a:bodyPr/>
        <a:lstStyle/>
        <a:p>
          <a:endParaRPr lang="en-US"/>
        </a:p>
      </dgm:t>
    </dgm:pt>
    <dgm:pt modelId="{7482B2E3-E5DA-4186-8479-BE34D57D4114}" type="pres">
      <dgm:prSet presAssocID="{1B0FAF22-970A-4E6A-94A2-8C0EFE1B2B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AB676A-B6B9-487A-A830-4A2E378A7076}" type="pres">
      <dgm:prSet presAssocID="{E41A44E2-809A-4D65-847E-EFEFDD29539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5DA4-4FB6-4E70-93B2-C633BCD3C7FD}" type="pres">
      <dgm:prSet presAssocID="{D892ADAC-6EE3-4F84-9CCE-4C4EC5245D4B}" presName="sibTrans" presStyleCnt="0"/>
      <dgm:spPr/>
    </dgm:pt>
    <dgm:pt modelId="{BA475C8A-DAA9-427C-9154-7DFB35724E63}" type="pres">
      <dgm:prSet presAssocID="{DD121FB4-D338-4312-AA6E-B4F3CCB9A94F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F650C-D24A-4F65-ADB5-D7DD85F1B7BE}" type="pres">
      <dgm:prSet presAssocID="{F9BA3C46-5004-4400-9C1B-0134700674BB}" presName="sibTrans" presStyleCnt="0"/>
      <dgm:spPr/>
    </dgm:pt>
    <dgm:pt modelId="{4DC65676-6716-435F-919B-3FEB9821D9C1}" type="pres">
      <dgm:prSet presAssocID="{992EF8AE-1EDB-4F5C-911A-4D26D9D2ED42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58C89-1636-4923-B677-C09706435513}" type="pres">
      <dgm:prSet presAssocID="{1C582634-95C0-437B-822F-3B06A33778F8}" presName="sibTrans" presStyleCnt="0"/>
      <dgm:spPr/>
    </dgm:pt>
    <dgm:pt modelId="{C243711B-4271-4910-BE3F-2384AE02E15D}" type="pres">
      <dgm:prSet presAssocID="{FC6DA22B-EC9B-4092-A061-AF70A1F00DC6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DB0FA-C799-40AB-A149-9CD8789FD0AA}" type="pres">
      <dgm:prSet presAssocID="{18FE6226-7282-4CE1-85DF-8C0AF390910A}" presName="sibTrans" presStyleCnt="0"/>
      <dgm:spPr/>
    </dgm:pt>
    <dgm:pt modelId="{B74A90C0-9F39-456C-B334-EBA298D6D0BC}" type="pres">
      <dgm:prSet presAssocID="{ACF7B172-EC72-4F42-984B-E5B08414C25A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458E0-A90F-4829-A324-F6785CF719A6}" type="pres">
      <dgm:prSet presAssocID="{97E74F0C-6CD9-42B7-8F32-11613F8278A4}" presName="sibTrans" presStyleCnt="0"/>
      <dgm:spPr/>
    </dgm:pt>
    <dgm:pt modelId="{29970A7E-3716-499E-833A-0BD1FD20037C}" type="pres">
      <dgm:prSet presAssocID="{DB0B6C09-AC91-494B-95D0-EA21BD75BAB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DB0B4-D56D-4161-8CD7-997194921BA6}" type="pres">
      <dgm:prSet presAssocID="{2CCD4E76-DCFE-4303-94C7-E5A884C15DAC}" presName="sibTrans" presStyleCnt="0"/>
      <dgm:spPr/>
    </dgm:pt>
    <dgm:pt modelId="{79C82165-61C5-4E07-936C-E6E978A4BC79}" type="pres">
      <dgm:prSet presAssocID="{F8CA45E8-25EC-45F7-9181-93EF77D323D4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A48BE-55F8-409C-83C4-051C108FEDD9}" type="pres">
      <dgm:prSet presAssocID="{C1112A32-4DEE-4488-8227-B316517F95D4}" presName="sibTrans" presStyleCnt="0"/>
      <dgm:spPr/>
    </dgm:pt>
    <dgm:pt modelId="{17DC224B-5BF1-4D39-8E09-AB80909EEE75}" type="pres">
      <dgm:prSet presAssocID="{F708D05F-BA6B-4BE3-87DA-1745D262F831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D0B9-34E7-493E-A8A2-C0D00026CAAA}" type="pres">
      <dgm:prSet presAssocID="{7D4B4707-E01D-44AC-8902-CE12F93B8C2D}" presName="sibTrans" presStyleCnt="0"/>
      <dgm:spPr/>
    </dgm:pt>
    <dgm:pt modelId="{484C66FA-0AF8-4555-AA17-30585A0260C0}" type="pres">
      <dgm:prSet presAssocID="{04E621A1-E009-4163-8378-A52F6FF26F9A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241E4-3B14-4152-81F7-48103F7DB129}" type="pres">
      <dgm:prSet presAssocID="{485A9278-0BDF-4652-AFC0-EE8FB2668944}" presName="sibTrans" presStyleCnt="0"/>
      <dgm:spPr/>
    </dgm:pt>
    <dgm:pt modelId="{908D8275-302C-4722-90D2-2DB40D669621}" type="pres">
      <dgm:prSet presAssocID="{0A8633C1-1DF5-43FA-ACAC-80108CCA321C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E8CB1-38A0-4E05-88BE-4072A6B03473}" type="pres">
      <dgm:prSet presAssocID="{322BED01-0B33-4B66-B175-85AD76F1A312}" presName="sibTrans" presStyleCnt="0"/>
      <dgm:spPr/>
    </dgm:pt>
    <dgm:pt modelId="{042D0541-BC2F-4963-9CA6-30BE5D391EE2}" type="pres">
      <dgm:prSet presAssocID="{B0F3A7C5-7195-4354-9E43-F6EABB58DF61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4DAD7-AA37-4961-A27E-835CA7AF437A}" type="pres">
      <dgm:prSet presAssocID="{86440FC1-6617-400C-B3B6-0031123CE861}" presName="sibTrans" presStyleCnt="0"/>
      <dgm:spPr/>
    </dgm:pt>
    <dgm:pt modelId="{35B8B139-90AF-4519-9375-F3FA5CAC0BBF}" type="pres">
      <dgm:prSet presAssocID="{C6B89D8C-FCA6-4AD2-8EF8-41BCF82C34F9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C30D2-C290-4472-AB50-B0AD2B97815E}" type="pres">
      <dgm:prSet presAssocID="{4E0D8CBF-C1F4-42C3-99BC-0813C394BF29}" presName="sibTrans" presStyleCnt="0"/>
      <dgm:spPr/>
    </dgm:pt>
    <dgm:pt modelId="{E68519D4-6476-49F8-8A5A-D9E9F145CD18}" type="pres">
      <dgm:prSet presAssocID="{311597FA-8486-4C38-AF2F-96DB7660F971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ED11F-2E5C-41B1-979F-964B3E392DFD}" type="pres">
      <dgm:prSet presAssocID="{18735877-94BC-4A7D-80ED-1213E0BE35FC}" presName="sibTrans" presStyleCnt="0"/>
      <dgm:spPr/>
    </dgm:pt>
    <dgm:pt modelId="{952973B6-50B9-4793-BC29-49BEEBCACC69}" type="pres">
      <dgm:prSet presAssocID="{6A6DF837-699A-4DBE-B60F-99A93D0B6328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5ABE2-706B-491D-B941-696C67B31665}" type="pres">
      <dgm:prSet presAssocID="{8CE2C218-3310-42F6-AF49-7330DE3BA0BC}" presName="sibTrans" presStyleCnt="0"/>
      <dgm:spPr/>
    </dgm:pt>
    <dgm:pt modelId="{0D75CDE1-EBED-497E-BAD3-764112AAED6E}" type="pres">
      <dgm:prSet presAssocID="{97285C70-0D22-4D21-9A9D-7BB364644DBA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959E7-9F6D-4FE6-A3B9-036B0F76639C}" type="pres">
      <dgm:prSet presAssocID="{E25EE731-F769-4534-BD9E-415BE4857044}" presName="sibTrans" presStyleCnt="0"/>
      <dgm:spPr/>
    </dgm:pt>
    <dgm:pt modelId="{B1E54CDE-20D7-452E-9A32-CDFE41E8D252}" type="pres">
      <dgm:prSet presAssocID="{50EBA02B-B980-4626-94AA-E9DE59C25214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A0D641-7818-458F-94E8-78696034A68F}" srcId="{1B0FAF22-970A-4E6A-94A2-8C0EFE1B2B91}" destId="{04E621A1-E009-4163-8378-A52F6FF26F9A}" srcOrd="8" destOrd="0" parTransId="{71B5FC17-2640-4B60-87E0-3AF26BEB59EE}" sibTransId="{485A9278-0BDF-4652-AFC0-EE8FB2668944}"/>
    <dgm:cxn modelId="{C8332E70-2B72-444A-916E-391B184B0301}" type="presOf" srcId="{DB0B6C09-AC91-494B-95D0-EA21BD75BAB7}" destId="{29970A7E-3716-499E-833A-0BD1FD20037C}" srcOrd="0" destOrd="0" presId="urn:microsoft.com/office/officeart/2005/8/layout/default#1"/>
    <dgm:cxn modelId="{96499DBE-6762-44E4-9F4B-C85B6BB924CF}" srcId="{1B0FAF22-970A-4E6A-94A2-8C0EFE1B2B91}" destId="{B0F3A7C5-7195-4354-9E43-F6EABB58DF61}" srcOrd="10" destOrd="0" parTransId="{264CF96F-25AE-422D-BB5F-E345F80CA149}" sibTransId="{86440FC1-6617-400C-B3B6-0031123CE861}"/>
    <dgm:cxn modelId="{BBDEB7E2-639C-46DB-8B0C-0BAE02D455C2}" type="presOf" srcId="{F8CA45E8-25EC-45F7-9181-93EF77D323D4}" destId="{79C82165-61C5-4E07-936C-E6E978A4BC79}" srcOrd="0" destOrd="0" presId="urn:microsoft.com/office/officeart/2005/8/layout/default#1"/>
    <dgm:cxn modelId="{2005DB1C-778E-42B3-92B6-A687BE47CF1B}" srcId="{1B0FAF22-970A-4E6A-94A2-8C0EFE1B2B91}" destId="{DD121FB4-D338-4312-AA6E-B4F3CCB9A94F}" srcOrd="1" destOrd="0" parTransId="{4DDD7C53-C0F0-494D-83B6-63ACDC5ECF60}" sibTransId="{F9BA3C46-5004-4400-9C1B-0134700674BB}"/>
    <dgm:cxn modelId="{9CA85F74-816E-4136-BF2A-0EE7DDD73FF9}" srcId="{1B0FAF22-970A-4E6A-94A2-8C0EFE1B2B91}" destId="{311597FA-8486-4C38-AF2F-96DB7660F971}" srcOrd="12" destOrd="0" parTransId="{561DC06E-1DC4-4B79-ABC6-BB1C83F166A9}" sibTransId="{18735877-94BC-4A7D-80ED-1213E0BE35FC}"/>
    <dgm:cxn modelId="{4CA04AE7-8F72-4FFB-A1E4-F54B7B40B016}" srcId="{1B0FAF22-970A-4E6A-94A2-8C0EFE1B2B91}" destId="{97285C70-0D22-4D21-9A9D-7BB364644DBA}" srcOrd="14" destOrd="0" parTransId="{AED94248-F8EF-4F62-A3D4-5BA5BC8063C6}" sibTransId="{E25EE731-F769-4534-BD9E-415BE4857044}"/>
    <dgm:cxn modelId="{E4CA4159-1914-40F7-AD6A-6F1E0C9364C6}" type="presOf" srcId="{E41A44E2-809A-4D65-847E-EFEFDD29539D}" destId="{A2AB676A-B6B9-487A-A830-4A2E378A7076}" srcOrd="0" destOrd="0" presId="urn:microsoft.com/office/officeart/2005/8/layout/default#1"/>
    <dgm:cxn modelId="{9B3A70E8-7E82-4855-BF43-ECE2636541B2}" type="presOf" srcId="{ACF7B172-EC72-4F42-984B-E5B08414C25A}" destId="{B74A90C0-9F39-456C-B334-EBA298D6D0BC}" srcOrd="0" destOrd="0" presId="urn:microsoft.com/office/officeart/2005/8/layout/default#1"/>
    <dgm:cxn modelId="{16F60417-379F-4107-BFA2-2ECBA0FF24A6}" srcId="{1B0FAF22-970A-4E6A-94A2-8C0EFE1B2B91}" destId="{C6B89D8C-FCA6-4AD2-8EF8-41BCF82C34F9}" srcOrd="11" destOrd="0" parTransId="{22C1EC61-3301-4D7F-9326-7B0061EFBCC8}" sibTransId="{4E0D8CBF-C1F4-42C3-99BC-0813C394BF29}"/>
    <dgm:cxn modelId="{EA947B56-E03D-4688-8A17-E4F121880AD7}" srcId="{1B0FAF22-970A-4E6A-94A2-8C0EFE1B2B91}" destId="{0A8633C1-1DF5-43FA-ACAC-80108CCA321C}" srcOrd="9" destOrd="0" parTransId="{D0774281-EC97-4EC2-8472-DA8365087C81}" sibTransId="{322BED01-0B33-4B66-B175-85AD76F1A312}"/>
    <dgm:cxn modelId="{2538A34C-C10E-4C15-81AA-5235503197A0}" srcId="{1B0FAF22-970A-4E6A-94A2-8C0EFE1B2B91}" destId="{992EF8AE-1EDB-4F5C-911A-4D26D9D2ED42}" srcOrd="2" destOrd="0" parTransId="{9944D39D-CCE7-4024-B714-919422E41497}" sibTransId="{1C582634-95C0-437B-822F-3B06A33778F8}"/>
    <dgm:cxn modelId="{1CA105CC-0D53-42E5-96B1-6018814701D8}" srcId="{1B0FAF22-970A-4E6A-94A2-8C0EFE1B2B91}" destId="{DB0B6C09-AC91-494B-95D0-EA21BD75BAB7}" srcOrd="5" destOrd="0" parTransId="{3B06A4CA-2C0B-46E0-BC6A-66645F119C03}" sibTransId="{2CCD4E76-DCFE-4303-94C7-E5A884C15DAC}"/>
    <dgm:cxn modelId="{B361780D-3CB2-47D7-9B88-5F50E44E3592}" type="presOf" srcId="{6A6DF837-699A-4DBE-B60F-99A93D0B6328}" destId="{952973B6-50B9-4793-BC29-49BEEBCACC69}" srcOrd="0" destOrd="0" presId="urn:microsoft.com/office/officeart/2005/8/layout/default#1"/>
    <dgm:cxn modelId="{8B0012E2-5509-49EC-95F6-7170FEA921F6}" type="presOf" srcId="{97285C70-0D22-4D21-9A9D-7BB364644DBA}" destId="{0D75CDE1-EBED-497E-BAD3-764112AAED6E}" srcOrd="0" destOrd="0" presId="urn:microsoft.com/office/officeart/2005/8/layout/default#1"/>
    <dgm:cxn modelId="{70CC032F-C2CD-4220-8B38-B6A87F631110}" srcId="{1B0FAF22-970A-4E6A-94A2-8C0EFE1B2B91}" destId="{F708D05F-BA6B-4BE3-87DA-1745D262F831}" srcOrd="7" destOrd="0" parTransId="{9B1895C6-DB28-4E19-8530-34B6555517D0}" sibTransId="{7D4B4707-E01D-44AC-8902-CE12F93B8C2D}"/>
    <dgm:cxn modelId="{188DA3BE-CED2-44F0-BA05-9D188C0389E1}" srcId="{1B0FAF22-970A-4E6A-94A2-8C0EFE1B2B91}" destId="{6A6DF837-699A-4DBE-B60F-99A93D0B6328}" srcOrd="13" destOrd="0" parTransId="{4EE01017-F5FA-4179-97A0-2B2327B92366}" sibTransId="{8CE2C218-3310-42F6-AF49-7330DE3BA0BC}"/>
    <dgm:cxn modelId="{BD82B980-E690-464A-A7E0-85AF9DD09D2A}" type="presOf" srcId="{DD121FB4-D338-4312-AA6E-B4F3CCB9A94F}" destId="{BA475C8A-DAA9-427C-9154-7DFB35724E63}" srcOrd="0" destOrd="0" presId="urn:microsoft.com/office/officeart/2005/8/layout/default#1"/>
    <dgm:cxn modelId="{8B540479-2929-40AA-A68B-579C51044A4F}" type="presOf" srcId="{FC6DA22B-EC9B-4092-A061-AF70A1F00DC6}" destId="{C243711B-4271-4910-BE3F-2384AE02E15D}" srcOrd="0" destOrd="0" presId="urn:microsoft.com/office/officeart/2005/8/layout/default#1"/>
    <dgm:cxn modelId="{A54DB755-90DC-4686-A404-AB69C0802C3A}" srcId="{1B0FAF22-970A-4E6A-94A2-8C0EFE1B2B91}" destId="{E41A44E2-809A-4D65-847E-EFEFDD29539D}" srcOrd="0" destOrd="0" parTransId="{236C1B20-C1F4-4B20-98A7-BF89667BCF02}" sibTransId="{D892ADAC-6EE3-4F84-9CCE-4C4EC5245D4B}"/>
    <dgm:cxn modelId="{F53FE0BC-8EE0-4625-A684-D79ADAF30F1C}" type="presOf" srcId="{F708D05F-BA6B-4BE3-87DA-1745D262F831}" destId="{17DC224B-5BF1-4D39-8E09-AB80909EEE75}" srcOrd="0" destOrd="0" presId="urn:microsoft.com/office/officeart/2005/8/layout/default#1"/>
    <dgm:cxn modelId="{435CB628-9549-4571-B4B0-81CB0CB97A74}" type="presOf" srcId="{0A8633C1-1DF5-43FA-ACAC-80108CCA321C}" destId="{908D8275-302C-4722-90D2-2DB40D669621}" srcOrd="0" destOrd="0" presId="urn:microsoft.com/office/officeart/2005/8/layout/default#1"/>
    <dgm:cxn modelId="{82BCE7FE-87B1-47EB-80B7-0EBA23515A19}" type="presOf" srcId="{C6B89D8C-FCA6-4AD2-8EF8-41BCF82C34F9}" destId="{35B8B139-90AF-4519-9375-F3FA5CAC0BBF}" srcOrd="0" destOrd="0" presId="urn:microsoft.com/office/officeart/2005/8/layout/default#1"/>
    <dgm:cxn modelId="{6966F2FA-274D-4630-9B7B-763E1E0377E0}" srcId="{1B0FAF22-970A-4E6A-94A2-8C0EFE1B2B91}" destId="{50EBA02B-B980-4626-94AA-E9DE59C25214}" srcOrd="15" destOrd="0" parTransId="{BAA66688-DAC5-4BF3-846B-7A71F5963609}" sibTransId="{BB911088-4B3C-4A4F-BD9E-36FE00F878B0}"/>
    <dgm:cxn modelId="{FDD6C838-FD20-4055-9156-92E4326E69CD}" type="presOf" srcId="{311597FA-8486-4C38-AF2F-96DB7660F971}" destId="{E68519D4-6476-49F8-8A5A-D9E9F145CD18}" srcOrd="0" destOrd="0" presId="urn:microsoft.com/office/officeart/2005/8/layout/default#1"/>
    <dgm:cxn modelId="{F950D9B4-3935-4CEA-A40B-95639498D878}" type="presOf" srcId="{50EBA02B-B980-4626-94AA-E9DE59C25214}" destId="{B1E54CDE-20D7-452E-9A32-CDFE41E8D252}" srcOrd="0" destOrd="0" presId="urn:microsoft.com/office/officeart/2005/8/layout/default#1"/>
    <dgm:cxn modelId="{38296DB4-D6A0-4FE7-A1B8-542F96EFB36F}" srcId="{1B0FAF22-970A-4E6A-94A2-8C0EFE1B2B91}" destId="{ACF7B172-EC72-4F42-984B-E5B08414C25A}" srcOrd="4" destOrd="0" parTransId="{A4129C25-49C3-4704-BD47-18C479E3707C}" sibTransId="{97E74F0C-6CD9-42B7-8F32-11613F8278A4}"/>
    <dgm:cxn modelId="{DA4BD75A-3CCC-4F79-86F8-6590C4C115B2}" type="presOf" srcId="{992EF8AE-1EDB-4F5C-911A-4D26D9D2ED42}" destId="{4DC65676-6716-435F-919B-3FEB9821D9C1}" srcOrd="0" destOrd="0" presId="urn:microsoft.com/office/officeart/2005/8/layout/default#1"/>
    <dgm:cxn modelId="{42C91556-8108-4BDA-A9AF-BE8E3F5DD22C}" type="presOf" srcId="{1B0FAF22-970A-4E6A-94A2-8C0EFE1B2B91}" destId="{7482B2E3-E5DA-4186-8479-BE34D57D4114}" srcOrd="0" destOrd="0" presId="urn:microsoft.com/office/officeart/2005/8/layout/default#1"/>
    <dgm:cxn modelId="{1F96ED4F-2BF3-44D3-A3F8-73B3258883FE}" srcId="{1B0FAF22-970A-4E6A-94A2-8C0EFE1B2B91}" destId="{FC6DA22B-EC9B-4092-A061-AF70A1F00DC6}" srcOrd="3" destOrd="0" parTransId="{85864CB3-AE97-4F3A-A51A-91C295998ADF}" sibTransId="{18FE6226-7282-4CE1-85DF-8C0AF390910A}"/>
    <dgm:cxn modelId="{D0797F6C-3C0F-4C39-B500-E30032C1D844}" srcId="{1B0FAF22-970A-4E6A-94A2-8C0EFE1B2B91}" destId="{F8CA45E8-25EC-45F7-9181-93EF77D323D4}" srcOrd="6" destOrd="0" parTransId="{18C08D46-22DA-4534-888C-AC342C715C2E}" sibTransId="{C1112A32-4DEE-4488-8227-B316517F95D4}"/>
    <dgm:cxn modelId="{75D56CBF-EF15-4E2F-B58A-53400ADC566F}" type="presOf" srcId="{04E621A1-E009-4163-8378-A52F6FF26F9A}" destId="{484C66FA-0AF8-4555-AA17-30585A0260C0}" srcOrd="0" destOrd="0" presId="urn:microsoft.com/office/officeart/2005/8/layout/default#1"/>
    <dgm:cxn modelId="{3E636604-6C8D-47B3-9A3C-BC1E64CD73A5}" type="presOf" srcId="{B0F3A7C5-7195-4354-9E43-F6EABB58DF61}" destId="{042D0541-BC2F-4963-9CA6-30BE5D391EE2}" srcOrd="0" destOrd="0" presId="urn:microsoft.com/office/officeart/2005/8/layout/default#1"/>
    <dgm:cxn modelId="{56C6A9A7-1634-40C1-8D34-0FAB0552FF58}" type="presParOf" srcId="{7482B2E3-E5DA-4186-8479-BE34D57D4114}" destId="{A2AB676A-B6B9-487A-A830-4A2E378A7076}" srcOrd="0" destOrd="0" presId="urn:microsoft.com/office/officeart/2005/8/layout/default#1"/>
    <dgm:cxn modelId="{60E5625C-3063-4214-A796-61D1954B6C4F}" type="presParOf" srcId="{7482B2E3-E5DA-4186-8479-BE34D57D4114}" destId="{DC545DA4-4FB6-4E70-93B2-C633BCD3C7FD}" srcOrd="1" destOrd="0" presId="urn:microsoft.com/office/officeart/2005/8/layout/default#1"/>
    <dgm:cxn modelId="{C8C5A903-2200-4396-A3F9-93033DC2AD65}" type="presParOf" srcId="{7482B2E3-E5DA-4186-8479-BE34D57D4114}" destId="{BA475C8A-DAA9-427C-9154-7DFB35724E63}" srcOrd="2" destOrd="0" presId="urn:microsoft.com/office/officeart/2005/8/layout/default#1"/>
    <dgm:cxn modelId="{698ED32A-6CDD-4206-B2A5-5ADC67301432}" type="presParOf" srcId="{7482B2E3-E5DA-4186-8479-BE34D57D4114}" destId="{5C5F650C-D24A-4F65-ADB5-D7DD85F1B7BE}" srcOrd="3" destOrd="0" presId="urn:microsoft.com/office/officeart/2005/8/layout/default#1"/>
    <dgm:cxn modelId="{729F67BF-A78F-4A52-9158-2E3D92FFA63E}" type="presParOf" srcId="{7482B2E3-E5DA-4186-8479-BE34D57D4114}" destId="{4DC65676-6716-435F-919B-3FEB9821D9C1}" srcOrd="4" destOrd="0" presId="urn:microsoft.com/office/officeart/2005/8/layout/default#1"/>
    <dgm:cxn modelId="{A5650F42-F963-4CE9-8143-2C6084B8D5AD}" type="presParOf" srcId="{7482B2E3-E5DA-4186-8479-BE34D57D4114}" destId="{29558C89-1636-4923-B677-C09706435513}" srcOrd="5" destOrd="0" presId="urn:microsoft.com/office/officeart/2005/8/layout/default#1"/>
    <dgm:cxn modelId="{6E018BA6-6377-4857-A818-2EBA695DACF8}" type="presParOf" srcId="{7482B2E3-E5DA-4186-8479-BE34D57D4114}" destId="{C243711B-4271-4910-BE3F-2384AE02E15D}" srcOrd="6" destOrd="0" presId="urn:microsoft.com/office/officeart/2005/8/layout/default#1"/>
    <dgm:cxn modelId="{ACA4B214-A703-46F6-A7C7-45A972F285AD}" type="presParOf" srcId="{7482B2E3-E5DA-4186-8479-BE34D57D4114}" destId="{95CDB0FA-C799-40AB-A149-9CD8789FD0AA}" srcOrd="7" destOrd="0" presId="urn:microsoft.com/office/officeart/2005/8/layout/default#1"/>
    <dgm:cxn modelId="{67C5A5A4-A8F0-474F-9B8B-8DFDE71D143C}" type="presParOf" srcId="{7482B2E3-E5DA-4186-8479-BE34D57D4114}" destId="{B74A90C0-9F39-456C-B334-EBA298D6D0BC}" srcOrd="8" destOrd="0" presId="urn:microsoft.com/office/officeart/2005/8/layout/default#1"/>
    <dgm:cxn modelId="{C0A4AF74-11D2-4699-AE1E-BE9E92CDA682}" type="presParOf" srcId="{7482B2E3-E5DA-4186-8479-BE34D57D4114}" destId="{3EC458E0-A90F-4829-A324-F6785CF719A6}" srcOrd="9" destOrd="0" presId="urn:microsoft.com/office/officeart/2005/8/layout/default#1"/>
    <dgm:cxn modelId="{81289C63-56D9-4786-8C7B-AA475BEA0651}" type="presParOf" srcId="{7482B2E3-E5DA-4186-8479-BE34D57D4114}" destId="{29970A7E-3716-499E-833A-0BD1FD20037C}" srcOrd="10" destOrd="0" presId="urn:microsoft.com/office/officeart/2005/8/layout/default#1"/>
    <dgm:cxn modelId="{53E0B438-31B8-4EE1-B1AE-AC59526CDD6E}" type="presParOf" srcId="{7482B2E3-E5DA-4186-8479-BE34D57D4114}" destId="{FCCDB0B4-D56D-4161-8CD7-997194921BA6}" srcOrd="11" destOrd="0" presId="urn:microsoft.com/office/officeart/2005/8/layout/default#1"/>
    <dgm:cxn modelId="{076A0418-EE65-453E-B836-E8AD5F0171EB}" type="presParOf" srcId="{7482B2E3-E5DA-4186-8479-BE34D57D4114}" destId="{79C82165-61C5-4E07-936C-E6E978A4BC79}" srcOrd="12" destOrd="0" presId="urn:microsoft.com/office/officeart/2005/8/layout/default#1"/>
    <dgm:cxn modelId="{491A03E3-EB24-4F8A-82D9-C378BE9C70A3}" type="presParOf" srcId="{7482B2E3-E5DA-4186-8479-BE34D57D4114}" destId="{971A48BE-55F8-409C-83C4-051C108FEDD9}" srcOrd="13" destOrd="0" presId="urn:microsoft.com/office/officeart/2005/8/layout/default#1"/>
    <dgm:cxn modelId="{DC13519C-56A9-48D6-B577-1444A0458785}" type="presParOf" srcId="{7482B2E3-E5DA-4186-8479-BE34D57D4114}" destId="{17DC224B-5BF1-4D39-8E09-AB80909EEE75}" srcOrd="14" destOrd="0" presId="urn:microsoft.com/office/officeart/2005/8/layout/default#1"/>
    <dgm:cxn modelId="{B5D3375C-0F7E-495E-A864-7DD5E9A45DAF}" type="presParOf" srcId="{7482B2E3-E5DA-4186-8479-BE34D57D4114}" destId="{9E6BD0B9-34E7-493E-A8A2-C0D00026CAAA}" srcOrd="15" destOrd="0" presId="urn:microsoft.com/office/officeart/2005/8/layout/default#1"/>
    <dgm:cxn modelId="{9F8F4518-A5E8-4351-AB3E-7E6AB737E91E}" type="presParOf" srcId="{7482B2E3-E5DA-4186-8479-BE34D57D4114}" destId="{484C66FA-0AF8-4555-AA17-30585A0260C0}" srcOrd="16" destOrd="0" presId="urn:microsoft.com/office/officeart/2005/8/layout/default#1"/>
    <dgm:cxn modelId="{EFEA43B2-B166-44EF-8862-9B4EB4C8A897}" type="presParOf" srcId="{7482B2E3-E5DA-4186-8479-BE34D57D4114}" destId="{0A9241E4-3B14-4152-81F7-48103F7DB129}" srcOrd="17" destOrd="0" presId="urn:microsoft.com/office/officeart/2005/8/layout/default#1"/>
    <dgm:cxn modelId="{794C7BF2-0561-405B-95AE-36DB5CE37CA8}" type="presParOf" srcId="{7482B2E3-E5DA-4186-8479-BE34D57D4114}" destId="{908D8275-302C-4722-90D2-2DB40D669621}" srcOrd="18" destOrd="0" presId="urn:microsoft.com/office/officeart/2005/8/layout/default#1"/>
    <dgm:cxn modelId="{5D48B003-1257-4549-8A34-5B826D259238}" type="presParOf" srcId="{7482B2E3-E5DA-4186-8479-BE34D57D4114}" destId="{4BBE8CB1-38A0-4E05-88BE-4072A6B03473}" srcOrd="19" destOrd="0" presId="urn:microsoft.com/office/officeart/2005/8/layout/default#1"/>
    <dgm:cxn modelId="{16DD3FFB-751A-4369-8B5B-F62E23F370FC}" type="presParOf" srcId="{7482B2E3-E5DA-4186-8479-BE34D57D4114}" destId="{042D0541-BC2F-4963-9CA6-30BE5D391EE2}" srcOrd="20" destOrd="0" presId="urn:microsoft.com/office/officeart/2005/8/layout/default#1"/>
    <dgm:cxn modelId="{6E89DCF2-1255-4F34-95F6-B62DC9CAFA86}" type="presParOf" srcId="{7482B2E3-E5DA-4186-8479-BE34D57D4114}" destId="{6224DAD7-AA37-4961-A27E-835CA7AF437A}" srcOrd="21" destOrd="0" presId="urn:microsoft.com/office/officeart/2005/8/layout/default#1"/>
    <dgm:cxn modelId="{8B2396B1-76FF-4A7F-BA44-0FB084942656}" type="presParOf" srcId="{7482B2E3-E5DA-4186-8479-BE34D57D4114}" destId="{35B8B139-90AF-4519-9375-F3FA5CAC0BBF}" srcOrd="22" destOrd="0" presId="urn:microsoft.com/office/officeart/2005/8/layout/default#1"/>
    <dgm:cxn modelId="{35823FBE-235D-49A5-AA0F-56BABBB8A145}" type="presParOf" srcId="{7482B2E3-E5DA-4186-8479-BE34D57D4114}" destId="{7D0C30D2-C290-4472-AB50-B0AD2B97815E}" srcOrd="23" destOrd="0" presId="urn:microsoft.com/office/officeart/2005/8/layout/default#1"/>
    <dgm:cxn modelId="{39DFBB3A-1EF4-470B-BF18-FA812CEBABBF}" type="presParOf" srcId="{7482B2E3-E5DA-4186-8479-BE34D57D4114}" destId="{E68519D4-6476-49F8-8A5A-D9E9F145CD18}" srcOrd="24" destOrd="0" presId="urn:microsoft.com/office/officeart/2005/8/layout/default#1"/>
    <dgm:cxn modelId="{72427C4E-D45D-42B0-A37E-535A9C36F031}" type="presParOf" srcId="{7482B2E3-E5DA-4186-8479-BE34D57D4114}" destId="{739ED11F-2E5C-41B1-979F-964B3E392DFD}" srcOrd="25" destOrd="0" presId="urn:microsoft.com/office/officeart/2005/8/layout/default#1"/>
    <dgm:cxn modelId="{CECEE9CA-402E-4B59-93D0-E3B13A456E15}" type="presParOf" srcId="{7482B2E3-E5DA-4186-8479-BE34D57D4114}" destId="{952973B6-50B9-4793-BC29-49BEEBCACC69}" srcOrd="26" destOrd="0" presId="urn:microsoft.com/office/officeart/2005/8/layout/default#1"/>
    <dgm:cxn modelId="{CA57F6F8-424A-43A6-A035-41D8C804500F}" type="presParOf" srcId="{7482B2E3-E5DA-4186-8479-BE34D57D4114}" destId="{A785ABE2-706B-491D-B941-696C67B31665}" srcOrd="27" destOrd="0" presId="urn:microsoft.com/office/officeart/2005/8/layout/default#1"/>
    <dgm:cxn modelId="{93E7A5FB-653E-48E7-AEC3-063B0270D6EF}" type="presParOf" srcId="{7482B2E3-E5DA-4186-8479-BE34D57D4114}" destId="{0D75CDE1-EBED-497E-BAD3-764112AAED6E}" srcOrd="28" destOrd="0" presId="urn:microsoft.com/office/officeart/2005/8/layout/default#1"/>
    <dgm:cxn modelId="{29DEE4C6-7C2F-4E97-906B-FE6506A6612A}" type="presParOf" srcId="{7482B2E3-E5DA-4186-8479-BE34D57D4114}" destId="{0FE959E7-9F6D-4FE6-A3B9-036B0F76639C}" srcOrd="29" destOrd="0" presId="urn:microsoft.com/office/officeart/2005/8/layout/default#1"/>
    <dgm:cxn modelId="{A0774EA3-4546-418D-8A6F-C55406B8B5A0}" type="presParOf" srcId="{7482B2E3-E5DA-4186-8479-BE34D57D4114}" destId="{B1E54CDE-20D7-452E-9A32-CDFE41E8D252}" srcOrd="3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7FB74-A2E0-47D4-BC87-0F94F04D2F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7BD97-CE38-48F4-B3F0-4BD24B2C8484}">
      <dgm:prSet/>
      <dgm:spPr/>
      <dgm:t>
        <a:bodyPr/>
        <a:lstStyle/>
        <a:p>
          <a:pPr>
            <a:defRPr cap="all"/>
          </a:pPr>
          <a:r>
            <a:rPr lang="pt-BR"/>
            <a:t>Python</a:t>
          </a:r>
          <a:endParaRPr lang="en-US"/>
        </a:p>
      </dgm:t>
    </dgm:pt>
    <dgm:pt modelId="{A0611E57-58DF-48CD-9F6F-A8EC32C42BBF}" type="parTrans" cxnId="{0529C2E2-784F-4361-BF25-DF3BCD42D264}">
      <dgm:prSet/>
      <dgm:spPr/>
      <dgm:t>
        <a:bodyPr/>
        <a:lstStyle/>
        <a:p>
          <a:endParaRPr lang="en-US"/>
        </a:p>
      </dgm:t>
    </dgm:pt>
    <dgm:pt modelId="{743E8315-0C7D-497A-B4DB-8EE9D3D61824}" type="sibTrans" cxnId="{0529C2E2-784F-4361-BF25-DF3BCD42D264}">
      <dgm:prSet/>
      <dgm:spPr/>
      <dgm:t>
        <a:bodyPr/>
        <a:lstStyle/>
        <a:p>
          <a:endParaRPr lang="en-US"/>
        </a:p>
      </dgm:t>
    </dgm:pt>
    <dgm:pt modelId="{7D60BDD5-208B-4943-B573-F1359694B260}">
      <dgm:prSet/>
      <dgm:spPr/>
      <dgm:t>
        <a:bodyPr/>
        <a:lstStyle/>
        <a:p>
          <a:pPr>
            <a:defRPr cap="all"/>
          </a:pPr>
          <a:r>
            <a:rPr lang="pt-BR"/>
            <a:t>Bibliotecas Necessárias</a:t>
          </a:r>
          <a:endParaRPr lang="en-US"/>
        </a:p>
      </dgm:t>
    </dgm:pt>
    <dgm:pt modelId="{82A03262-81F5-47F0-8521-45C600C3C17E}" type="parTrans" cxnId="{64ADD000-D61E-414A-A7AF-8AF8D87D3791}">
      <dgm:prSet/>
      <dgm:spPr/>
      <dgm:t>
        <a:bodyPr/>
        <a:lstStyle/>
        <a:p>
          <a:endParaRPr lang="en-US"/>
        </a:p>
      </dgm:t>
    </dgm:pt>
    <dgm:pt modelId="{761A77E0-B2F6-4F5B-9E8F-5497CC117287}" type="sibTrans" cxnId="{64ADD000-D61E-414A-A7AF-8AF8D87D3791}">
      <dgm:prSet/>
      <dgm:spPr/>
      <dgm:t>
        <a:bodyPr/>
        <a:lstStyle/>
        <a:p>
          <a:endParaRPr lang="en-US"/>
        </a:p>
      </dgm:t>
    </dgm:pt>
    <dgm:pt modelId="{C30C2ED6-D212-4472-B791-21A88AF37670}">
      <dgm:prSet/>
      <dgm:spPr/>
      <dgm:t>
        <a:bodyPr/>
        <a:lstStyle/>
        <a:p>
          <a:pPr>
            <a:defRPr cap="all"/>
          </a:pPr>
          <a:r>
            <a:rPr lang="pt-BR"/>
            <a:t>IDE</a:t>
          </a:r>
          <a:endParaRPr lang="en-US"/>
        </a:p>
      </dgm:t>
    </dgm:pt>
    <dgm:pt modelId="{011AD673-11A0-445B-9BA0-61359E11C00E}" type="parTrans" cxnId="{AB45543C-CD54-45BA-AD45-E9B12FBB3E02}">
      <dgm:prSet/>
      <dgm:spPr/>
      <dgm:t>
        <a:bodyPr/>
        <a:lstStyle/>
        <a:p>
          <a:endParaRPr lang="en-US"/>
        </a:p>
      </dgm:t>
    </dgm:pt>
    <dgm:pt modelId="{33D18B29-E211-4E9D-946D-E7DB775768C1}" type="sibTrans" cxnId="{AB45543C-CD54-45BA-AD45-E9B12FBB3E02}">
      <dgm:prSet/>
      <dgm:spPr/>
      <dgm:t>
        <a:bodyPr/>
        <a:lstStyle/>
        <a:p>
          <a:endParaRPr lang="en-US"/>
        </a:p>
      </dgm:t>
    </dgm:pt>
    <dgm:pt modelId="{0AF3D144-C619-4ED3-B360-A05759664E74}" type="pres">
      <dgm:prSet presAssocID="{29A7FB74-A2E0-47D4-BC87-0F94F04D2F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E0180C-61B0-4C6A-B012-06FCE4C09496}" type="pres">
      <dgm:prSet presAssocID="{F1E7BD97-CE38-48F4-B3F0-4BD24B2C8484}" presName="compNode" presStyleCnt="0"/>
      <dgm:spPr/>
    </dgm:pt>
    <dgm:pt modelId="{81F5E627-CBFD-4A09-B95C-CFEE70560026}" type="pres">
      <dgm:prSet presAssocID="{F1E7BD97-CE38-48F4-B3F0-4BD24B2C8484}" presName="iconBgRect" presStyleLbl="bgShp" presStyleIdx="0" presStyleCnt="3"/>
      <dgm:spPr/>
    </dgm:pt>
    <dgm:pt modelId="{0B7F06DE-5B85-43C4-999B-7DD9CA860BB2}" type="pres">
      <dgm:prSet presAssocID="{F1E7BD97-CE38-48F4-B3F0-4BD24B2C84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gramador"/>
        </a:ext>
      </dgm:extLst>
    </dgm:pt>
    <dgm:pt modelId="{B23D1A4E-49AB-425F-9A5A-7A1BDCB1EB9A}" type="pres">
      <dgm:prSet presAssocID="{F1E7BD97-CE38-48F4-B3F0-4BD24B2C8484}" presName="spaceRect" presStyleCnt="0"/>
      <dgm:spPr/>
    </dgm:pt>
    <dgm:pt modelId="{D47F73A7-AD9B-4E32-A580-C94E8B22A69C}" type="pres">
      <dgm:prSet presAssocID="{F1E7BD97-CE38-48F4-B3F0-4BD24B2C848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C0370D-FBB2-46A0-AB53-A40F2D9631D3}" type="pres">
      <dgm:prSet presAssocID="{743E8315-0C7D-497A-B4DB-8EE9D3D61824}" presName="sibTrans" presStyleCnt="0"/>
      <dgm:spPr/>
    </dgm:pt>
    <dgm:pt modelId="{988C4AC6-A871-4BD7-92E9-B2066534CCA7}" type="pres">
      <dgm:prSet presAssocID="{7D60BDD5-208B-4943-B573-F1359694B260}" presName="compNode" presStyleCnt="0"/>
      <dgm:spPr/>
    </dgm:pt>
    <dgm:pt modelId="{DA89481D-8A67-4C08-A61F-C47148E411D7}" type="pres">
      <dgm:prSet presAssocID="{7D60BDD5-208B-4943-B573-F1359694B260}" presName="iconBgRect" presStyleLbl="bgShp" presStyleIdx="1" presStyleCnt="3"/>
      <dgm:spPr/>
    </dgm:pt>
    <dgm:pt modelId="{05B0B1BC-F4FC-454C-AD6D-E449029F31EE}" type="pres">
      <dgm:prSet presAssocID="{7D60BDD5-208B-4943-B573-F1359694B2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vros"/>
        </a:ext>
      </dgm:extLst>
    </dgm:pt>
    <dgm:pt modelId="{682CA311-2157-46FB-ABCD-1DEA80063D50}" type="pres">
      <dgm:prSet presAssocID="{7D60BDD5-208B-4943-B573-F1359694B260}" presName="spaceRect" presStyleCnt="0"/>
      <dgm:spPr/>
    </dgm:pt>
    <dgm:pt modelId="{37C3ADEC-11E6-44F2-913F-CEC87EDC54F2}" type="pres">
      <dgm:prSet presAssocID="{7D60BDD5-208B-4943-B573-F1359694B260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2BBF311-A5FF-49DF-8545-8B30DB944F85}" type="pres">
      <dgm:prSet presAssocID="{761A77E0-B2F6-4F5B-9E8F-5497CC117287}" presName="sibTrans" presStyleCnt="0"/>
      <dgm:spPr/>
    </dgm:pt>
    <dgm:pt modelId="{17713858-0577-4E67-8B5A-BF7AB149EFED}" type="pres">
      <dgm:prSet presAssocID="{C30C2ED6-D212-4472-B791-21A88AF37670}" presName="compNode" presStyleCnt="0"/>
      <dgm:spPr/>
    </dgm:pt>
    <dgm:pt modelId="{3F17D209-A3E1-427A-89CA-6E8EF851A744}" type="pres">
      <dgm:prSet presAssocID="{C30C2ED6-D212-4472-B791-21A88AF37670}" presName="iconBgRect" presStyleLbl="bgShp" presStyleIdx="2" presStyleCnt="3"/>
      <dgm:spPr/>
    </dgm:pt>
    <dgm:pt modelId="{1C954D7F-CB58-470C-BE8E-01BB031CFE21}" type="pres">
      <dgm:prSet presAssocID="{C30C2ED6-D212-4472-B791-21A88AF376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mployee Badge"/>
        </a:ext>
      </dgm:extLst>
    </dgm:pt>
    <dgm:pt modelId="{3991F3D3-EF91-415C-99A6-56744D3E6297}" type="pres">
      <dgm:prSet presAssocID="{C30C2ED6-D212-4472-B791-21A88AF37670}" presName="spaceRect" presStyleCnt="0"/>
      <dgm:spPr/>
    </dgm:pt>
    <dgm:pt modelId="{9AF6D31F-B0D0-4939-87FF-FEF2E0E949D5}" type="pres">
      <dgm:prSet presAssocID="{C30C2ED6-D212-4472-B791-21A88AF3767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29C2E2-784F-4361-BF25-DF3BCD42D264}" srcId="{29A7FB74-A2E0-47D4-BC87-0F94F04D2FB2}" destId="{F1E7BD97-CE38-48F4-B3F0-4BD24B2C8484}" srcOrd="0" destOrd="0" parTransId="{A0611E57-58DF-48CD-9F6F-A8EC32C42BBF}" sibTransId="{743E8315-0C7D-497A-B4DB-8EE9D3D61824}"/>
    <dgm:cxn modelId="{0DE61A0B-7520-4784-AC95-2744AE5F8F5F}" type="presOf" srcId="{7D60BDD5-208B-4943-B573-F1359694B260}" destId="{37C3ADEC-11E6-44F2-913F-CEC87EDC54F2}" srcOrd="0" destOrd="0" presId="urn:microsoft.com/office/officeart/2018/5/layout/IconCircleLabelList"/>
    <dgm:cxn modelId="{64ADD000-D61E-414A-A7AF-8AF8D87D3791}" srcId="{29A7FB74-A2E0-47D4-BC87-0F94F04D2FB2}" destId="{7D60BDD5-208B-4943-B573-F1359694B260}" srcOrd="1" destOrd="0" parTransId="{82A03262-81F5-47F0-8521-45C600C3C17E}" sibTransId="{761A77E0-B2F6-4F5B-9E8F-5497CC117287}"/>
    <dgm:cxn modelId="{AB45543C-CD54-45BA-AD45-E9B12FBB3E02}" srcId="{29A7FB74-A2E0-47D4-BC87-0F94F04D2FB2}" destId="{C30C2ED6-D212-4472-B791-21A88AF37670}" srcOrd="2" destOrd="0" parTransId="{011AD673-11A0-445B-9BA0-61359E11C00E}" sibTransId="{33D18B29-E211-4E9D-946D-E7DB775768C1}"/>
    <dgm:cxn modelId="{2D6E1A8F-19E0-4DA3-8DD7-6B3449E07BA3}" type="presOf" srcId="{29A7FB74-A2E0-47D4-BC87-0F94F04D2FB2}" destId="{0AF3D144-C619-4ED3-B360-A05759664E74}" srcOrd="0" destOrd="0" presId="urn:microsoft.com/office/officeart/2018/5/layout/IconCircleLabelList"/>
    <dgm:cxn modelId="{6117DFB0-B4E0-4DF7-864E-F62DED39C00A}" type="presOf" srcId="{C30C2ED6-D212-4472-B791-21A88AF37670}" destId="{9AF6D31F-B0D0-4939-87FF-FEF2E0E949D5}" srcOrd="0" destOrd="0" presId="urn:microsoft.com/office/officeart/2018/5/layout/IconCircleLabelList"/>
    <dgm:cxn modelId="{F87E79C2-671C-418F-97E3-A4B6EE9ED61E}" type="presOf" srcId="{F1E7BD97-CE38-48F4-B3F0-4BD24B2C8484}" destId="{D47F73A7-AD9B-4E32-A580-C94E8B22A69C}" srcOrd="0" destOrd="0" presId="urn:microsoft.com/office/officeart/2018/5/layout/IconCircleLabelList"/>
    <dgm:cxn modelId="{C863C51A-84C9-498F-9FC3-019DECA28B81}" type="presParOf" srcId="{0AF3D144-C619-4ED3-B360-A05759664E74}" destId="{D6E0180C-61B0-4C6A-B012-06FCE4C09496}" srcOrd="0" destOrd="0" presId="urn:microsoft.com/office/officeart/2018/5/layout/IconCircleLabelList"/>
    <dgm:cxn modelId="{ABBEC068-04CC-4E51-92CA-7087D2795CB8}" type="presParOf" srcId="{D6E0180C-61B0-4C6A-B012-06FCE4C09496}" destId="{81F5E627-CBFD-4A09-B95C-CFEE70560026}" srcOrd="0" destOrd="0" presId="urn:microsoft.com/office/officeart/2018/5/layout/IconCircleLabelList"/>
    <dgm:cxn modelId="{E42FB382-3BA0-4E74-ACA5-74F96DAB8077}" type="presParOf" srcId="{D6E0180C-61B0-4C6A-B012-06FCE4C09496}" destId="{0B7F06DE-5B85-43C4-999B-7DD9CA860BB2}" srcOrd="1" destOrd="0" presId="urn:microsoft.com/office/officeart/2018/5/layout/IconCircleLabelList"/>
    <dgm:cxn modelId="{EF085301-A72C-451F-96CE-EB6950B4D14C}" type="presParOf" srcId="{D6E0180C-61B0-4C6A-B012-06FCE4C09496}" destId="{B23D1A4E-49AB-425F-9A5A-7A1BDCB1EB9A}" srcOrd="2" destOrd="0" presId="urn:microsoft.com/office/officeart/2018/5/layout/IconCircleLabelList"/>
    <dgm:cxn modelId="{9351CB57-788A-4510-B49C-6DDA448A6A03}" type="presParOf" srcId="{D6E0180C-61B0-4C6A-B012-06FCE4C09496}" destId="{D47F73A7-AD9B-4E32-A580-C94E8B22A69C}" srcOrd="3" destOrd="0" presId="urn:microsoft.com/office/officeart/2018/5/layout/IconCircleLabelList"/>
    <dgm:cxn modelId="{2AC5E84E-14A6-4230-9D09-EE577A383503}" type="presParOf" srcId="{0AF3D144-C619-4ED3-B360-A05759664E74}" destId="{5EC0370D-FBB2-46A0-AB53-A40F2D9631D3}" srcOrd="1" destOrd="0" presId="urn:microsoft.com/office/officeart/2018/5/layout/IconCircleLabelList"/>
    <dgm:cxn modelId="{C8E1CF35-075C-4664-A7F9-A08EF5B487FD}" type="presParOf" srcId="{0AF3D144-C619-4ED3-B360-A05759664E74}" destId="{988C4AC6-A871-4BD7-92E9-B2066534CCA7}" srcOrd="2" destOrd="0" presId="urn:microsoft.com/office/officeart/2018/5/layout/IconCircleLabelList"/>
    <dgm:cxn modelId="{4277A001-F184-4FA8-A914-1BA730EBA83F}" type="presParOf" srcId="{988C4AC6-A871-4BD7-92E9-B2066534CCA7}" destId="{DA89481D-8A67-4C08-A61F-C47148E411D7}" srcOrd="0" destOrd="0" presId="urn:microsoft.com/office/officeart/2018/5/layout/IconCircleLabelList"/>
    <dgm:cxn modelId="{0933537F-EA85-4734-BAE4-ECA8CF254228}" type="presParOf" srcId="{988C4AC6-A871-4BD7-92E9-B2066534CCA7}" destId="{05B0B1BC-F4FC-454C-AD6D-E449029F31EE}" srcOrd="1" destOrd="0" presId="urn:microsoft.com/office/officeart/2018/5/layout/IconCircleLabelList"/>
    <dgm:cxn modelId="{03248D41-E3AB-416D-8A66-5BE97CB1060D}" type="presParOf" srcId="{988C4AC6-A871-4BD7-92E9-B2066534CCA7}" destId="{682CA311-2157-46FB-ABCD-1DEA80063D50}" srcOrd="2" destOrd="0" presId="urn:microsoft.com/office/officeart/2018/5/layout/IconCircleLabelList"/>
    <dgm:cxn modelId="{ED8C2614-3FED-4180-B71A-5E8EF495491C}" type="presParOf" srcId="{988C4AC6-A871-4BD7-92E9-B2066534CCA7}" destId="{37C3ADEC-11E6-44F2-913F-CEC87EDC54F2}" srcOrd="3" destOrd="0" presId="urn:microsoft.com/office/officeart/2018/5/layout/IconCircleLabelList"/>
    <dgm:cxn modelId="{FC160FB0-8154-48DA-A57F-2228442F1C90}" type="presParOf" srcId="{0AF3D144-C619-4ED3-B360-A05759664E74}" destId="{72BBF311-A5FF-49DF-8545-8B30DB944F85}" srcOrd="3" destOrd="0" presId="urn:microsoft.com/office/officeart/2018/5/layout/IconCircleLabelList"/>
    <dgm:cxn modelId="{27862AAF-6470-443A-A5D9-6A42996E377D}" type="presParOf" srcId="{0AF3D144-C619-4ED3-B360-A05759664E74}" destId="{17713858-0577-4E67-8B5A-BF7AB149EFED}" srcOrd="4" destOrd="0" presId="urn:microsoft.com/office/officeart/2018/5/layout/IconCircleLabelList"/>
    <dgm:cxn modelId="{0B90F245-CA0B-44F1-8D7B-B105F78A0D44}" type="presParOf" srcId="{17713858-0577-4E67-8B5A-BF7AB149EFED}" destId="{3F17D209-A3E1-427A-89CA-6E8EF851A744}" srcOrd="0" destOrd="0" presId="urn:microsoft.com/office/officeart/2018/5/layout/IconCircleLabelList"/>
    <dgm:cxn modelId="{E6B36232-5C7B-4804-9A2A-89E32803F22D}" type="presParOf" srcId="{17713858-0577-4E67-8B5A-BF7AB149EFED}" destId="{1C954D7F-CB58-470C-BE8E-01BB031CFE21}" srcOrd="1" destOrd="0" presId="urn:microsoft.com/office/officeart/2018/5/layout/IconCircleLabelList"/>
    <dgm:cxn modelId="{136F9D24-4CDA-4B39-A069-9135835C4FE3}" type="presParOf" srcId="{17713858-0577-4E67-8B5A-BF7AB149EFED}" destId="{3991F3D3-EF91-415C-99A6-56744D3E6297}" srcOrd="2" destOrd="0" presId="urn:microsoft.com/office/officeart/2018/5/layout/IconCircleLabelList"/>
    <dgm:cxn modelId="{731A8382-466E-44AA-8325-5DF35764BD0E}" type="presParOf" srcId="{17713858-0577-4E67-8B5A-BF7AB149EFED}" destId="{9AF6D31F-B0D0-4939-87FF-FEF2E0E949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CF5677-453D-4CDB-8FCD-0612D1C5A5B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AFD0C4-5FF8-468B-B275-6A3E8AEFA2F9}">
      <dgm:prSet/>
      <dgm:spPr/>
      <dgm:t>
        <a:bodyPr/>
        <a:lstStyle/>
        <a:p>
          <a:pPr rtl="0"/>
          <a:r>
            <a:rPr lang="pt-BR" dirty="0">
              <a:solidFill>
                <a:schemeClr val="bg1"/>
              </a:solidFill>
            </a:rPr>
            <a:t>"</a:t>
          </a:r>
          <a:r>
            <a:rPr lang="pt-BR" i="1" dirty="0" err="1">
              <a:solidFill>
                <a:schemeClr val="bg1"/>
              </a:solidFill>
            </a:rPr>
            <a:t>Colab</a:t>
          </a:r>
          <a:r>
            <a:rPr lang="pt-BR" i="1" dirty="0">
              <a:solidFill>
                <a:schemeClr val="bg1"/>
              </a:solidFill>
            </a:rPr>
            <a:t> notebooks </a:t>
          </a:r>
          <a:r>
            <a:rPr lang="pt-BR" i="1" dirty="0" err="1">
              <a:solidFill>
                <a:schemeClr val="bg1"/>
              </a:solidFill>
            </a:rPr>
            <a:t>allow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you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to</a:t>
          </a:r>
          <a:r>
            <a:rPr lang="pt-BR" i="1" dirty="0">
              <a:solidFill>
                <a:schemeClr val="bg1"/>
              </a:solidFill>
            </a:rPr>
            <a:t> combine </a:t>
          </a:r>
          <a:r>
            <a:rPr lang="pt-BR" b="1" i="1" dirty="0" err="1">
              <a:solidFill>
                <a:schemeClr val="bg1"/>
              </a:solidFill>
            </a:rPr>
            <a:t>executable</a:t>
          </a:r>
          <a:r>
            <a:rPr lang="pt-BR" b="1" i="1" dirty="0">
              <a:solidFill>
                <a:schemeClr val="bg1"/>
              </a:solidFill>
            </a:rPr>
            <a:t> </a:t>
          </a:r>
          <a:r>
            <a:rPr lang="pt-BR" b="1" i="1" dirty="0" err="1">
              <a:solidFill>
                <a:schemeClr val="bg1"/>
              </a:solidFill>
            </a:rPr>
            <a:t>code</a:t>
          </a:r>
          <a:r>
            <a:rPr lang="pt-BR" i="1" dirty="0">
              <a:solidFill>
                <a:schemeClr val="bg1"/>
              </a:solidFill>
            </a:rPr>
            <a:t> </a:t>
          </a:r>
          <a:r>
            <a:rPr lang="pt-BR" i="1" dirty="0" err="1">
              <a:solidFill>
                <a:schemeClr val="bg1"/>
              </a:solidFill>
            </a:rPr>
            <a:t>and</a:t>
          </a:r>
          <a:r>
            <a:rPr lang="pt-BR" i="1" dirty="0">
              <a:solidFill>
                <a:schemeClr val="bg1"/>
              </a:solidFill>
            </a:rPr>
            <a:t> </a:t>
          </a:r>
          <a:r>
            <a:rPr lang="pt-BR" b="1" i="1" dirty="0" err="1">
              <a:solidFill>
                <a:schemeClr val="bg1"/>
              </a:solidFill>
            </a:rPr>
            <a:t>rich</a:t>
          </a:r>
          <a:r>
            <a:rPr lang="pt-BR" b="1" i="1" dirty="0">
              <a:solidFill>
                <a:schemeClr val="bg1"/>
              </a:solidFill>
            </a:rPr>
            <a:t> </a:t>
          </a:r>
          <a:r>
            <a:rPr lang="pt-BR" b="1" i="1" dirty="0" err="1">
              <a:solidFill>
                <a:schemeClr val="bg1"/>
              </a:solidFill>
            </a:rPr>
            <a:t>text</a:t>
          </a:r>
          <a:r>
            <a:rPr lang="pt-BR" i="1" dirty="0">
              <a:solidFill>
                <a:schemeClr val="bg1"/>
              </a:solidFill>
            </a:rPr>
            <a:t> in a single </a:t>
          </a:r>
          <a:r>
            <a:rPr lang="pt-BR" i="1" dirty="0" err="1">
              <a:solidFill>
                <a:schemeClr val="bg1"/>
              </a:solidFill>
            </a:rPr>
            <a:t>document</a:t>
          </a:r>
          <a:r>
            <a:rPr lang="pt-BR" i="1" dirty="0">
              <a:solidFill>
                <a:schemeClr val="bg1"/>
              </a:solidFill>
            </a:rPr>
            <a:t>, </a:t>
          </a:r>
          <a:r>
            <a:rPr lang="pt-BR" i="1" dirty="0" err="1">
              <a:solidFill>
                <a:schemeClr val="bg1"/>
              </a:solidFill>
            </a:rPr>
            <a:t>along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with</a:t>
          </a:r>
          <a:r>
            <a:rPr lang="pt-BR" i="1" dirty="0">
              <a:solidFill>
                <a:schemeClr val="bg1"/>
              </a:solidFill>
            </a:rPr>
            <a:t> </a:t>
          </a:r>
          <a:r>
            <a:rPr lang="pt-BR" i="1" dirty="0" err="1">
              <a:solidFill>
                <a:schemeClr val="bg1"/>
              </a:solidFill>
            </a:rPr>
            <a:t>images</a:t>
          </a:r>
          <a:r>
            <a:rPr lang="pt-BR" i="1" dirty="0">
              <a:solidFill>
                <a:schemeClr val="bg1"/>
              </a:solidFill>
            </a:rPr>
            <a:t>, HTML, </a:t>
          </a:r>
          <a:r>
            <a:rPr lang="pt-BR" i="1" dirty="0" err="1">
              <a:solidFill>
                <a:schemeClr val="bg1"/>
              </a:solidFill>
            </a:rPr>
            <a:t>LaTeX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and</a:t>
          </a:r>
          <a:r>
            <a:rPr lang="pt-BR" i="1" dirty="0">
              <a:solidFill>
                <a:schemeClr val="bg1"/>
              </a:solidFill>
            </a:rPr>
            <a:t> more.</a:t>
          </a:r>
          <a:r>
            <a:rPr lang="pt-BR" i="1" dirty="0">
              <a:solidFill>
                <a:schemeClr val="bg1"/>
              </a:solidFill>
              <a:latin typeface="Bell MT"/>
            </a:rPr>
            <a:t> </a:t>
          </a:r>
          <a:endParaRPr lang="en-US" dirty="0">
            <a:solidFill>
              <a:schemeClr val="bg1"/>
            </a:solidFill>
          </a:endParaRPr>
        </a:p>
      </dgm:t>
    </dgm:pt>
    <dgm:pt modelId="{480A0D22-08CA-42F5-9625-DF3A159ACF0A}" type="parTrans" cxnId="{F3316F6A-2991-4134-920A-88CB843C8313}">
      <dgm:prSet/>
      <dgm:spPr/>
      <dgm:t>
        <a:bodyPr/>
        <a:lstStyle/>
        <a:p>
          <a:endParaRPr lang="en-US"/>
        </a:p>
      </dgm:t>
    </dgm:pt>
    <dgm:pt modelId="{07F8034A-6D17-42D1-94ED-597EB28A52C3}" type="sibTrans" cxnId="{F3316F6A-2991-4134-920A-88CB843C8313}">
      <dgm:prSet/>
      <dgm:spPr/>
      <dgm:t>
        <a:bodyPr/>
        <a:lstStyle/>
        <a:p>
          <a:endParaRPr lang="en-US"/>
        </a:p>
      </dgm:t>
    </dgm:pt>
    <dgm:pt modelId="{EF51897D-16EB-4074-9AA9-3B9D6A2AAA46}">
      <dgm:prSet/>
      <dgm:spPr/>
      <dgm:t>
        <a:bodyPr/>
        <a:lstStyle/>
        <a:p>
          <a:r>
            <a:rPr lang="pt-BR" i="1" dirty="0">
              <a:solidFill>
                <a:schemeClr val="bg1"/>
              </a:solidFill>
            </a:rPr>
            <a:t>When </a:t>
          </a:r>
          <a:r>
            <a:rPr lang="pt-BR" i="1" dirty="0" err="1">
              <a:solidFill>
                <a:schemeClr val="bg1"/>
              </a:solidFill>
            </a:rPr>
            <a:t>you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create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your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own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Colab</a:t>
          </a:r>
          <a:r>
            <a:rPr lang="pt-BR" i="1" dirty="0">
              <a:solidFill>
                <a:schemeClr val="bg1"/>
              </a:solidFill>
            </a:rPr>
            <a:t> notebooks, </a:t>
          </a:r>
          <a:r>
            <a:rPr lang="pt-BR" i="1" dirty="0" err="1">
              <a:solidFill>
                <a:schemeClr val="bg1"/>
              </a:solidFill>
            </a:rPr>
            <a:t>they</a:t>
          </a:r>
          <a:r>
            <a:rPr lang="pt-BR" i="1" dirty="0">
              <a:solidFill>
                <a:schemeClr val="bg1"/>
              </a:solidFill>
            </a:rPr>
            <a:t> are </a:t>
          </a:r>
          <a:r>
            <a:rPr lang="pt-BR" i="1" dirty="0" err="1">
              <a:solidFill>
                <a:schemeClr val="bg1"/>
              </a:solidFill>
            </a:rPr>
            <a:t>stored</a:t>
          </a:r>
          <a:r>
            <a:rPr lang="pt-BR" i="1" dirty="0">
              <a:solidFill>
                <a:schemeClr val="bg1"/>
              </a:solidFill>
            </a:rPr>
            <a:t> in </a:t>
          </a:r>
          <a:r>
            <a:rPr lang="pt-BR" i="1" dirty="0" err="1">
              <a:solidFill>
                <a:schemeClr val="bg1"/>
              </a:solidFill>
            </a:rPr>
            <a:t>your</a:t>
          </a:r>
          <a:r>
            <a:rPr lang="pt-BR" i="1" dirty="0">
              <a:solidFill>
                <a:schemeClr val="bg1"/>
              </a:solidFill>
            </a:rPr>
            <a:t> Google Drive </a:t>
          </a:r>
          <a:r>
            <a:rPr lang="pt-BR" i="1" dirty="0" err="1">
              <a:solidFill>
                <a:schemeClr val="bg1"/>
              </a:solidFill>
            </a:rPr>
            <a:t>account</a:t>
          </a:r>
          <a:r>
            <a:rPr lang="pt-BR" i="1" dirty="0">
              <a:solidFill>
                <a:schemeClr val="bg1"/>
              </a:solidFill>
            </a:rPr>
            <a:t>. </a:t>
          </a:r>
          <a:r>
            <a:rPr lang="pt-BR" i="1" dirty="0" err="1">
              <a:solidFill>
                <a:schemeClr val="bg1"/>
              </a:solidFill>
            </a:rPr>
            <a:t>You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can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easily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share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your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Colab</a:t>
          </a:r>
          <a:r>
            <a:rPr lang="pt-BR" i="1" dirty="0">
              <a:solidFill>
                <a:schemeClr val="bg1"/>
              </a:solidFill>
            </a:rPr>
            <a:t> notebooks </a:t>
          </a:r>
          <a:r>
            <a:rPr lang="pt-BR" i="1" dirty="0" err="1">
              <a:solidFill>
                <a:schemeClr val="bg1"/>
              </a:solidFill>
            </a:rPr>
            <a:t>with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co-workers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or</a:t>
          </a:r>
          <a:r>
            <a:rPr lang="pt-BR" i="1" dirty="0">
              <a:solidFill>
                <a:schemeClr val="bg1"/>
              </a:solidFill>
            </a:rPr>
            <a:t> friends, </a:t>
          </a:r>
          <a:r>
            <a:rPr lang="pt-BR" i="1" dirty="0" err="1">
              <a:solidFill>
                <a:schemeClr val="bg1"/>
              </a:solidFill>
            </a:rPr>
            <a:t>allowing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them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to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comment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on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your</a:t>
          </a:r>
          <a:r>
            <a:rPr lang="pt-BR" i="1" dirty="0">
              <a:solidFill>
                <a:schemeClr val="bg1"/>
              </a:solidFill>
            </a:rPr>
            <a:t> notebooks </a:t>
          </a:r>
          <a:r>
            <a:rPr lang="pt-BR" i="1" dirty="0" err="1">
              <a:solidFill>
                <a:schemeClr val="bg1"/>
              </a:solidFill>
            </a:rPr>
            <a:t>or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even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edit</a:t>
          </a:r>
          <a:r>
            <a:rPr lang="pt-BR" i="1" dirty="0">
              <a:solidFill>
                <a:schemeClr val="bg1"/>
              </a:solidFill>
            </a:rPr>
            <a:t> </a:t>
          </a:r>
          <a:r>
            <a:rPr lang="pt-BR" i="1" dirty="0" err="1">
              <a:solidFill>
                <a:schemeClr val="bg1"/>
              </a:solidFill>
            </a:rPr>
            <a:t>them</a:t>
          </a:r>
          <a:r>
            <a:rPr lang="pt-BR" i="1" dirty="0">
              <a:solidFill>
                <a:schemeClr val="bg1"/>
              </a:solidFill>
            </a:rPr>
            <a:t>.</a:t>
          </a:r>
          <a:r>
            <a:rPr lang="pt-BR" dirty="0">
              <a:solidFill>
                <a:schemeClr val="bg1"/>
              </a:solidFill>
            </a:rPr>
            <a:t>"</a:t>
          </a:r>
          <a:endParaRPr lang="en-US" dirty="0">
            <a:solidFill>
              <a:schemeClr val="bg1"/>
            </a:solidFill>
          </a:endParaRPr>
        </a:p>
      </dgm:t>
    </dgm:pt>
    <dgm:pt modelId="{86CE4658-110F-4632-B241-BFE99B39F128}" type="parTrans" cxnId="{F8AE1BD6-B0AB-4C85-8C89-A9AEB37AAA01}">
      <dgm:prSet/>
      <dgm:spPr/>
      <dgm:t>
        <a:bodyPr/>
        <a:lstStyle/>
        <a:p>
          <a:endParaRPr lang="en-US"/>
        </a:p>
      </dgm:t>
    </dgm:pt>
    <dgm:pt modelId="{FD59CF96-0F69-4660-8766-181752FB2623}" type="sibTrans" cxnId="{F8AE1BD6-B0AB-4C85-8C89-A9AEB37AAA01}">
      <dgm:prSet/>
      <dgm:spPr/>
      <dgm:t>
        <a:bodyPr/>
        <a:lstStyle/>
        <a:p>
          <a:endParaRPr lang="en-US"/>
        </a:p>
      </dgm:t>
    </dgm:pt>
    <dgm:pt modelId="{917B924E-C8DD-49E7-B061-6D10465F47E2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rPr>
            <a:t>https://colab.research.google.com/</a:t>
          </a:r>
          <a:endParaRPr lang="en-US" dirty="0">
            <a:solidFill>
              <a:schemeClr val="bg1"/>
            </a:solidFill>
          </a:endParaRPr>
        </a:p>
      </dgm:t>
    </dgm:pt>
    <dgm:pt modelId="{4D3B1531-E4B9-4959-AE71-33FFE8E937F6}" type="parTrans" cxnId="{D4147ECE-23BD-498B-BEA8-53032D8E598A}">
      <dgm:prSet/>
      <dgm:spPr/>
      <dgm:t>
        <a:bodyPr/>
        <a:lstStyle/>
        <a:p>
          <a:endParaRPr lang="en-US"/>
        </a:p>
      </dgm:t>
    </dgm:pt>
    <dgm:pt modelId="{8AE23D76-BFFB-41C0-8213-2BECC41E77A9}" type="sibTrans" cxnId="{D4147ECE-23BD-498B-BEA8-53032D8E598A}">
      <dgm:prSet/>
      <dgm:spPr/>
      <dgm:t>
        <a:bodyPr/>
        <a:lstStyle/>
        <a:p>
          <a:endParaRPr lang="en-US"/>
        </a:p>
      </dgm:t>
    </dgm:pt>
    <dgm:pt modelId="{C1E10452-A947-428D-8538-F900165C2ACE}" type="pres">
      <dgm:prSet presAssocID="{CCCF5677-453D-4CDB-8FCD-0612D1C5A5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51DF0-7687-4952-8211-C641D33AE611}" type="pres">
      <dgm:prSet presAssocID="{917B924E-C8DD-49E7-B061-6D10465F47E2}" presName="boxAndChildren" presStyleCnt="0"/>
      <dgm:spPr/>
    </dgm:pt>
    <dgm:pt modelId="{90083EF6-3DD2-448C-810F-80EFE6AC737C}" type="pres">
      <dgm:prSet presAssocID="{917B924E-C8DD-49E7-B061-6D10465F47E2}" presName="parentTextBox" presStyleLbl="node1" presStyleIdx="0" presStyleCnt="3"/>
      <dgm:spPr/>
      <dgm:t>
        <a:bodyPr/>
        <a:lstStyle/>
        <a:p>
          <a:endParaRPr lang="en-US"/>
        </a:p>
      </dgm:t>
    </dgm:pt>
    <dgm:pt modelId="{CB9EA1A2-DEF3-4746-A0AD-ED6128E5402B}" type="pres">
      <dgm:prSet presAssocID="{FD59CF96-0F69-4660-8766-181752FB2623}" presName="sp" presStyleCnt="0"/>
      <dgm:spPr/>
    </dgm:pt>
    <dgm:pt modelId="{565F62D1-C869-41E1-AD4D-8EA25BD79E63}" type="pres">
      <dgm:prSet presAssocID="{EF51897D-16EB-4074-9AA9-3B9D6A2AAA46}" presName="arrowAndChildren" presStyleCnt="0"/>
      <dgm:spPr/>
    </dgm:pt>
    <dgm:pt modelId="{913F6445-B7A5-447B-AE9D-843E4A0D57D7}" type="pres">
      <dgm:prSet presAssocID="{EF51897D-16EB-4074-9AA9-3B9D6A2AAA4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D8D1A0A-1575-4261-A846-7E143EDA2193}" type="pres">
      <dgm:prSet presAssocID="{07F8034A-6D17-42D1-94ED-597EB28A52C3}" presName="sp" presStyleCnt="0"/>
      <dgm:spPr/>
    </dgm:pt>
    <dgm:pt modelId="{63C00B0D-FDEF-4333-ADEE-BFFCFECD56F9}" type="pres">
      <dgm:prSet presAssocID="{72AFD0C4-5FF8-468B-B275-6A3E8AEFA2F9}" presName="arrowAndChildren" presStyleCnt="0"/>
      <dgm:spPr/>
    </dgm:pt>
    <dgm:pt modelId="{974C39EA-CE5D-48EF-BFB0-5A54FE2B7351}" type="pres">
      <dgm:prSet presAssocID="{72AFD0C4-5FF8-468B-B275-6A3E8AEFA2F9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AE1BD6-B0AB-4C85-8C89-A9AEB37AAA01}" srcId="{CCCF5677-453D-4CDB-8FCD-0612D1C5A5B2}" destId="{EF51897D-16EB-4074-9AA9-3B9D6A2AAA46}" srcOrd="1" destOrd="0" parTransId="{86CE4658-110F-4632-B241-BFE99B39F128}" sibTransId="{FD59CF96-0F69-4660-8766-181752FB2623}"/>
    <dgm:cxn modelId="{92A39550-048F-441E-85AE-57D7F820E85A}" type="presOf" srcId="{72AFD0C4-5FF8-468B-B275-6A3E8AEFA2F9}" destId="{974C39EA-CE5D-48EF-BFB0-5A54FE2B7351}" srcOrd="0" destOrd="0" presId="urn:microsoft.com/office/officeart/2005/8/layout/process4"/>
    <dgm:cxn modelId="{D4147ECE-23BD-498B-BEA8-53032D8E598A}" srcId="{CCCF5677-453D-4CDB-8FCD-0612D1C5A5B2}" destId="{917B924E-C8DD-49E7-B061-6D10465F47E2}" srcOrd="2" destOrd="0" parTransId="{4D3B1531-E4B9-4959-AE71-33FFE8E937F6}" sibTransId="{8AE23D76-BFFB-41C0-8213-2BECC41E77A9}"/>
    <dgm:cxn modelId="{F3316F6A-2991-4134-920A-88CB843C8313}" srcId="{CCCF5677-453D-4CDB-8FCD-0612D1C5A5B2}" destId="{72AFD0C4-5FF8-468B-B275-6A3E8AEFA2F9}" srcOrd="0" destOrd="0" parTransId="{480A0D22-08CA-42F5-9625-DF3A159ACF0A}" sibTransId="{07F8034A-6D17-42D1-94ED-597EB28A52C3}"/>
    <dgm:cxn modelId="{B986D2F8-083C-44CF-B714-A6292FAD5C00}" type="presOf" srcId="{EF51897D-16EB-4074-9AA9-3B9D6A2AAA46}" destId="{913F6445-B7A5-447B-AE9D-843E4A0D57D7}" srcOrd="0" destOrd="0" presId="urn:microsoft.com/office/officeart/2005/8/layout/process4"/>
    <dgm:cxn modelId="{D3CF154D-A6FB-4A7E-A640-C840DD1D677B}" type="presOf" srcId="{917B924E-C8DD-49E7-B061-6D10465F47E2}" destId="{90083EF6-3DD2-448C-810F-80EFE6AC737C}" srcOrd="0" destOrd="0" presId="urn:microsoft.com/office/officeart/2005/8/layout/process4"/>
    <dgm:cxn modelId="{678E737E-33DE-43DA-84EC-EB2A661FC9A7}" type="presOf" srcId="{CCCF5677-453D-4CDB-8FCD-0612D1C5A5B2}" destId="{C1E10452-A947-428D-8538-F900165C2ACE}" srcOrd="0" destOrd="0" presId="urn:microsoft.com/office/officeart/2005/8/layout/process4"/>
    <dgm:cxn modelId="{AFC72100-AF1E-4FB1-9475-CCF0B25B0558}" type="presParOf" srcId="{C1E10452-A947-428D-8538-F900165C2ACE}" destId="{98051DF0-7687-4952-8211-C641D33AE611}" srcOrd="0" destOrd="0" presId="urn:microsoft.com/office/officeart/2005/8/layout/process4"/>
    <dgm:cxn modelId="{A2A686A1-6876-41B3-8F76-18EE9BB4F955}" type="presParOf" srcId="{98051DF0-7687-4952-8211-C641D33AE611}" destId="{90083EF6-3DD2-448C-810F-80EFE6AC737C}" srcOrd="0" destOrd="0" presId="urn:microsoft.com/office/officeart/2005/8/layout/process4"/>
    <dgm:cxn modelId="{0738F9C5-7BE2-405F-8B7F-7E451F48BD6E}" type="presParOf" srcId="{C1E10452-A947-428D-8538-F900165C2ACE}" destId="{CB9EA1A2-DEF3-4746-A0AD-ED6128E5402B}" srcOrd="1" destOrd="0" presId="urn:microsoft.com/office/officeart/2005/8/layout/process4"/>
    <dgm:cxn modelId="{A3F67D6F-4525-4447-9C2C-A381A97FA613}" type="presParOf" srcId="{C1E10452-A947-428D-8538-F900165C2ACE}" destId="{565F62D1-C869-41E1-AD4D-8EA25BD79E63}" srcOrd="2" destOrd="0" presId="urn:microsoft.com/office/officeart/2005/8/layout/process4"/>
    <dgm:cxn modelId="{9843F4DE-0DFB-44E1-8867-3FD58B40AC80}" type="presParOf" srcId="{565F62D1-C869-41E1-AD4D-8EA25BD79E63}" destId="{913F6445-B7A5-447B-AE9D-843E4A0D57D7}" srcOrd="0" destOrd="0" presId="urn:microsoft.com/office/officeart/2005/8/layout/process4"/>
    <dgm:cxn modelId="{E7044C66-3EAE-4A5E-B743-524F92A1C62F}" type="presParOf" srcId="{C1E10452-A947-428D-8538-F900165C2ACE}" destId="{AD8D1A0A-1575-4261-A846-7E143EDA2193}" srcOrd="3" destOrd="0" presId="urn:microsoft.com/office/officeart/2005/8/layout/process4"/>
    <dgm:cxn modelId="{AFE6A559-D895-4439-B0F7-9AFAD011C277}" type="presParOf" srcId="{C1E10452-A947-428D-8538-F900165C2ACE}" destId="{63C00B0D-FDEF-4333-ADEE-BFFCFECD56F9}" srcOrd="4" destOrd="0" presId="urn:microsoft.com/office/officeart/2005/8/layout/process4"/>
    <dgm:cxn modelId="{8FEDF03F-EC94-4D70-9B2F-25493F16FFB2}" type="presParOf" srcId="{63C00B0D-FDEF-4333-ADEE-BFFCFECD56F9}" destId="{974C39EA-CE5D-48EF-BFB0-5A54FE2B735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06B63-7029-4754-8AC8-101FFBC251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64813C-805C-4407-BF16-A2C8B2ED61FB}">
      <dgm:prSet/>
      <dgm:spPr/>
      <dgm:t>
        <a:bodyPr/>
        <a:lstStyle/>
        <a:p>
          <a:r>
            <a:rPr lang="pt-BR"/>
            <a:t>Dia 2</a:t>
          </a:r>
          <a:endParaRPr lang="en-US"/>
        </a:p>
      </dgm:t>
    </dgm:pt>
    <dgm:pt modelId="{86C6FD17-C75D-4D2A-A6DE-CACD3A2F81A7}" type="parTrans" cxnId="{B55B516B-8ACF-4F65-9096-19947E25789E}">
      <dgm:prSet/>
      <dgm:spPr/>
      <dgm:t>
        <a:bodyPr/>
        <a:lstStyle/>
        <a:p>
          <a:endParaRPr lang="en-US"/>
        </a:p>
      </dgm:t>
    </dgm:pt>
    <dgm:pt modelId="{4D00B0F6-1473-4A36-B2B6-0D79AE3C8883}" type="sibTrans" cxnId="{B55B516B-8ACF-4F65-9096-19947E25789E}">
      <dgm:prSet/>
      <dgm:spPr/>
      <dgm:t>
        <a:bodyPr/>
        <a:lstStyle/>
        <a:p>
          <a:endParaRPr lang="en-US"/>
        </a:p>
      </dgm:t>
    </dgm:pt>
    <dgm:pt modelId="{F6DC2A14-41C1-41D6-B9B3-C235DBBA8CDD}">
      <dgm:prSet/>
      <dgm:spPr/>
      <dgm:t>
        <a:bodyPr/>
        <a:lstStyle/>
        <a:p>
          <a:r>
            <a:rPr lang="pt-BR"/>
            <a:t>Data Science</a:t>
          </a:r>
          <a:endParaRPr lang="en-US"/>
        </a:p>
      </dgm:t>
    </dgm:pt>
    <dgm:pt modelId="{9495EED7-765E-446E-9795-905786BF5C57}" type="parTrans" cxnId="{CB822F1F-43EB-46F5-B4B7-20CFAA43DCA2}">
      <dgm:prSet/>
      <dgm:spPr/>
      <dgm:t>
        <a:bodyPr/>
        <a:lstStyle/>
        <a:p>
          <a:endParaRPr lang="en-US"/>
        </a:p>
      </dgm:t>
    </dgm:pt>
    <dgm:pt modelId="{E9181F01-2BE7-4DE6-93E4-860F9F2B0440}" type="sibTrans" cxnId="{CB822F1F-43EB-46F5-B4B7-20CFAA43DCA2}">
      <dgm:prSet/>
      <dgm:spPr/>
      <dgm:t>
        <a:bodyPr/>
        <a:lstStyle/>
        <a:p>
          <a:endParaRPr lang="en-US"/>
        </a:p>
      </dgm:t>
    </dgm:pt>
    <dgm:pt modelId="{9E5D2783-67E5-4C88-A194-542B74F3F48E}">
      <dgm:prSet/>
      <dgm:spPr/>
      <dgm:t>
        <a:bodyPr/>
        <a:lstStyle/>
        <a:p>
          <a:r>
            <a:rPr lang="pt-BR"/>
            <a:t>Pandas</a:t>
          </a:r>
          <a:endParaRPr lang="en-US"/>
        </a:p>
      </dgm:t>
    </dgm:pt>
    <dgm:pt modelId="{5720FC80-2BBD-4D54-B91C-8EF121F70D89}" type="parTrans" cxnId="{1EBCD293-C906-4FF5-822E-9879AD2E948A}">
      <dgm:prSet/>
      <dgm:spPr/>
      <dgm:t>
        <a:bodyPr/>
        <a:lstStyle/>
        <a:p>
          <a:endParaRPr lang="en-US"/>
        </a:p>
      </dgm:t>
    </dgm:pt>
    <dgm:pt modelId="{523053E5-F2DB-4D9A-9443-65F63DC351EB}" type="sibTrans" cxnId="{1EBCD293-C906-4FF5-822E-9879AD2E948A}">
      <dgm:prSet/>
      <dgm:spPr/>
      <dgm:t>
        <a:bodyPr/>
        <a:lstStyle/>
        <a:p>
          <a:endParaRPr lang="en-US"/>
        </a:p>
      </dgm:t>
    </dgm:pt>
    <dgm:pt modelId="{E7904619-2C9E-4B46-984C-716128EA37CF}">
      <dgm:prSet/>
      <dgm:spPr/>
      <dgm:t>
        <a:bodyPr/>
        <a:lstStyle/>
        <a:p>
          <a:r>
            <a:rPr lang="pt-BR"/>
            <a:t>Carregando arquivos CSV</a:t>
          </a:r>
          <a:endParaRPr lang="en-US"/>
        </a:p>
      </dgm:t>
    </dgm:pt>
    <dgm:pt modelId="{932E501E-8692-487B-9DAA-6CB631292B40}" type="parTrans" cxnId="{48875960-5306-41E1-8AA7-01662CE72ABE}">
      <dgm:prSet/>
      <dgm:spPr/>
      <dgm:t>
        <a:bodyPr/>
        <a:lstStyle/>
        <a:p>
          <a:endParaRPr lang="en-US"/>
        </a:p>
      </dgm:t>
    </dgm:pt>
    <dgm:pt modelId="{D12861C4-053D-404A-88D0-0990E165E99E}" type="sibTrans" cxnId="{48875960-5306-41E1-8AA7-01662CE72ABE}">
      <dgm:prSet/>
      <dgm:spPr/>
      <dgm:t>
        <a:bodyPr/>
        <a:lstStyle/>
        <a:p>
          <a:endParaRPr lang="en-US"/>
        </a:p>
      </dgm:t>
    </dgm:pt>
    <dgm:pt modelId="{DF2FF276-6A03-4278-A22C-D685F347FDF4}">
      <dgm:prSet/>
      <dgm:spPr/>
      <dgm:t>
        <a:bodyPr/>
        <a:lstStyle/>
        <a:p>
          <a:r>
            <a:rPr lang="pt-BR"/>
            <a:t>DataFrame</a:t>
          </a:r>
          <a:endParaRPr lang="en-US"/>
        </a:p>
      </dgm:t>
    </dgm:pt>
    <dgm:pt modelId="{B58801E6-5995-4E21-B37E-A8E4E02C842F}" type="parTrans" cxnId="{1823AA20-042B-41EA-BF02-4821DC48BEF2}">
      <dgm:prSet/>
      <dgm:spPr/>
      <dgm:t>
        <a:bodyPr/>
        <a:lstStyle/>
        <a:p>
          <a:endParaRPr lang="en-US"/>
        </a:p>
      </dgm:t>
    </dgm:pt>
    <dgm:pt modelId="{B7799336-77EF-4ADB-A948-603F5AF5B12D}" type="sibTrans" cxnId="{1823AA20-042B-41EA-BF02-4821DC48BEF2}">
      <dgm:prSet/>
      <dgm:spPr/>
      <dgm:t>
        <a:bodyPr/>
        <a:lstStyle/>
        <a:p>
          <a:endParaRPr lang="en-US"/>
        </a:p>
      </dgm:t>
    </dgm:pt>
    <dgm:pt modelId="{A60F49D4-14D5-4607-B53A-195EF4C3E218}">
      <dgm:prSet/>
      <dgm:spPr/>
      <dgm:t>
        <a:bodyPr/>
        <a:lstStyle/>
        <a:p>
          <a:r>
            <a:rPr lang="pt-BR"/>
            <a:t>MatPlotLib</a:t>
          </a:r>
          <a:endParaRPr lang="en-US"/>
        </a:p>
      </dgm:t>
    </dgm:pt>
    <dgm:pt modelId="{2D995EAE-EA4A-4DAA-91AB-4E71D057CB42}" type="parTrans" cxnId="{4E8E3128-34BA-4348-80B3-2468B9C1FBB4}">
      <dgm:prSet/>
      <dgm:spPr/>
      <dgm:t>
        <a:bodyPr/>
        <a:lstStyle/>
        <a:p>
          <a:endParaRPr lang="en-US"/>
        </a:p>
      </dgm:t>
    </dgm:pt>
    <dgm:pt modelId="{C34AE346-23D9-4926-AB33-78EF31479B3D}" type="sibTrans" cxnId="{4E8E3128-34BA-4348-80B3-2468B9C1FBB4}">
      <dgm:prSet/>
      <dgm:spPr/>
      <dgm:t>
        <a:bodyPr/>
        <a:lstStyle/>
        <a:p>
          <a:endParaRPr lang="en-US"/>
        </a:p>
      </dgm:t>
    </dgm:pt>
    <dgm:pt modelId="{22AB3FCE-3482-4063-A8E8-0277712D4626}">
      <dgm:prSet/>
      <dgm:spPr/>
      <dgm:t>
        <a:bodyPr/>
        <a:lstStyle/>
        <a:p>
          <a:r>
            <a:rPr lang="pt-BR"/>
            <a:t>Correlação</a:t>
          </a:r>
          <a:endParaRPr lang="en-US"/>
        </a:p>
      </dgm:t>
    </dgm:pt>
    <dgm:pt modelId="{0A30093D-9EFD-4B5E-B2DE-BB3C4AC94BFB}" type="parTrans" cxnId="{28731E7E-F39D-4C2D-94B4-05F08F13E55D}">
      <dgm:prSet/>
      <dgm:spPr/>
      <dgm:t>
        <a:bodyPr/>
        <a:lstStyle/>
        <a:p>
          <a:endParaRPr lang="en-US"/>
        </a:p>
      </dgm:t>
    </dgm:pt>
    <dgm:pt modelId="{60BB742B-5B41-45BC-A0FE-111845E70674}" type="sibTrans" cxnId="{28731E7E-F39D-4C2D-94B4-05F08F13E55D}">
      <dgm:prSet/>
      <dgm:spPr/>
      <dgm:t>
        <a:bodyPr/>
        <a:lstStyle/>
        <a:p>
          <a:endParaRPr lang="en-US"/>
        </a:p>
      </dgm:t>
    </dgm:pt>
    <dgm:pt modelId="{9BAA5897-4803-41B8-AEFD-2D1FD94A9C63}">
      <dgm:prSet/>
      <dgm:spPr/>
      <dgm:t>
        <a:bodyPr/>
        <a:lstStyle/>
        <a:p>
          <a:r>
            <a:rPr lang="pt-BR"/>
            <a:t>Estudo de Caso: Bitcoin</a:t>
          </a:r>
          <a:endParaRPr lang="en-US"/>
        </a:p>
      </dgm:t>
    </dgm:pt>
    <dgm:pt modelId="{A7346C02-40D3-44E6-85F5-66E85D4E1BBD}" type="parTrans" cxnId="{0D6DE643-1AF8-4A73-8222-B3288DD382EB}">
      <dgm:prSet/>
      <dgm:spPr/>
      <dgm:t>
        <a:bodyPr/>
        <a:lstStyle/>
        <a:p>
          <a:endParaRPr lang="en-US"/>
        </a:p>
      </dgm:t>
    </dgm:pt>
    <dgm:pt modelId="{8C4D6B43-2389-4E95-96BC-3C809D358D8C}" type="sibTrans" cxnId="{0D6DE643-1AF8-4A73-8222-B3288DD382EB}">
      <dgm:prSet/>
      <dgm:spPr/>
      <dgm:t>
        <a:bodyPr/>
        <a:lstStyle/>
        <a:p>
          <a:endParaRPr lang="en-US"/>
        </a:p>
      </dgm:t>
    </dgm:pt>
    <dgm:pt modelId="{6B97E21E-43AD-4394-BFC1-5A9526E14ED7}" type="pres">
      <dgm:prSet presAssocID="{2A906B63-7029-4754-8AC8-101FFBC251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F8710B-F842-48D2-8D54-6615B333CD68}" type="pres">
      <dgm:prSet presAssocID="{9664813C-805C-4407-BF16-A2C8B2ED61FB}" presName="linNode" presStyleCnt="0"/>
      <dgm:spPr/>
    </dgm:pt>
    <dgm:pt modelId="{BADD4209-8E9C-463C-A7A0-CCAC89D567C4}" type="pres">
      <dgm:prSet presAssocID="{9664813C-805C-4407-BF16-A2C8B2ED61F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5726-B12D-4644-8FFC-A07A1791337B}" type="pres">
      <dgm:prSet presAssocID="{9664813C-805C-4407-BF16-A2C8B2ED61F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476BA3-F998-429E-B810-634728642F9B}" type="presOf" srcId="{9664813C-805C-4407-BF16-A2C8B2ED61FB}" destId="{BADD4209-8E9C-463C-A7A0-CCAC89D567C4}" srcOrd="0" destOrd="0" presId="urn:microsoft.com/office/officeart/2005/8/layout/vList5"/>
    <dgm:cxn modelId="{D22EE6F3-B1D6-46EF-849A-5B733C073085}" type="presOf" srcId="{9BAA5897-4803-41B8-AEFD-2D1FD94A9C63}" destId="{D9C25726-B12D-4644-8FFC-A07A1791337B}" srcOrd="0" destOrd="6" presId="urn:microsoft.com/office/officeart/2005/8/layout/vList5"/>
    <dgm:cxn modelId="{48875960-5306-41E1-8AA7-01662CE72ABE}" srcId="{9664813C-805C-4407-BF16-A2C8B2ED61FB}" destId="{E7904619-2C9E-4B46-984C-716128EA37CF}" srcOrd="2" destOrd="0" parTransId="{932E501E-8692-487B-9DAA-6CB631292B40}" sibTransId="{D12861C4-053D-404A-88D0-0990E165E99E}"/>
    <dgm:cxn modelId="{3C53FEA5-7803-4745-AE99-8FD8F54B087A}" type="presOf" srcId="{22AB3FCE-3482-4063-A8E8-0277712D4626}" destId="{D9C25726-B12D-4644-8FFC-A07A1791337B}" srcOrd="0" destOrd="5" presId="urn:microsoft.com/office/officeart/2005/8/layout/vList5"/>
    <dgm:cxn modelId="{A6F637CD-4F5D-4A42-85D0-AB7FB3344F63}" type="presOf" srcId="{F6DC2A14-41C1-41D6-B9B3-C235DBBA8CDD}" destId="{D9C25726-B12D-4644-8FFC-A07A1791337B}" srcOrd="0" destOrd="0" presId="urn:microsoft.com/office/officeart/2005/8/layout/vList5"/>
    <dgm:cxn modelId="{4E8E3128-34BA-4348-80B3-2468B9C1FBB4}" srcId="{9664813C-805C-4407-BF16-A2C8B2ED61FB}" destId="{A60F49D4-14D5-4607-B53A-195EF4C3E218}" srcOrd="4" destOrd="0" parTransId="{2D995EAE-EA4A-4DAA-91AB-4E71D057CB42}" sibTransId="{C34AE346-23D9-4926-AB33-78EF31479B3D}"/>
    <dgm:cxn modelId="{B55B516B-8ACF-4F65-9096-19947E25789E}" srcId="{2A906B63-7029-4754-8AC8-101FFBC251D6}" destId="{9664813C-805C-4407-BF16-A2C8B2ED61FB}" srcOrd="0" destOrd="0" parTransId="{86C6FD17-C75D-4D2A-A6DE-CACD3A2F81A7}" sibTransId="{4D00B0F6-1473-4A36-B2B6-0D79AE3C8883}"/>
    <dgm:cxn modelId="{50E1520F-CC3A-4CAD-9480-E8DC1DF663F2}" type="presOf" srcId="{A60F49D4-14D5-4607-B53A-195EF4C3E218}" destId="{D9C25726-B12D-4644-8FFC-A07A1791337B}" srcOrd="0" destOrd="4" presId="urn:microsoft.com/office/officeart/2005/8/layout/vList5"/>
    <dgm:cxn modelId="{28731E7E-F39D-4C2D-94B4-05F08F13E55D}" srcId="{9664813C-805C-4407-BF16-A2C8B2ED61FB}" destId="{22AB3FCE-3482-4063-A8E8-0277712D4626}" srcOrd="5" destOrd="0" parTransId="{0A30093D-9EFD-4B5E-B2DE-BB3C4AC94BFB}" sibTransId="{60BB742B-5B41-45BC-A0FE-111845E70674}"/>
    <dgm:cxn modelId="{1823AA20-042B-41EA-BF02-4821DC48BEF2}" srcId="{9664813C-805C-4407-BF16-A2C8B2ED61FB}" destId="{DF2FF276-6A03-4278-A22C-D685F347FDF4}" srcOrd="3" destOrd="0" parTransId="{B58801E6-5995-4E21-B37E-A8E4E02C842F}" sibTransId="{B7799336-77EF-4ADB-A948-603F5AF5B12D}"/>
    <dgm:cxn modelId="{C0236E73-7DE8-416D-B1BC-1125119C22D7}" type="presOf" srcId="{DF2FF276-6A03-4278-A22C-D685F347FDF4}" destId="{D9C25726-B12D-4644-8FFC-A07A1791337B}" srcOrd="0" destOrd="3" presId="urn:microsoft.com/office/officeart/2005/8/layout/vList5"/>
    <dgm:cxn modelId="{1EBCD293-C906-4FF5-822E-9879AD2E948A}" srcId="{9664813C-805C-4407-BF16-A2C8B2ED61FB}" destId="{9E5D2783-67E5-4C88-A194-542B74F3F48E}" srcOrd="1" destOrd="0" parTransId="{5720FC80-2BBD-4D54-B91C-8EF121F70D89}" sibTransId="{523053E5-F2DB-4D9A-9443-65F63DC351EB}"/>
    <dgm:cxn modelId="{CB822F1F-43EB-46F5-B4B7-20CFAA43DCA2}" srcId="{9664813C-805C-4407-BF16-A2C8B2ED61FB}" destId="{F6DC2A14-41C1-41D6-B9B3-C235DBBA8CDD}" srcOrd="0" destOrd="0" parTransId="{9495EED7-765E-446E-9795-905786BF5C57}" sibTransId="{E9181F01-2BE7-4DE6-93E4-860F9F2B0440}"/>
    <dgm:cxn modelId="{B203FB40-0B4F-4DD9-8719-3579C61034DE}" type="presOf" srcId="{9E5D2783-67E5-4C88-A194-542B74F3F48E}" destId="{D9C25726-B12D-4644-8FFC-A07A1791337B}" srcOrd="0" destOrd="1" presId="urn:microsoft.com/office/officeart/2005/8/layout/vList5"/>
    <dgm:cxn modelId="{0D6DE643-1AF8-4A73-8222-B3288DD382EB}" srcId="{9664813C-805C-4407-BF16-A2C8B2ED61FB}" destId="{9BAA5897-4803-41B8-AEFD-2D1FD94A9C63}" srcOrd="6" destOrd="0" parTransId="{A7346C02-40D3-44E6-85F5-66E85D4E1BBD}" sibTransId="{8C4D6B43-2389-4E95-96BC-3C809D358D8C}"/>
    <dgm:cxn modelId="{58DF70F5-180C-49F4-862B-DF45AD3D5B9E}" type="presOf" srcId="{E7904619-2C9E-4B46-984C-716128EA37CF}" destId="{D9C25726-B12D-4644-8FFC-A07A1791337B}" srcOrd="0" destOrd="2" presId="urn:microsoft.com/office/officeart/2005/8/layout/vList5"/>
    <dgm:cxn modelId="{B24BC79A-A65B-4238-8CAB-32E8FC939DA6}" type="presOf" srcId="{2A906B63-7029-4754-8AC8-101FFBC251D6}" destId="{6B97E21E-43AD-4394-BFC1-5A9526E14ED7}" srcOrd="0" destOrd="0" presId="urn:microsoft.com/office/officeart/2005/8/layout/vList5"/>
    <dgm:cxn modelId="{8C303C55-7CAF-4FF9-998F-A600074DF264}" type="presParOf" srcId="{6B97E21E-43AD-4394-BFC1-5A9526E14ED7}" destId="{B1F8710B-F842-48D2-8D54-6615B333CD68}" srcOrd="0" destOrd="0" presId="urn:microsoft.com/office/officeart/2005/8/layout/vList5"/>
    <dgm:cxn modelId="{BACBE369-8F11-49C1-9064-CE3F886B9AA4}" type="presParOf" srcId="{B1F8710B-F842-48D2-8D54-6615B333CD68}" destId="{BADD4209-8E9C-463C-A7A0-CCAC89D567C4}" srcOrd="0" destOrd="0" presId="urn:microsoft.com/office/officeart/2005/8/layout/vList5"/>
    <dgm:cxn modelId="{7DC7A477-4CEF-4153-9BD8-A3F3033A6CF8}" type="presParOf" srcId="{B1F8710B-F842-48D2-8D54-6615B333CD68}" destId="{D9C25726-B12D-4644-8FFC-A07A179133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C40261-283E-4E65-98D4-A4155BA0D86F}" type="doc">
      <dgm:prSet loTypeId="urn:microsoft.com/office/officeart/2005/8/layout/process4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0E41AFB4-FF9E-4272-8ECD-EF0BCF2C0200}">
      <dgm:prSet/>
      <dgm:spPr/>
      <dgm:t>
        <a:bodyPr/>
        <a:lstStyle/>
        <a:p>
          <a:r>
            <a:rPr lang="pt-BR" baseline="0" dirty="0" err="1">
              <a:latin typeface="Arial Nova"/>
            </a:rPr>
            <a:t>Combination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of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multiple</a:t>
          </a:r>
          <a:r>
            <a:rPr lang="pt-BR" baseline="0" dirty="0">
              <a:latin typeface="Arial Nova"/>
            </a:rPr>
            <a:t> disciplines </a:t>
          </a:r>
          <a:r>
            <a:rPr lang="pt-BR" baseline="0" dirty="0" err="1">
              <a:latin typeface="Arial Nova"/>
            </a:rPr>
            <a:t>that</a:t>
          </a:r>
          <a:r>
            <a:rPr lang="pt-BR" baseline="0" dirty="0">
              <a:latin typeface="Arial Nova"/>
            </a:rPr>
            <a:t> uses </a:t>
          </a:r>
          <a:r>
            <a:rPr lang="pt-BR" baseline="0" dirty="0" err="1">
              <a:latin typeface="Arial Nova"/>
            </a:rPr>
            <a:t>statistics</a:t>
          </a:r>
          <a:r>
            <a:rPr lang="pt-BR" baseline="0" dirty="0">
              <a:latin typeface="Arial Nova"/>
            </a:rPr>
            <a:t>, data </a:t>
          </a:r>
          <a:r>
            <a:rPr lang="pt-BR" baseline="0" dirty="0" err="1">
              <a:latin typeface="Arial Nova"/>
            </a:rPr>
            <a:t>analysis</a:t>
          </a:r>
          <a:r>
            <a:rPr lang="pt-BR" baseline="0" dirty="0">
              <a:latin typeface="Arial Nova"/>
            </a:rPr>
            <a:t>, </a:t>
          </a:r>
          <a:r>
            <a:rPr lang="pt-BR" baseline="0" dirty="0" err="1">
              <a:latin typeface="Arial Nova"/>
            </a:rPr>
            <a:t>and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machine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learning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to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analyze</a:t>
          </a:r>
          <a:r>
            <a:rPr lang="pt-BR" baseline="0" dirty="0">
              <a:latin typeface="Arial Nova"/>
            </a:rPr>
            <a:t> data </a:t>
          </a:r>
          <a:r>
            <a:rPr lang="pt-BR" baseline="0" dirty="0" err="1">
              <a:latin typeface="Arial Nova"/>
            </a:rPr>
            <a:t>and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to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extract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knowledge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and</a:t>
          </a:r>
          <a:r>
            <a:rPr lang="pt-BR" baseline="0" dirty="0">
              <a:latin typeface="Arial Nova"/>
            </a:rPr>
            <a:t> insights </a:t>
          </a:r>
          <a:r>
            <a:rPr lang="pt-BR" baseline="0" dirty="0" err="1">
              <a:latin typeface="Arial Nova"/>
            </a:rPr>
            <a:t>from</a:t>
          </a:r>
          <a:r>
            <a:rPr lang="pt-BR" baseline="0" dirty="0">
              <a:latin typeface="Arial Nova"/>
            </a:rPr>
            <a:t> it.</a:t>
          </a:r>
          <a:endParaRPr lang="en-US" dirty="0">
            <a:latin typeface="Arial Nova"/>
          </a:endParaRPr>
        </a:p>
      </dgm:t>
    </dgm:pt>
    <dgm:pt modelId="{C3C91F2E-7458-43B2-A1BB-CCB6C507004F}" type="parTrans" cxnId="{66CB9D6A-4D85-44A2-99BF-1F7D96B0CAE8}">
      <dgm:prSet/>
      <dgm:spPr/>
      <dgm:t>
        <a:bodyPr/>
        <a:lstStyle/>
        <a:p>
          <a:endParaRPr lang="en-US"/>
        </a:p>
      </dgm:t>
    </dgm:pt>
    <dgm:pt modelId="{7208B4AE-7AA1-4671-8EFD-86493F7F068D}" type="sibTrans" cxnId="{66CB9D6A-4D85-44A2-99BF-1F7D96B0CAE8}">
      <dgm:prSet/>
      <dgm:spPr/>
      <dgm:t>
        <a:bodyPr/>
        <a:lstStyle/>
        <a:p>
          <a:endParaRPr lang="en-US"/>
        </a:p>
      </dgm:t>
    </dgm:pt>
    <dgm:pt modelId="{A5CA1B8D-7918-437E-8ECC-481F35D35743}">
      <dgm:prSet/>
      <dgm:spPr/>
      <dgm:t>
        <a:bodyPr/>
        <a:lstStyle/>
        <a:p>
          <a:r>
            <a:rPr lang="pt-BR" baseline="0" dirty="0" err="1">
              <a:latin typeface="Arial Nova"/>
            </a:rPr>
            <a:t>Finding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patterns</a:t>
          </a:r>
          <a:r>
            <a:rPr lang="pt-BR" baseline="0" dirty="0">
              <a:latin typeface="Arial Nova"/>
            </a:rPr>
            <a:t> in data, </a:t>
          </a:r>
          <a:r>
            <a:rPr lang="pt-BR" baseline="0" dirty="0" err="1">
              <a:latin typeface="Arial Nova"/>
            </a:rPr>
            <a:t>through</a:t>
          </a:r>
          <a:r>
            <a:rPr lang="pt-BR" baseline="0" dirty="0">
              <a:latin typeface="Arial Nova"/>
            </a:rPr>
            <a:t> </a:t>
          </a:r>
          <a:r>
            <a:rPr lang="pt-BR" baseline="0" dirty="0" err="1">
              <a:latin typeface="Arial Nova"/>
            </a:rPr>
            <a:t>analysis</a:t>
          </a:r>
          <a:r>
            <a:rPr lang="pt-BR" baseline="0" dirty="0">
              <a:latin typeface="Arial Nova"/>
            </a:rPr>
            <a:t>, </a:t>
          </a:r>
          <a:r>
            <a:rPr lang="pt-BR" baseline="0" dirty="0" err="1">
              <a:latin typeface="Arial Nova"/>
            </a:rPr>
            <a:t>and</a:t>
          </a:r>
          <a:r>
            <a:rPr lang="pt-BR" baseline="0" dirty="0">
              <a:latin typeface="Arial Nova"/>
            </a:rPr>
            <a:t> make future </a:t>
          </a:r>
          <a:r>
            <a:rPr lang="pt-BR" baseline="0" dirty="0" err="1">
              <a:latin typeface="Arial Nova"/>
            </a:rPr>
            <a:t>predictions</a:t>
          </a:r>
          <a:endParaRPr lang="en-US" dirty="0">
            <a:latin typeface="Arial Nova"/>
          </a:endParaRPr>
        </a:p>
      </dgm:t>
    </dgm:pt>
    <dgm:pt modelId="{53D83B4F-792F-4EA1-901D-A0628997B338}" type="parTrans" cxnId="{A882FC24-E0B7-4310-A259-959D69E42FE4}">
      <dgm:prSet/>
      <dgm:spPr/>
      <dgm:t>
        <a:bodyPr/>
        <a:lstStyle/>
        <a:p>
          <a:endParaRPr lang="en-US"/>
        </a:p>
      </dgm:t>
    </dgm:pt>
    <dgm:pt modelId="{952418B4-84A2-4F17-8646-7F1C1502DF39}" type="sibTrans" cxnId="{A882FC24-E0B7-4310-A259-959D69E42FE4}">
      <dgm:prSet/>
      <dgm:spPr/>
      <dgm:t>
        <a:bodyPr/>
        <a:lstStyle/>
        <a:p>
          <a:endParaRPr lang="en-US"/>
        </a:p>
      </dgm:t>
    </dgm:pt>
    <dgm:pt modelId="{0403E71D-481B-4989-9B80-84DDB480D834}">
      <dgm:prSet/>
      <dgm:spPr/>
      <dgm:t>
        <a:bodyPr/>
        <a:lstStyle/>
        <a:p>
          <a:r>
            <a:rPr lang="pt-BR" baseline="0" dirty="0">
              <a:latin typeface="Arial Nova"/>
            </a:rPr>
            <a:t>Data </a:t>
          </a:r>
          <a:r>
            <a:rPr lang="pt-BR" baseline="0" dirty="0" err="1">
              <a:latin typeface="Arial Nova"/>
            </a:rPr>
            <a:t>gathering</a:t>
          </a:r>
          <a:endParaRPr lang="en-US" dirty="0">
            <a:latin typeface="Arial Nova"/>
          </a:endParaRPr>
        </a:p>
      </dgm:t>
    </dgm:pt>
    <dgm:pt modelId="{3085CD09-B3BA-4617-B5C7-68BE84DDD6B3}" type="parTrans" cxnId="{B422C71A-DAF2-40D3-ACA3-EB29E9A89EFD}">
      <dgm:prSet/>
      <dgm:spPr/>
      <dgm:t>
        <a:bodyPr/>
        <a:lstStyle/>
        <a:p>
          <a:endParaRPr lang="en-US"/>
        </a:p>
      </dgm:t>
    </dgm:pt>
    <dgm:pt modelId="{564F0858-6446-4C0D-AC58-22B2663A7CCC}" type="sibTrans" cxnId="{B422C71A-DAF2-40D3-ACA3-EB29E9A89EFD}">
      <dgm:prSet/>
      <dgm:spPr/>
      <dgm:t>
        <a:bodyPr/>
        <a:lstStyle/>
        <a:p>
          <a:endParaRPr lang="en-US"/>
        </a:p>
      </dgm:t>
    </dgm:pt>
    <dgm:pt modelId="{7DAB2AB5-4050-45A2-8010-408EAC6CF726}">
      <dgm:prSet/>
      <dgm:spPr/>
      <dgm:t>
        <a:bodyPr/>
        <a:lstStyle/>
        <a:p>
          <a:r>
            <a:rPr lang="pt-BR" baseline="0" dirty="0">
              <a:latin typeface="Arial Nova"/>
            </a:rPr>
            <a:t>Data </a:t>
          </a:r>
          <a:r>
            <a:rPr lang="pt-BR" baseline="0" dirty="0" err="1">
              <a:latin typeface="Arial Nova"/>
            </a:rPr>
            <a:t>analysis</a:t>
          </a:r>
          <a:endParaRPr lang="en-US" dirty="0">
            <a:latin typeface="Arial Nova"/>
          </a:endParaRPr>
        </a:p>
      </dgm:t>
    </dgm:pt>
    <dgm:pt modelId="{1A0F3748-BF6B-4D83-9534-210AA27852DC}" type="parTrans" cxnId="{71A373C9-CEF4-4835-916D-6F0C536C45A2}">
      <dgm:prSet/>
      <dgm:spPr/>
      <dgm:t>
        <a:bodyPr/>
        <a:lstStyle/>
        <a:p>
          <a:endParaRPr lang="en-US"/>
        </a:p>
      </dgm:t>
    </dgm:pt>
    <dgm:pt modelId="{4B60894E-989F-4591-A75C-3CFEBB6C15AD}" type="sibTrans" cxnId="{71A373C9-CEF4-4835-916D-6F0C536C45A2}">
      <dgm:prSet/>
      <dgm:spPr/>
      <dgm:t>
        <a:bodyPr/>
        <a:lstStyle/>
        <a:p>
          <a:endParaRPr lang="en-US"/>
        </a:p>
      </dgm:t>
    </dgm:pt>
    <dgm:pt modelId="{F2DCBA56-8D4E-4E96-8002-86E998CFDF62}">
      <dgm:prSet/>
      <dgm:spPr/>
      <dgm:t>
        <a:bodyPr/>
        <a:lstStyle/>
        <a:p>
          <a:r>
            <a:rPr lang="pt-BR" baseline="0" dirty="0" err="1">
              <a:latin typeface="Arial Nova"/>
            </a:rPr>
            <a:t>Decision</a:t>
          </a:r>
          <a:r>
            <a:rPr lang="pt-BR" baseline="0" dirty="0">
              <a:latin typeface="Arial Nova"/>
            </a:rPr>
            <a:t>-making</a:t>
          </a:r>
          <a:endParaRPr lang="en-US" dirty="0">
            <a:latin typeface="Arial Nova"/>
          </a:endParaRPr>
        </a:p>
      </dgm:t>
    </dgm:pt>
    <dgm:pt modelId="{2ACE0399-F014-44AA-9E91-CE2C98EA5A1B}" type="parTrans" cxnId="{42F56150-00BE-41E5-A4BB-CACF1BBDCAA7}">
      <dgm:prSet/>
      <dgm:spPr/>
      <dgm:t>
        <a:bodyPr/>
        <a:lstStyle/>
        <a:p>
          <a:endParaRPr lang="en-US"/>
        </a:p>
      </dgm:t>
    </dgm:pt>
    <dgm:pt modelId="{3FFDC335-96B7-4DC5-876D-7A07F2D92218}" type="sibTrans" cxnId="{42F56150-00BE-41E5-A4BB-CACF1BBDCAA7}">
      <dgm:prSet/>
      <dgm:spPr/>
      <dgm:t>
        <a:bodyPr/>
        <a:lstStyle/>
        <a:p>
          <a:endParaRPr lang="en-US"/>
        </a:p>
      </dgm:t>
    </dgm:pt>
    <dgm:pt modelId="{A2E946F4-2CDD-44AB-8001-197DF3D287B0}">
      <dgm:prSet/>
      <dgm:spPr/>
      <dgm:t>
        <a:bodyPr/>
        <a:lstStyle/>
        <a:p>
          <a:r>
            <a:rPr lang="pt-BR" baseline="0" dirty="0" err="1">
              <a:latin typeface="Arial Nova"/>
            </a:rPr>
            <a:t>Used</a:t>
          </a:r>
          <a:r>
            <a:rPr lang="pt-BR" baseline="0" dirty="0">
              <a:latin typeface="Arial Nova"/>
            </a:rPr>
            <a:t> in </a:t>
          </a:r>
          <a:r>
            <a:rPr lang="pt-BR" baseline="0" dirty="0" err="1">
              <a:latin typeface="Arial Nova"/>
            </a:rPr>
            <a:t>many</a:t>
          </a:r>
          <a:r>
            <a:rPr lang="pt-BR" baseline="0" dirty="0">
              <a:latin typeface="Arial Nova"/>
            </a:rPr>
            <a:t> industries in </a:t>
          </a:r>
          <a:r>
            <a:rPr lang="pt-BR" baseline="0" dirty="0" err="1">
              <a:latin typeface="Arial Nova"/>
            </a:rPr>
            <a:t>the</a:t>
          </a:r>
          <a:r>
            <a:rPr lang="pt-BR" baseline="0" dirty="0">
              <a:latin typeface="Arial Nova"/>
            </a:rPr>
            <a:t> world </a:t>
          </a:r>
          <a:r>
            <a:rPr lang="pt-BR" baseline="0" dirty="0" err="1">
              <a:latin typeface="Arial Nova"/>
            </a:rPr>
            <a:t>today</a:t>
          </a:r>
          <a:r>
            <a:rPr lang="pt-BR" baseline="0" dirty="0">
              <a:latin typeface="Arial Nova"/>
            </a:rPr>
            <a:t>, </a:t>
          </a:r>
          <a:endParaRPr lang="en-US" dirty="0">
            <a:latin typeface="Arial Nova"/>
          </a:endParaRPr>
        </a:p>
      </dgm:t>
    </dgm:pt>
    <dgm:pt modelId="{2183100B-8678-4AA5-884B-9147BEDF6EB9}" type="parTrans" cxnId="{4F83FB77-B7B1-4A72-AD44-74375011E981}">
      <dgm:prSet/>
      <dgm:spPr/>
      <dgm:t>
        <a:bodyPr/>
        <a:lstStyle/>
        <a:p>
          <a:endParaRPr lang="en-US"/>
        </a:p>
      </dgm:t>
    </dgm:pt>
    <dgm:pt modelId="{35AF0A68-BBD0-45B6-9E0F-93A7DEF131E8}" type="sibTrans" cxnId="{4F83FB77-B7B1-4A72-AD44-74375011E981}">
      <dgm:prSet/>
      <dgm:spPr/>
      <dgm:t>
        <a:bodyPr/>
        <a:lstStyle/>
        <a:p>
          <a:endParaRPr lang="en-US"/>
        </a:p>
      </dgm:t>
    </dgm:pt>
    <dgm:pt modelId="{537703A1-2DF0-4A4C-B2B0-DDFA568A6E01}">
      <dgm:prSet/>
      <dgm:spPr/>
      <dgm:t>
        <a:bodyPr/>
        <a:lstStyle/>
        <a:p>
          <a:r>
            <a:rPr lang="pt-BR" baseline="0" dirty="0">
              <a:latin typeface="Arial Nova"/>
            </a:rPr>
            <a:t>Stock Market</a:t>
          </a:r>
          <a:endParaRPr lang="en-US" dirty="0">
            <a:latin typeface="Arial Nova"/>
          </a:endParaRPr>
        </a:p>
      </dgm:t>
    </dgm:pt>
    <dgm:pt modelId="{65644F76-930A-48B6-BBEF-78C5D271C250}" type="parTrans" cxnId="{2B51F797-92F6-4DFC-967E-619B632710CF}">
      <dgm:prSet/>
      <dgm:spPr/>
      <dgm:t>
        <a:bodyPr/>
        <a:lstStyle/>
        <a:p>
          <a:endParaRPr lang="en-US"/>
        </a:p>
      </dgm:t>
    </dgm:pt>
    <dgm:pt modelId="{7BA6DA81-260E-4AD0-8889-B957FF43CA12}" type="sibTrans" cxnId="{2B51F797-92F6-4DFC-967E-619B632710CF}">
      <dgm:prSet/>
      <dgm:spPr/>
      <dgm:t>
        <a:bodyPr/>
        <a:lstStyle/>
        <a:p>
          <a:endParaRPr lang="en-US"/>
        </a:p>
      </dgm:t>
    </dgm:pt>
    <dgm:pt modelId="{E5C9CA5B-CC4B-459A-AF33-939467D03034}">
      <dgm:prSet/>
      <dgm:spPr/>
      <dgm:t>
        <a:bodyPr/>
        <a:lstStyle/>
        <a:p>
          <a:r>
            <a:rPr lang="pt-BR" baseline="0" dirty="0">
              <a:latin typeface="Arial Nova"/>
            </a:rPr>
            <a:t>Banking </a:t>
          </a:r>
          <a:endParaRPr lang="en-US" dirty="0">
            <a:latin typeface="Arial Nova"/>
          </a:endParaRPr>
        </a:p>
      </dgm:t>
    </dgm:pt>
    <dgm:pt modelId="{9BF27ADF-8286-481B-A816-378A9987BD98}" type="parTrans" cxnId="{44FC4757-D280-4A35-BB55-15CA52D265E2}">
      <dgm:prSet/>
      <dgm:spPr/>
      <dgm:t>
        <a:bodyPr/>
        <a:lstStyle/>
        <a:p>
          <a:endParaRPr lang="en-US"/>
        </a:p>
      </dgm:t>
    </dgm:pt>
    <dgm:pt modelId="{35816DEB-233B-4653-8C90-AE56FCC7C311}" type="sibTrans" cxnId="{44FC4757-D280-4A35-BB55-15CA52D265E2}">
      <dgm:prSet/>
      <dgm:spPr/>
      <dgm:t>
        <a:bodyPr/>
        <a:lstStyle/>
        <a:p>
          <a:endParaRPr lang="en-US"/>
        </a:p>
      </dgm:t>
    </dgm:pt>
    <dgm:pt modelId="{D236BEA1-F809-4B49-8EB2-954AA0610BF5}">
      <dgm:prSet/>
      <dgm:spPr/>
      <dgm:t>
        <a:bodyPr/>
        <a:lstStyle/>
        <a:p>
          <a:r>
            <a:rPr lang="pt-BR" baseline="0" dirty="0">
              <a:latin typeface="Arial Nova"/>
            </a:rPr>
            <a:t>Healthcare</a:t>
          </a:r>
          <a:endParaRPr lang="en-US" dirty="0">
            <a:latin typeface="Arial Nova"/>
          </a:endParaRPr>
        </a:p>
      </dgm:t>
    </dgm:pt>
    <dgm:pt modelId="{A7602824-16C0-45FB-8043-FE80280BE845}" type="parTrans" cxnId="{4FB918A4-916C-4E1A-BF58-86CBAF6857F5}">
      <dgm:prSet/>
      <dgm:spPr/>
      <dgm:t>
        <a:bodyPr/>
        <a:lstStyle/>
        <a:p>
          <a:endParaRPr lang="en-US"/>
        </a:p>
      </dgm:t>
    </dgm:pt>
    <dgm:pt modelId="{957A404E-6733-4551-B7A8-DD282D042BA5}" type="sibTrans" cxnId="{4FB918A4-916C-4E1A-BF58-86CBAF6857F5}">
      <dgm:prSet/>
      <dgm:spPr/>
      <dgm:t>
        <a:bodyPr/>
        <a:lstStyle/>
        <a:p>
          <a:endParaRPr lang="en-US"/>
        </a:p>
      </dgm:t>
    </dgm:pt>
    <dgm:pt modelId="{A81E3835-1A09-4316-B728-1E1270F5FA01}">
      <dgm:prSet/>
      <dgm:spPr/>
      <dgm:t>
        <a:bodyPr/>
        <a:lstStyle/>
        <a:p>
          <a:pPr rtl="0"/>
          <a:r>
            <a:rPr lang="pt-BR" baseline="0" dirty="0">
              <a:latin typeface="Arial Nova"/>
            </a:rPr>
            <a:t>Predict</a:t>
          </a:r>
          <a:r>
            <a:rPr lang="pt-BR" dirty="0">
              <a:latin typeface="Arial Nova"/>
            </a:rPr>
            <a:t> Elections</a:t>
          </a:r>
          <a:endParaRPr lang="en-US" dirty="0">
            <a:latin typeface="Arial Nova"/>
          </a:endParaRPr>
        </a:p>
      </dgm:t>
    </dgm:pt>
    <dgm:pt modelId="{380AF866-2A3C-4785-B57E-F1BCD1E71761}" type="parTrans" cxnId="{49084985-3C31-40A2-A9B4-B0BA6E7CB9E7}">
      <dgm:prSet/>
      <dgm:spPr/>
      <dgm:t>
        <a:bodyPr/>
        <a:lstStyle/>
        <a:p>
          <a:endParaRPr lang="en-US"/>
        </a:p>
      </dgm:t>
    </dgm:pt>
    <dgm:pt modelId="{D9FD2F1A-E82C-497B-9DF2-15510939C47C}" type="sibTrans" cxnId="{49084985-3C31-40A2-A9B4-B0BA6E7CB9E7}">
      <dgm:prSet/>
      <dgm:spPr/>
      <dgm:t>
        <a:bodyPr/>
        <a:lstStyle/>
        <a:p>
          <a:endParaRPr lang="en-US"/>
        </a:p>
      </dgm:t>
    </dgm:pt>
    <dgm:pt modelId="{91F44351-082D-40EF-8638-4C44E24E0D4C}" type="pres">
      <dgm:prSet presAssocID="{E9C40261-283E-4E65-98D4-A4155BA0D8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10AA4-97F3-45FB-A7EA-38868B219499}" type="pres">
      <dgm:prSet presAssocID="{A2E946F4-2CDD-44AB-8001-197DF3D287B0}" presName="boxAndChildren" presStyleCnt="0"/>
      <dgm:spPr/>
    </dgm:pt>
    <dgm:pt modelId="{55A96D82-FD43-48FC-A95D-6E9B0679B590}" type="pres">
      <dgm:prSet presAssocID="{A2E946F4-2CDD-44AB-8001-197DF3D287B0}" presName="parentTextBox" presStyleLbl="node1" presStyleIdx="0" presStyleCnt="3"/>
      <dgm:spPr/>
      <dgm:t>
        <a:bodyPr/>
        <a:lstStyle/>
        <a:p>
          <a:endParaRPr lang="en-US"/>
        </a:p>
      </dgm:t>
    </dgm:pt>
    <dgm:pt modelId="{45EA9F10-D2AD-4590-9420-9D535EADE86E}" type="pres">
      <dgm:prSet presAssocID="{A2E946F4-2CDD-44AB-8001-197DF3D287B0}" presName="entireBox" presStyleLbl="node1" presStyleIdx="0" presStyleCnt="3"/>
      <dgm:spPr/>
      <dgm:t>
        <a:bodyPr/>
        <a:lstStyle/>
        <a:p>
          <a:endParaRPr lang="en-US"/>
        </a:p>
      </dgm:t>
    </dgm:pt>
    <dgm:pt modelId="{490345B4-E795-4F04-A957-361976C3A567}" type="pres">
      <dgm:prSet presAssocID="{A2E946F4-2CDD-44AB-8001-197DF3D287B0}" presName="descendantBox" presStyleCnt="0"/>
      <dgm:spPr/>
    </dgm:pt>
    <dgm:pt modelId="{10477A60-8A6A-49B6-999A-E6CA3944C1CF}" type="pres">
      <dgm:prSet presAssocID="{537703A1-2DF0-4A4C-B2B0-DDFA568A6E01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D1FFD-D580-4AEB-846D-525585AAED81}" type="pres">
      <dgm:prSet presAssocID="{E5C9CA5B-CC4B-459A-AF33-939467D03034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CE596-9D86-4B2E-82FE-882D006D7B91}" type="pres">
      <dgm:prSet presAssocID="{D236BEA1-F809-4B49-8EB2-954AA0610BF5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6985E-C94E-4138-B4C7-D03F3B956EFC}" type="pres">
      <dgm:prSet presAssocID="{A81E3835-1A09-4316-B728-1E1270F5FA01}" presName="childTextBo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45D43-025D-4FCA-A19D-CCBA8F295152}" type="pres">
      <dgm:prSet presAssocID="{952418B4-84A2-4F17-8646-7F1C1502DF39}" presName="sp" presStyleCnt="0"/>
      <dgm:spPr/>
    </dgm:pt>
    <dgm:pt modelId="{394F42B2-A444-4A7C-AFC8-65610A2B6FED}" type="pres">
      <dgm:prSet presAssocID="{A5CA1B8D-7918-437E-8ECC-481F35D35743}" presName="arrowAndChildren" presStyleCnt="0"/>
      <dgm:spPr/>
    </dgm:pt>
    <dgm:pt modelId="{BA407907-BA8F-4336-A342-4E4F82219F3B}" type="pres">
      <dgm:prSet presAssocID="{A5CA1B8D-7918-437E-8ECC-481F35D35743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DAD91E7-12C4-46AB-8BFC-994443DE0FF6}" type="pres">
      <dgm:prSet presAssocID="{A5CA1B8D-7918-437E-8ECC-481F35D35743}" presName="arrow" presStyleLbl="node1" presStyleIdx="1" presStyleCnt="3"/>
      <dgm:spPr/>
      <dgm:t>
        <a:bodyPr/>
        <a:lstStyle/>
        <a:p>
          <a:endParaRPr lang="en-US"/>
        </a:p>
      </dgm:t>
    </dgm:pt>
    <dgm:pt modelId="{B27B5E85-7F19-4D71-9B23-DBE811565901}" type="pres">
      <dgm:prSet presAssocID="{A5CA1B8D-7918-437E-8ECC-481F35D35743}" presName="descendantArrow" presStyleCnt="0"/>
      <dgm:spPr/>
    </dgm:pt>
    <dgm:pt modelId="{5DCCA067-F6F0-45C8-9855-FC4366CBB85F}" type="pres">
      <dgm:prSet presAssocID="{0403E71D-481B-4989-9B80-84DDB480D834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4FC7-8EFB-4ACD-80FC-0A417EACE0B2}" type="pres">
      <dgm:prSet presAssocID="{7DAB2AB5-4050-45A2-8010-408EAC6CF726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CD74C-1357-4F1D-89D2-9F3F42712A8B}" type="pres">
      <dgm:prSet presAssocID="{F2DCBA56-8D4E-4E96-8002-86E998CFDF62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025B2-6FE4-4F06-A1D3-A3CBC3E90021}" type="pres">
      <dgm:prSet presAssocID="{7208B4AE-7AA1-4671-8EFD-86493F7F068D}" presName="sp" presStyleCnt="0"/>
      <dgm:spPr/>
    </dgm:pt>
    <dgm:pt modelId="{734FEAF4-39D0-4617-9FF7-9BF2E3FD5D40}" type="pres">
      <dgm:prSet presAssocID="{0E41AFB4-FF9E-4272-8ECD-EF0BCF2C0200}" presName="arrowAndChildren" presStyleCnt="0"/>
      <dgm:spPr/>
    </dgm:pt>
    <dgm:pt modelId="{4D4BC9B9-AAA8-4307-A2D0-B69CD26ACE5C}" type="pres">
      <dgm:prSet presAssocID="{0E41AFB4-FF9E-4272-8ECD-EF0BCF2C0200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50B25C5B-D012-4336-BEDC-60097AED0C8E}" type="presOf" srcId="{0403E71D-481B-4989-9B80-84DDB480D834}" destId="{5DCCA067-F6F0-45C8-9855-FC4366CBB85F}" srcOrd="0" destOrd="0" presId="urn:microsoft.com/office/officeart/2005/8/layout/process4"/>
    <dgm:cxn modelId="{2D85A3B1-42D0-49BD-8EE9-74789C70128F}" type="presOf" srcId="{E5C9CA5B-CC4B-459A-AF33-939467D03034}" destId="{634D1FFD-D580-4AEB-846D-525585AAED81}" srcOrd="0" destOrd="0" presId="urn:microsoft.com/office/officeart/2005/8/layout/process4"/>
    <dgm:cxn modelId="{49084985-3C31-40A2-A9B4-B0BA6E7CB9E7}" srcId="{A2E946F4-2CDD-44AB-8001-197DF3D287B0}" destId="{A81E3835-1A09-4316-B728-1E1270F5FA01}" srcOrd="3" destOrd="0" parTransId="{380AF866-2A3C-4785-B57E-F1BCD1E71761}" sibTransId="{D9FD2F1A-E82C-497B-9DF2-15510939C47C}"/>
    <dgm:cxn modelId="{6FEDC0F1-D127-4268-B855-53F31FF33F42}" type="presOf" srcId="{E9C40261-283E-4E65-98D4-A4155BA0D86F}" destId="{91F44351-082D-40EF-8638-4C44E24E0D4C}" srcOrd="0" destOrd="0" presId="urn:microsoft.com/office/officeart/2005/8/layout/process4"/>
    <dgm:cxn modelId="{2976C3EB-FF52-4AB3-ACA3-C593C3700EE4}" type="presOf" srcId="{A5CA1B8D-7918-437E-8ECC-481F35D35743}" destId="{DDAD91E7-12C4-46AB-8BFC-994443DE0FF6}" srcOrd="1" destOrd="0" presId="urn:microsoft.com/office/officeart/2005/8/layout/process4"/>
    <dgm:cxn modelId="{67D54E12-AD66-4199-AB22-40BCDF986206}" type="presOf" srcId="{A2E946F4-2CDD-44AB-8001-197DF3D287B0}" destId="{45EA9F10-D2AD-4590-9420-9D535EADE86E}" srcOrd="1" destOrd="0" presId="urn:microsoft.com/office/officeart/2005/8/layout/process4"/>
    <dgm:cxn modelId="{CAFFC93C-13A2-4040-BCFA-F35E0A628124}" type="presOf" srcId="{7DAB2AB5-4050-45A2-8010-408EAC6CF726}" destId="{A2C94FC7-8EFB-4ACD-80FC-0A417EACE0B2}" srcOrd="0" destOrd="0" presId="urn:microsoft.com/office/officeart/2005/8/layout/process4"/>
    <dgm:cxn modelId="{2B51F797-92F6-4DFC-967E-619B632710CF}" srcId="{A2E946F4-2CDD-44AB-8001-197DF3D287B0}" destId="{537703A1-2DF0-4A4C-B2B0-DDFA568A6E01}" srcOrd="0" destOrd="0" parTransId="{65644F76-930A-48B6-BBEF-78C5D271C250}" sibTransId="{7BA6DA81-260E-4AD0-8889-B957FF43CA12}"/>
    <dgm:cxn modelId="{A2DCA2A5-D1C8-401D-AC04-F742EAF2E363}" type="presOf" srcId="{A5CA1B8D-7918-437E-8ECC-481F35D35743}" destId="{BA407907-BA8F-4336-A342-4E4F82219F3B}" srcOrd="0" destOrd="0" presId="urn:microsoft.com/office/officeart/2005/8/layout/process4"/>
    <dgm:cxn modelId="{B422C71A-DAF2-40D3-ACA3-EB29E9A89EFD}" srcId="{A5CA1B8D-7918-437E-8ECC-481F35D35743}" destId="{0403E71D-481B-4989-9B80-84DDB480D834}" srcOrd="0" destOrd="0" parTransId="{3085CD09-B3BA-4617-B5C7-68BE84DDD6B3}" sibTransId="{564F0858-6446-4C0D-AC58-22B2663A7CCC}"/>
    <dgm:cxn modelId="{7F0871C4-FCA9-435F-9234-CFCD82CAC4B1}" type="presOf" srcId="{D236BEA1-F809-4B49-8EB2-954AA0610BF5}" destId="{20FCE596-9D86-4B2E-82FE-882D006D7B91}" srcOrd="0" destOrd="0" presId="urn:microsoft.com/office/officeart/2005/8/layout/process4"/>
    <dgm:cxn modelId="{18BA84AD-F6A2-4E04-831A-0972260237B4}" type="presOf" srcId="{A2E946F4-2CDD-44AB-8001-197DF3D287B0}" destId="{55A96D82-FD43-48FC-A95D-6E9B0679B590}" srcOrd="0" destOrd="0" presId="urn:microsoft.com/office/officeart/2005/8/layout/process4"/>
    <dgm:cxn modelId="{4F83FB77-B7B1-4A72-AD44-74375011E981}" srcId="{E9C40261-283E-4E65-98D4-A4155BA0D86F}" destId="{A2E946F4-2CDD-44AB-8001-197DF3D287B0}" srcOrd="2" destOrd="0" parTransId="{2183100B-8678-4AA5-884B-9147BEDF6EB9}" sibTransId="{35AF0A68-BBD0-45B6-9E0F-93A7DEF131E8}"/>
    <dgm:cxn modelId="{740B511C-FB29-4D03-8531-4B8B646B6C65}" type="presOf" srcId="{A81E3835-1A09-4316-B728-1E1270F5FA01}" destId="{EAC6985E-C94E-4138-B4C7-D03F3B956EFC}" srcOrd="0" destOrd="0" presId="urn:microsoft.com/office/officeart/2005/8/layout/process4"/>
    <dgm:cxn modelId="{C0E68E52-3845-42F5-91A5-F3619A349F12}" type="presOf" srcId="{537703A1-2DF0-4A4C-B2B0-DDFA568A6E01}" destId="{10477A60-8A6A-49B6-999A-E6CA3944C1CF}" srcOrd="0" destOrd="0" presId="urn:microsoft.com/office/officeart/2005/8/layout/process4"/>
    <dgm:cxn modelId="{71A373C9-CEF4-4835-916D-6F0C536C45A2}" srcId="{A5CA1B8D-7918-437E-8ECC-481F35D35743}" destId="{7DAB2AB5-4050-45A2-8010-408EAC6CF726}" srcOrd="1" destOrd="0" parTransId="{1A0F3748-BF6B-4D83-9534-210AA27852DC}" sibTransId="{4B60894E-989F-4591-A75C-3CFEBB6C15AD}"/>
    <dgm:cxn modelId="{44FC4757-D280-4A35-BB55-15CA52D265E2}" srcId="{A2E946F4-2CDD-44AB-8001-197DF3D287B0}" destId="{E5C9CA5B-CC4B-459A-AF33-939467D03034}" srcOrd="1" destOrd="0" parTransId="{9BF27ADF-8286-481B-A816-378A9987BD98}" sibTransId="{35816DEB-233B-4653-8C90-AE56FCC7C311}"/>
    <dgm:cxn modelId="{AF65192A-584C-4F67-9C01-DC5F8D120040}" type="presOf" srcId="{F2DCBA56-8D4E-4E96-8002-86E998CFDF62}" destId="{50ECD74C-1357-4F1D-89D2-9F3F42712A8B}" srcOrd="0" destOrd="0" presId="urn:microsoft.com/office/officeart/2005/8/layout/process4"/>
    <dgm:cxn modelId="{66CB9D6A-4D85-44A2-99BF-1F7D96B0CAE8}" srcId="{E9C40261-283E-4E65-98D4-A4155BA0D86F}" destId="{0E41AFB4-FF9E-4272-8ECD-EF0BCF2C0200}" srcOrd="0" destOrd="0" parTransId="{C3C91F2E-7458-43B2-A1BB-CCB6C507004F}" sibTransId="{7208B4AE-7AA1-4671-8EFD-86493F7F068D}"/>
    <dgm:cxn modelId="{4FB918A4-916C-4E1A-BF58-86CBAF6857F5}" srcId="{A2E946F4-2CDD-44AB-8001-197DF3D287B0}" destId="{D236BEA1-F809-4B49-8EB2-954AA0610BF5}" srcOrd="2" destOrd="0" parTransId="{A7602824-16C0-45FB-8043-FE80280BE845}" sibTransId="{957A404E-6733-4551-B7A8-DD282D042BA5}"/>
    <dgm:cxn modelId="{42F56150-00BE-41E5-A4BB-CACF1BBDCAA7}" srcId="{A5CA1B8D-7918-437E-8ECC-481F35D35743}" destId="{F2DCBA56-8D4E-4E96-8002-86E998CFDF62}" srcOrd="2" destOrd="0" parTransId="{2ACE0399-F014-44AA-9E91-CE2C98EA5A1B}" sibTransId="{3FFDC335-96B7-4DC5-876D-7A07F2D92218}"/>
    <dgm:cxn modelId="{D914971C-3F38-437E-A8C2-675B85B6B7F0}" type="presOf" srcId="{0E41AFB4-FF9E-4272-8ECD-EF0BCF2C0200}" destId="{4D4BC9B9-AAA8-4307-A2D0-B69CD26ACE5C}" srcOrd="0" destOrd="0" presId="urn:microsoft.com/office/officeart/2005/8/layout/process4"/>
    <dgm:cxn modelId="{A882FC24-E0B7-4310-A259-959D69E42FE4}" srcId="{E9C40261-283E-4E65-98D4-A4155BA0D86F}" destId="{A5CA1B8D-7918-437E-8ECC-481F35D35743}" srcOrd="1" destOrd="0" parTransId="{53D83B4F-792F-4EA1-901D-A0628997B338}" sibTransId="{952418B4-84A2-4F17-8646-7F1C1502DF39}"/>
    <dgm:cxn modelId="{4CBED51F-0B24-4EF1-81C2-3369476AAED8}" type="presParOf" srcId="{91F44351-082D-40EF-8638-4C44E24E0D4C}" destId="{45810AA4-97F3-45FB-A7EA-38868B219499}" srcOrd="0" destOrd="0" presId="urn:microsoft.com/office/officeart/2005/8/layout/process4"/>
    <dgm:cxn modelId="{C4E54F4C-AC91-47FE-AE61-0942BA7AE19B}" type="presParOf" srcId="{45810AA4-97F3-45FB-A7EA-38868B219499}" destId="{55A96D82-FD43-48FC-A95D-6E9B0679B590}" srcOrd="0" destOrd="0" presId="urn:microsoft.com/office/officeart/2005/8/layout/process4"/>
    <dgm:cxn modelId="{21230B94-3BB9-43BA-8A60-2121E6FF2B32}" type="presParOf" srcId="{45810AA4-97F3-45FB-A7EA-38868B219499}" destId="{45EA9F10-D2AD-4590-9420-9D535EADE86E}" srcOrd="1" destOrd="0" presId="urn:microsoft.com/office/officeart/2005/8/layout/process4"/>
    <dgm:cxn modelId="{FF9C0F54-3BA1-41A5-B0E0-DF8F9E9FA259}" type="presParOf" srcId="{45810AA4-97F3-45FB-A7EA-38868B219499}" destId="{490345B4-E795-4F04-A957-361976C3A567}" srcOrd="2" destOrd="0" presId="urn:microsoft.com/office/officeart/2005/8/layout/process4"/>
    <dgm:cxn modelId="{78B0442E-6047-460F-A844-FBE8CF47545C}" type="presParOf" srcId="{490345B4-E795-4F04-A957-361976C3A567}" destId="{10477A60-8A6A-49B6-999A-E6CA3944C1CF}" srcOrd="0" destOrd="0" presId="urn:microsoft.com/office/officeart/2005/8/layout/process4"/>
    <dgm:cxn modelId="{F9E75037-3826-4EB5-A0F5-BC693EC31095}" type="presParOf" srcId="{490345B4-E795-4F04-A957-361976C3A567}" destId="{634D1FFD-D580-4AEB-846D-525585AAED81}" srcOrd="1" destOrd="0" presId="urn:microsoft.com/office/officeart/2005/8/layout/process4"/>
    <dgm:cxn modelId="{7A1630AA-9E72-462A-8062-3C4224F9D08D}" type="presParOf" srcId="{490345B4-E795-4F04-A957-361976C3A567}" destId="{20FCE596-9D86-4B2E-82FE-882D006D7B91}" srcOrd="2" destOrd="0" presId="urn:microsoft.com/office/officeart/2005/8/layout/process4"/>
    <dgm:cxn modelId="{042A2B13-2C71-4E35-96D0-94F7322D3080}" type="presParOf" srcId="{490345B4-E795-4F04-A957-361976C3A567}" destId="{EAC6985E-C94E-4138-B4C7-D03F3B956EFC}" srcOrd="3" destOrd="0" presId="urn:microsoft.com/office/officeart/2005/8/layout/process4"/>
    <dgm:cxn modelId="{35486976-CB39-41CC-854F-BD8E23E4D5B6}" type="presParOf" srcId="{91F44351-082D-40EF-8638-4C44E24E0D4C}" destId="{38A45D43-025D-4FCA-A19D-CCBA8F295152}" srcOrd="1" destOrd="0" presId="urn:microsoft.com/office/officeart/2005/8/layout/process4"/>
    <dgm:cxn modelId="{3DF7F6CF-221F-4E32-8D40-BC6D5381818F}" type="presParOf" srcId="{91F44351-082D-40EF-8638-4C44E24E0D4C}" destId="{394F42B2-A444-4A7C-AFC8-65610A2B6FED}" srcOrd="2" destOrd="0" presId="urn:microsoft.com/office/officeart/2005/8/layout/process4"/>
    <dgm:cxn modelId="{4FA4FB36-4867-4D8B-9CFD-7A50BF50C3AF}" type="presParOf" srcId="{394F42B2-A444-4A7C-AFC8-65610A2B6FED}" destId="{BA407907-BA8F-4336-A342-4E4F82219F3B}" srcOrd="0" destOrd="0" presId="urn:microsoft.com/office/officeart/2005/8/layout/process4"/>
    <dgm:cxn modelId="{F5BB531D-F1A0-4745-8E9C-53EDD692ACAF}" type="presParOf" srcId="{394F42B2-A444-4A7C-AFC8-65610A2B6FED}" destId="{DDAD91E7-12C4-46AB-8BFC-994443DE0FF6}" srcOrd="1" destOrd="0" presId="urn:microsoft.com/office/officeart/2005/8/layout/process4"/>
    <dgm:cxn modelId="{BD01DD48-ABF0-477D-9BBB-E4E7EB0D1B90}" type="presParOf" srcId="{394F42B2-A444-4A7C-AFC8-65610A2B6FED}" destId="{B27B5E85-7F19-4D71-9B23-DBE811565901}" srcOrd="2" destOrd="0" presId="urn:microsoft.com/office/officeart/2005/8/layout/process4"/>
    <dgm:cxn modelId="{227F2A91-8F33-4354-8DB6-A58A41E060B3}" type="presParOf" srcId="{B27B5E85-7F19-4D71-9B23-DBE811565901}" destId="{5DCCA067-F6F0-45C8-9855-FC4366CBB85F}" srcOrd="0" destOrd="0" presId="urn:microsoft.com/office/officeart/2005/8/layout/process4"/>
    <dgm:cxn modelId="{76C2B139-9638-4054-A21F-D398BD77D43C}" type="presParOf" srcId="{B27B5E85-7F19-4D71-9B23-DBE811565901}" destId="{A2C94FC7-8EFB-4ACD-80FC-0A417EACE0B2}" srcOrd="1" destOrd="0" presId="urn:microsoft.com/office/officeart/2005/8/layout/process4"/>
    <dgm:cxn modelId="{E9965FE9-9D35-48F2-8572-367B59AE6CAA}" type="presParOf" srcId="{B27B5E85-7F19-4D71-9B23-DBE811565901}" destId="{50ECD74C-1357-4F1D-89D2-9F3F42712A8B}" srcOrd="2" destOrd="0" presId="urn:microsoft.com/office/officeart/2005/8/layout/process4"/>
    <dgm:cxn modelId="{6CA8F6B9-891F-4831-9953-69CF9D5D0FDF}" type="presParOf" srcId="{91F44351-082D-40EF-8638-4C44E24E0D4C}" destId="{9E4025B2-6FE4-4F06-A1D3-A3CBC3E90021}" srcOrd="3" destOrd="0" presId="urn:microsoft.com/office/officeart/2005/8/layout/process4"/>
    <dgm:cxn modelId="{0FB2E35E-C123-442C-BCB3-865DF5CD7B80}" type="presParOf" srcId="{91F44351-082D-40EF-8638-4C44E24E0D4C}" destId="{734FEAF4-39D0-4617-9FF7-9BF2E3FD5D40}" srcOrd="4" destOrd="0" presId="urn:microsoft.com/office/officeart/2005/8/layout/process4"/>
    <dgm:cxn modelId="{0FB073B2-FF16-484E-B7BF-123F011BD502}" type="presParOf" srcId="{734FEAF4-39D0-4617-9FF7-9BF2E3FD5D40}" destId="{4D4BC9B9-AAA8-4307-A2D0-B69CD26ACE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C40BC3-BA8B-4D04-AC01-9136869590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A0E255-F7D3-4586-861F-69E7A98492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Python </a:t>
          </a:r>
          <a:r>
            <a:rPr lang="pt-BR" dirty="0" err="1"/>
            <a:t>is</a:t>
          </a:r>
          <a:r>
            <a:rPr lang="pt-BR" dirty="0"/>
            <a:t> a </a:t>
          </a:r>
          <a:r>
            <a:rPr lang="pt-BR" dirty="0" err="1"/>
            <a:t>programming</a:t>
          </a:r>
          <a:r>
            <a:rPr lang="pt-BR" dirty="0"/>
            <a:t> </a:t>
          </a:r>
          <a:r>
            <a:rPr lang="pt-BR" dirty="0" err="1"/>
            <a:t>language</a:t>
          </a:r>
          <a:r>
            <a:rPr lang="pt-BR" dirty="0"/>
            <a:t> </a:t>
          </a:r>
          <a:r>
            <a:rPr lang="pt-BR" dirty="0" err="1"/>
            <a:t>widely</a:t>
          </a:r>
          <a:r>
            <a:rPr lang="pt-BR" dirty="0"/>
            <a:t> </a:t>
          </a:r>
          <a:r>
            <a:rPr lang="pt-BR" dirty="0" err="1"/>
            <a:t>used</a:t>
          </a:r>
          <a:r>
            <a:rPr lang="pt-BR" dirty="0"/>
            <a:t> </a:t>
          </a:r>
          <a:r>
            <a:rPr lang="pt-BR" dirty="0" err="1"/>
            <a:t>by</a:t>
          </a:r>
          <a:r>
            <a:rPr lang="pt-BR" dirty="0"/>
            <a:t> Data </a:t>
          </a:r>
          <a:r>
            <a:rPr lang="pt-BR" dirty="0" err="1"/>
            <a:t>Scientists</a:t>
          </a:r>
          <a:r>
            <a:rPr lang="pt-BR" dirty="0"/>
            <a:t>.</a:t>
          </a:r>
          <a:endParaRPr lang="en-US" dirty="0"/>
        </a:p>
      </dgm:t>
    </dgm:pt>
    <dgm:pt modelId="{34EFB492-A1A7-47BA-BDB4-E3732A68F1AD}" type="parTrans" cxnId="{C5315FCA-DD38-405B-9EE9-18210848985F}">
      <dgm:prSet/>
      <dgm:spPr/>
      <dgm:t>
        <a:bodyPr/>
        <a:lstStyle/>
        <a:p>
          <a:endParaRPr lang="en-US"/>
        </a:p>
      </dgm:t>
    </dgm:pt>
    <dgm:pt modelId="{A1921C48-E897-4ED7-93F4-F379C5F3FB07}" type="sibTrans" cxnId="{C5315FCA-DD38-405B-9EE9-18210848985F}">
      <dgm:prSet/>
      <dgm:spPr/>
      <dgm:t>
        <a:bodyPr/>
        <a:lstStyle/>
        <a:p>
          <a:endParaRPr lang="en-US"/>
        </a:p>
      </dgm:t>
    </dgm:pt>
    <dgm:pt modelId="{B7C4F899-A93E-4272-B68B-4E752B68D4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Python </a:t>
          </a:r>
          <a:r>
            <a:rPr lang="pt-BR" dirty="0" err="1"/>
            <a:t>has</a:t>
          </a:r>
          <a:r>
            <a:rPr lang="pt-BR" dirty="0"/>
            <a:t> </a:t>
          </a:r>
          <a:r>
            <a:rPr lang="pt-BR" dirty="0" err="1"/>
            <a:t>in-built</a:t>
          </a:r>
          <a:r>
            <a:rPr lang="pt-BR" dirty="0"/>
            <a:t> </a:t>
          </a:r>
          <a:r>
            <a:rPr lang="pt-BR" dirty="0" err="1"/>
            <a:t>mathematical</a:t>
          </a:r>
          <a:r>
            <a:rPr lang="pt-BR" dirty="0"/>
            <a:t> </a:t>
          </a:r>
          <a:r>
            <a:rPr lang="pt-BR" dirty="0" err="1"/>
            <a:t>libraries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functions</a:t>
          </a:r>
          <a:r>
            <a:rPr lang="pt-BR" dirty="0"/>
            <a:t>, making it </a:t>
          </a:r>
          <a:r>
            <a:rPr lang="pt-BR" dirty="0" err="1"/>
            <a:t>easier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calculate</a:t>
          </a:r>
          <a:r>
            <a:rPr lang="pt-BR" dirty="0"/>
            <a:t> </a:t>
          </a:r>
          <a:r>
            <a:rPr lang="pt-BR" dirty="0" err="1"/>
            <a:t>mathematical</a:t>
          </a:r>
          <a:r>
            <a:rPr lang="pt-BR" dirty="0"/>
            <a:t> </a:t>
          </a:r>
          <a:r>
            <a:rPr lang="pt-BR" dirty="0" err="1"/>
            <a:t>problems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perform</a:t>
          </a:r>
          <a:r>
            <a:rPr lang="pt-BR" dirty="0"/>
            <a:t> data </a:t>
          </a:r>
          <a:r>
            <a:rPr lang="pt-BR" dirty="0" err="1"/>
            <a:t>analysis</a:t>
          </a:r>
          <a:r>
            <a:rPr lang="pt-BR" dirty="0"/>
            <a:t>.</a:t>
          </a:r>
          <a:endParaRPr lang="en-US" dirty="0"/>
        </a:p>
      </dgm:t>
    </dgm:pt>
    <dgm:pt modelId="{B37E1C63-FEFC-431B-BE69-127CF045EC5B}" type="parTrans" cxnId="{6CC15589-A39E-4F1A-98AD-6D942C6B93D6}">
      <dgm:prSet/>
      <dgm:spPr/>
      <dgm:t>
        <a:bodyPr/>
        <a:lstStyle/>
        <a:p>
          <a:endParaRPr lang="en-US"/>
        </a:p>
      </dgm:t>
    </dgm:pt>
    <dgm:pt modelId="{8FABCD2A-5C42-419F-878B-CD657B527EBB}" type="sibTrans" cxnId="{6CC15589-A39E-4F1A-98AD-6D942C6B93D6}">
      <dgm:prSet/>
      <dgm:spPr/>
      <dgm:t>
        <a:bodyPr/>
        <a:lstStyle/>
        <a:p>
          <a:endParaRPr lang="en-US"/>
        </a:p>
      </dgm:t>
    </dgm:pt>
    <dgm:pt modelId="{2515A466-8DC8-45F3-ACC0-F5B639BF044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 dirty="0" err="1"/>
            <a:t>Libraries</a:t>
          </a:r>
          <a:r>
            <a:rPr lang="pt-BR" dirty="0">
              <a:latin typeface="Bell MT"/>
            </a:rPr>
            <a:t>: Pandas, </a:t>
          </a:r>
          <a:r>
            <a:rPr lang="pt-BR" dirty="0" err="1">
              <a:latin typeface="Bell MT"/>
            </a:rPr>
            <a:t>Numpy</a:t>
          </a:r>
          <a:r>
            <a:rPr lang="pt-BR" dirty="0">
              <a:latin typeface="Bell MT"/>
            </a:rPr>
            <a:t>, </a:t>
          </a:r>
          <a:r>
            <a:rPr lang="pt-BR" dirty="0" err="1">
              <a:latin typeface="Bell MT"/>
            </a:rPr>
            <a:t>Matplotlib</a:t>
          </a:r>
          <a:r>
            <a:rPr lang="pt-BR" dirty="0">
              <a:latin typeface="Bell MT"/>
            </a:rPr>
            <a:t>, </a:t>
          </a:r>
          <a:r>
            <a:rPr lang="pt-BR" dirty="0" err="1">
              <a:latin typeface="Bell MT"/>
            </a:rPr>
            <a:t>SciPy</a:t>
          </a:r>
          <a:r>
            <a:rPr lang="pt-BR" dirty="0">
              <a:latin typeface="Bell MT"/>
            </a:rPr>
            <a:t>, </a:t>
          </a:r>
          <a:r>
            <a:rPr lang="pt-BR" dirty="0" err="1">
              <a:latin typeface="Bell MT"/>
            </a:rPr>
            <a:t>Scikit-Learn</a:t>
          </a:r>
          <a:r>
            <a:rPr lang="pt-BR" dirty="0">
              <a:latin typeface="Bell MT"/>
            </a:rPr>
            <a:t>, ...</a:t>
          </a:r>
          <a:endParaRPr lang="en-US" dirty="0"/>
        </a:p>
      </dgm:t>
    </dgm:pt>
    <dgm:pt modelId="{35578280-33BC-4B4E-9C92-94EEE0AE76FB}" type="parTrans" cxnId="{8D8BF1FA-4E53-4370-BE68-858D3EF9926C}">
      <dgm:prSet/>
      <dgm:spPr/>
      <dgm:t>
        <a:bodyPr/>
        <a:lstStyle/>
        <a:p>
          <a:endParaRPr lang="en-US"/>
        </a:p>
      </dgm:t>
    </dgm:pt>
    <dgm:pt modelId="{4A12D481-5FF9-40C6-BC41-96A15D58181F}" type="sibTrans" cxnId="{8D8BF1FA-4E53-4370-BE68-858D3EF9926C}">
      <dgm:prSet/>
      <dgm:spPr/>
      <dgm:t>
        <a:bodyPr/>
        <a:lstStyle/>
        <a:p>
          <a:endParaRPr lang="en-US"/>
        </a:p>
      </dgm:t>
    </dgm:pt>
    <dgm:pt modelId="{9FC6BC12-5088-4C99-90CE-5AC408AA01CE}" type="pres">
      <dgm:prSet presAssocID="{16C40BC3-BA8B-4D04-AC01-9136869590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A193F-4B9E-4DE3-8D11-A8E8797888D0}" type="pres">
      <dgm:prSet presAssocID="{DDA0E255-F7D3-4586-861F-69E7A98492F0}" presName="compNode" presStyleCnt="0"/>
      <dgm:spPr/>
    </dgm:pt>
    <dgm:pt modelId="{584108AF-7FA6-4F36-838D-BBCF36F4B29C}" type="pres">
      <dgm:prSet presAssocID="{DDA0E255-F7D3-4586-861F-69E7A98492F0}" presName="bgRect" presStyleLbl="bgShp" presStyleIdx="0" presStyleCnt="3"/>
      <dgm:spPr/>
    </dgm:pt>
    <dgm:pt modelId="{45818281-98C7-4CE4-860D-98E013631901}" type="pres">
      <dgm:prSet presAssocID="{DDA0E255-F7D3-4586-861F-69E7A98492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gramador"/>
        </a:ext>
      </dgm:extLst>
    </dgm:pt>
    <dgm:pt modelId="{3F1F2240-5205-4841-B2E0-97B14445EF05}" type="pres">
      <dgm:prSet presAssocID="{DDA0E255-F7D3-4586-861F-69E7A98492F0}" presName="spaceRect" presStyleCnt="0"/>
      <dgm:spPr/>
    </dgm:pt>
    <dgm:pt modelId="{9DECB59D-86F7-4BF0-AD5C-68C4A3C8259F}" type="pres">
      <dgm:prSet presAssocID="{DDA0E255-F7D3-4586-861F-69E7A98492F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6AF3B9-8899-4A88-AC9E-444D582D05B6}" type="pres">
      <dgm:prSet presAssocID="{A1921C48-E897-4ED7-93F4-F379C5F3FB07}" presName="sibTrans" presStyleCnt="0"/>
      <dgm:spPr/>
    </dgm:pt>
    <dgm:pt modelId="{8A87A8FA-EDBE-445E-83D3-8280E27C4804}" type="pres">
      <dgm:prSet presAssocID="{B7C4F899-A93E-4272-B68B-4E752B68D413}" presName="compNode" presStyleCnt="0"/>
      <dgm:spPr/>
    </dgm:pt>
    <dgm:pt modelId="{9CBC3792-1CB8-4FE8-9A5B-98C7A5F575A8}" type="pres">
      <dgm:prSet presAssocID="{B7C4F899-A93E-4272-B68B-4E752B68D413}" presName="bgRect" presStyleLbl="bgShp" presStyleIdx="1" presStyleCnt="3"/>
      <dgm:spPr/>
    </dgm:pt>
    <dgm:pt modelId="{9EB94290-4993-4EE7-B791-DA4D0C030C38}" type="pres">
      <dgm:prSet presAssocID="{B7C4F899-A93E-4272-B68B-4E752B68D4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ador"/>
        </a:ext>
      </dgm:extLst>
    </dgm:pt>
    <dgm:pt modelId="{A68E3A15-B9F7-42A6-9F1B-AD181E229C97}" type="pres">
      <dgm:prSet presAssocID="{B7C4F899-A93E-4272-B68B-4E752B68D413}" presName="spaceRect" presStyleCnt="0"/>
      <dgm:spPr/>
    </dgm:pt>
    <dgm:pt modelId="{6CF10E3D-B068-4EE6-852E-780F356D6B14}" type="pres">
      <dgm:prSet presAssocID="{B7C4F899-A93E-4272-B68B-4E752B68D41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074244-38A0-44FB-8F7A-F8C4609620B5}" type="pres">
      <dgm:prSet presAssocID="{8FABCD2A-5C42-419F-878B-CD657B527EBB}" presName="sibTrans" presStyleCnt="0"/>
      <dgm:spPr/>
    </dgm:pt>
    <dgm:pt modelId="{0D21706F-A0B3-4035-9F64-7DB2A6FE0377}" type="pres">
      <dgm:prSet presAssocID="{2515A466-8DC8-45F3-ACC0-F5B639BF044B}" presName="compNode" presStyleCnt="0"/>
      <dgm:spPr/>
    </dgm:pt>
    <dgm:pt modelId="{148C2120-D768-423D-9777-0943728F0E4B}" type="pres">
      <dgm:prSet presAssocID="{2515A466-8DC8-45F3-ACC0-F5B639BF044B}" presName="bgRect" presStyleLbl="bgShp" presStyleIdx="2" presStyleCnt="3"/>
      <dgm:spPr/>
    </dgm:pt>
    <dgm:pt modelId="{C90B0071-B601-4162-BA23-1095CBD6A114}" type="pres">
      <dgm:prSet presAssocID="{2515A466-8DC8-45F3-ACC0-F5B639BF04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Livros"/>
        </a:ext>
      </dgm:extLst>
    </dgm:pt>
    <dgm:pt modelId="{49655F4F-9D0D-4967-98AB-215FE61B3D7B}" type="pres">
      <dgm:prSet presAssocID="{2515A466-8DC8-45F3-ACC0-F5B639BF044B}" presName="spaceRect" presStyleCnt="0"/>
      <dgm:spPr/>
    </dgm:pt>
    <dgm:pt modelId="{2F68811D-EB42-41E9-A9E6-DC4338A59E71}" type="pres">
      <dgm:prSet presAssocID="{2515A466-8DC8-45F3-ACC0-F5B639BF04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BF1FA-4E53-4370-BE68-858D3EF9926C}" srcId="{16C40BC3-BA8B-4D04-AC01-9136869590B5}" destId="{2515A466-8DC8-45F3-ACC0-F5B639BF044B}" srcOrd="2" destOrd="0" parTransId="{35578280-33BC-4B4E-9C92-94EEE0AE76FB}" sibTransId="{4A12D481-5FF9-40C6-BC41-96A15D58181F}"/>
    <dgm:cxn modelId="{BA30555F-D15E-4E97-8823-1E0352377C36}" type="presOf" srcId="{16C40BC3-BA8B-4D04-AC01-9136869590B5}" destId="{9FC6BC12-5088-4C99-90CE-5AC408AA01CE}" srcOrd="0" destOrd="0" presId="urn:microsoft.com/office/officeart/2018/2/layout/IconVerticalSolidList"/>
    <dgm:cxn modelId="{6CC15589-A39E-4F1A-98AD-6D942C6B93D6}" srcId="{16C40BC3-BA8B-4D04-AC01-9136869590B5}" destId="{B7C4F899-A93E-4272-B68B-4E752B68D413}" srcOrd="1" destOrd="0" parTransId="{B37E1C63-FEFC-431B-BE69-127CF045EC5B}" sibTransId="{8FABCD2A-5C42-419F-878B-CD657B527EBB}"/>
    <dgm:cxn modelId="{1EA129E3-68D3-46F4-88FF-B3A7C342B63F}" type="presOf" srcId="{DDA0E255-F7D3-4586-861F-69E7A98492F0}" destId="{9DECB59D-86F7-4BF0-AD5C-68C4A3C8259F}" srcOrd="0" destOrd="0" presId="urn:microsoft.com/office/officeart/2018/2/layout/IconVerticalSolidList"/>
    <dgm:cxn modelId="{C5315FCA-DD38-405B-9EE9-18210848985F}" srcId="{16C40BC3-BA8B-4D04-AC01-9136869590B5}" destId="{DDA0E255-F7D3-4586-861F-69E7A98492F0}" srcOrd="0" destOrd="0" parTransId="{34EFB492-A1A7-47BA-BDB4-E3732A68F1AD}" sibTransId="{A1921C48-E897-4ED7-93F4-F379C5F3FB07}"/>
    <dgm:cxn modelId="{FD627BBD-FC8D-47EF-AF99-4AAF4064E585}" type="presOf" srcId="{B7C4F899-A93E-4272-B68B-4E752B68D413}" destId="{6CF10E3D-B068-4EE6-852E-780F356D6B14}" srcOrd="0" destOrd="0" presId="urn:microsoft.com/office/officeart/2018/2/layout/IconVerticalSolidList"/>
    <dgm:cxn modelId="{98B4BC91-8A45-476F-88E8-6834ECD7CDFA}" type="presOf" srcId="{2515A466-8DC8-45F3-ACC0-F5B639BF044B}" destId="{2F68811D-EB42-41E9-A9E6-DC4338A59E71}" srcOrd="0" destOrd="0" presId="urn:microsoft.com/office/officeart/2018/2/layout/IconVerticalSolidList"/>
    <dgm:cxn modelId="{6E876030-1F2C-4444-8BFD-15CB4A48251F}" type="presParOf" srcId="{9FC6BC12-5088-4C99-90CE-5AC408AA01CE}" destId="{4ABA193F-4B9E-4DE3-8D11-A8E8797888D0}" srcOrd="0" destOrd="0" presId="urn:microsoft.com/office/officeart/2018/2/layout/IconVerticalSolidList"/>
    <dgm:cxn modelId="{CE9B0FC9-AABB-4C9B-B23B-DDD3B800FB30}" type="presParOf" srcId="{4ABA193F-4B9E-4DE3-8D11-A8E8797888D0}" destId="{584108AF-7FA6-4F36-838D-BBCF36F4B29C}" srcOrd="0" destOrd="0" presId="urn:microsoft.com/office/officeart/2018/2/layout/IconVerticalSolidList"/>
    <dgm:cxn modelId="{48F8AF23-9AC2-4540-995E-AE6C5723A094}" type="presParOf" srcId="{4ABA193F-4B9E-4DE3-8D11-A8E8797888D0}" destId="{45818281-98C7-4CE4-860D-98E013631901}" srcOrd="1" destOrd="0" presId="urn:microsoft.com/office/officeart/2018/2/layout/IconVerticalSolidList"/>
    <dgm:cxn modelId="{868A1CE7-3019-4096-9448-7DE66E2332AC}" type="presParOf" srcId="{4ABA193F-4B9E-4DE3-8D11-A8E8797888D0}" destId="{3F1F2240-5205-4841-B2E0-97B14445EF05}" srcOrd="2" destOrd="0" presId="urn:microsoft.com/office/officeart/2018/2/layout/IconVerticalSolidList"/>
    <dgm:cxn modelId="{64E30CE4-F339-40E8-99C0-B1287F48D839}" type="presParOf" srcId="{4ABA193F-4B9E-4DE3-8D11-A8E8797888D0}" destId="{9DECB59D-86F7-4BF0-AD5C-68C4A3C8259F}" srcOrd="3" destOrd="0" presId="urn:microsoft.com/office/officeart/2018/2/layout/IconVerticalSolidList"/>
    <dgm:cxn modelId="{234BE59D-4183-4448-AF1E-DE6E5F5081E1}" type="presParOf" srcId="{9FC6BC12-5088-4C99-90CE-5AC408AA01CE}" destId="{A76AF3B9-8899-4A88-AC9E-444D582D05B6}" srcOrd="1" destOrd="0" presId="urn:microsoft.com/office/officeart/2018/2/layout/IconVerticalSolidList"/>
    <dgm:cxn modelId="{9589F1D7-1991-4C94-AB3E-D08763FF6EE9}" type="presParOf" srcId="{9FC6BC12-5088-4C99-90CE-5AC408AA01CE}" destId="{8A87A8FA-EDBE-445E-83D3-8280E27C4804}" srcOrd="2" destOrd="0" presId="urn:microsoft.com/office/officeart/2018/2/layout/IconVerticalSolidList"/>
    <dgm:cxn modelId="{9620C3C9-CB3B-42A1-8F0D-112BC5E9742F}" type="presParOf" srcId="{8A87A8FA-EDBE-445E-83D3-8280E27C4804}" destId="{9CBC3792-1CB8-4FE8-9A5B-98C7A5F575A8}" srcOrd="0" destOrd="0" presId="urn:microsoft.com/office/officeart/2018/2/layout/IconVerticalSolidList"/>
    <dgm:cxn modelId="{C9C61D21-9D79-468F-82C4-DD2AEF141036}" type="presParOf" srcId="{8A87A8FA-EDBE-445E-83D3-8280E27C4804}" destId="{9EB94290-4993-4EE7-B791-DA4D0C030C38}" srcOrd="1" destOrd="0" presId="urn:microsoft.com/office/officeart/2018/2/layout/IconVerticalSolidList"/>
    <dgm:cxn modelId="{5721756D-4E57-4A0C-9AE2-C32A7955BDC7}" type="presParOf" srcId="{8A87A8FA-EDBE-445E-83D3-8280E27C4804}" destId="{A68E3A15-B9F7-42A6-9F1B-AD181E229C97}" srcOrd="2" destOrd="0" presId="urn:microsoft.com/office/officeart/2018/2/layout/IconVerticalSolidList"/>
    <dgm:cxn modelId="{9A033CC9-E688-45BB-815B-4C3A8C7EE33C}" type="presParOf" srcId="{8A87A8FA-EDBE-445E-83D3-8280E27C4804}" destId="{6CF10E3D-B068-4EE6-852E-780F356D6B14}" srcOrd="3" destOrd="0" presId="urn:microsoft.com/office/officeart/2018/2/layout/IconVerticalSolidList"/>
    <dgm:cxn modelId="{B6EF675D-9B32-430E-BC85-4BC6BFC3E1E7}" type="presParOf" srcId="{9FC6BC12-5088-4C99-90CE-5AC408AA01CE}" destId="{C1074244-38A0-44FB-8F7A-F8C4609620B5}" srcOrd="3" destOrd="0" presId="urn:microsoft.com/office/officeart/2018/2/layout/IconVerticalSolidList"/>
    <dgm:cxn modelId="{1A011D2F-5FDF-4E85-B722-164561A99669}" type="presParOf" srcId="{9FC6BC12-5088-4C99-90CE-5AC408AA01CE}" destId="{0D21706F-A0B3-4035-9F64-7DB2A6FE0377}" srcOrd="4" destOrd="0" presId="urn:microsoft.com/office/officeart/2018/2/layout/IconVerticalSolidList"/>
    <dgm:cxn modelId="{CEF2DD22-4F32-4D6D-8D88-B193A5C3DEBA}" type="presParOf" srcId="{0D21706F-A0B3-4035-9F64-7DB2A6FE0377}" destId="{148C2120-D768-423D-9777-0943728F0E4B}" srcOrd="0" destOrd="0" presId="urn:microsoft.com/office/officeart/2018/2/layout/IconVerticalSolidList"/>
    <dgm:cxn modelId="{7C8EBB74-507E-47AC-B395-BDDAB5D18EE2}" type="presParOf" srcId="{0D21706F-A0B3-4035-9F64-7DB2A6FE0377}" destId="{C90B0071-B601-4162-BA23-1095CBD6A114}" srcOrd="1" destOrd="0" presId="urn:microsoft.com/office/officeart/2018/2/layout/IconVerticalSolidList"/>
    <dgm:cxn modelId="{BCD9B632-5A13-4CEE-A2DE-33EB4FAF9490}" type="presParOf" srcId="{0D21706F-A0B3-4035-9F64-7DB2A6FE0377}" destId="{49655F4F-9D0D-4967-98AB-215FE61B3D7B}" srcOrd="2" destOrd="0" presId="urn:microsoft.com/office/officeart/2018/2/layout/IconVerticalSolidList"/>
    <dgm:cxn modelId="{99B75F71-D025-47A2-8FFA-FBA892C212A9}" type="presParOf" srcId="{0D21706F-A0B3-4035-9F64-7DB2A6FE0377}" destId="{2F68811D-EB42-41E9-A9E6-DC4338A59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906B63-7029-4754-8AC8-101FFBC251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4813C-805C-4407-BF16-A2C8B2ED61FB}">
      <dgm:prSet/>
      <dgm:spPr/>
      <dgm:t>
        <a:bodyPr/>
        <a:lstStyle/>
        <a:p>
          <a:pPr algn="l" rtl="0">
            <a:lnSpc>
              <a:spcPct val="125000"/>
            </a:lnSpc>
          </a:pPr>
          <a:r>
            <a:rPr lang="pt-BR" dirty="0">
              <a:latin typeface="Bell MT"/>
            </a:rPr>
            <a:t>Dia</a:t>
          </a:r>
          <a:r>
            <a:rPr lang="pt-BR" dirty="0"/>
            <a:t> 3</a:t>
          </a:r>
          <a:endParaRPr lang="en-US" dirty="0"/>
        </a:p>
      </dgm:t>
    </dgm:pt>
    <dgm:pt modelId="{86C6FD17-C75D-4D2A-A6DE-CACD3A2F81A7}" type="parTrans" cxnId="{B55B516B-8ACF-4F65-9096-19947E25789E}">
      <dgm:prSet/>
      <dgm:spPr/>
      <dgm:t>
        <a:bodyPr/>
        <a:lstStyle/>
        <a:p>
          <a:endParaRPr lang="en-US"/>
        </a:p>
      </dgm:t>
    </dgm:pt>
    <dgm:pt modelId="{4D00B0F6-1473-4A36-B2B6-0D79AE3C8883}" type="sibTrans" cxnId="{B55B516B-8ACF-4F65-9096-19947E25789E}">
      <dgm:prSet/>
      <dgm:spPr/>
      <dgm:t>
        <a:bodyPr/>
        <a:lstStyle/>
        <a:p>
          <a:endParaRPr lang="en-US"/>
        </a:p>
      </dgm:t>
    </dgm:pt>
    <dgm:pt modelId="{6DA29743-061B-4FD0-9315-131BFD40A810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 err="1"/>
            <a:t>Machine</a:t>
          </a:r>
          <a:r>
            <a:rPr lang="pt-BR" dirty="0"/>
            <a:t> Learning</a:t>
          </a:r>
          <a:endParaRPr lang="en-US" dirty="0"/>
        </a:p>
      </dgm:t>
    </dgm:pt>
    <dgm:pt modelId="{5A65DC97-988D-4099-A474-8A54E1A57C61}" type="parTrans" cxnId="{19C8A0F4-B002-49A8-A817-5B1CED9F5348}">
      <dgm:prSet/>
      <dgm:spPr/>
    </dgm:pt>
    <dgm:pt modelId="{3D310B82-4D3A-4E4C-8E1E-95C0C28B53C7}" type="sibTrans" cxnId="{19C8A0F4-B002-49A8-A817-5B1CED9F5348}">
      <dgm:prSet/>
      <dgm:spPr/>
    </dgm:pt>
    <dgm:pt modelId="{191CDBC2-336B-46ED-A94B-78735C27497E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 err="1"/>
            <a:t>Scikit</a:t>
          </a:r>
          <a:r>
            <a:rPr lang="pt-BR" dirty="0"/>
            <a:t> </a:t>
          </a:r>
          <a:r>
            <a:rPr lang="pt-BR" dirty="0" err="1"/>
            <a:t>Learn</a:t>
          </a:r>
          <a:endParaRPr lang="pt-BR" dirty="0"/>
        </a:p>
      </dgm:t>
    </dgm:pt>
    <dgm:pt modelId="{AC2DB2F7-C8C3-4D70-B868-845B69F74BE2}" type="parTrans" cxnId="{EEE2B97F-0D49-4595-AA29-20BA1CDCB29B}">
      <dgm:prSet/>
      <dgm:spPr/>
    </dgm:pt>
    <dgm:pt modelId="{DDFB8476-7C63-420E-82ED-3185A422E48D}" type="sibTrans" cxnId="{EEE2B97F-0D49-4595-AA29-20BA1CDCB29B}">
      <dgm:prSet/>
      <dgm:spPr/>
    </dgm:pt>
    <dgm:pt modelId="{BE301BAF-FD63-4C48-8F8D-2F4CF616AFA4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/>
            <a:t>Passo 0: Definindo o problema</a:t>
          </a:r>
          <a:endParaRPr lang="en-US" dirty="0"/>
        </a:p>
      </dgm:t>
    </dgm:pt>
    <dgm:pt modelId="{0ED0E0C8-DBE3-4939-B626-4A574611BFF6}" type="parTrans" cxnId="{A48A7582-3E52-4876-AF04-A515976D8737}">
      <dgm:prSet/>
      <dgm:spPr/>
    </dgm:pt>
    <dgm:pt modelId="{EED13D19-39A4-4DA0-8BE1-E0A1254E1C52}" type="sibTrans" cxnId="{A48A7582-3E52-4876-AF04-A515976D8737}">
      <dgm:prSet/>
      <dgm:spPr/>
    </dgm:pt>
    <dgm:pt modelId="{2FDD8AB7-725B-40B7-9B8F-1E3156E05E47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/>
            <a:t>Passo 1: Descrevendo os Dados</a:t>
          </a:r>
          <a:endParaRPr lang="en-US" dirty="0"/>
        </a:p>
      </dgm:t>
    </dgm:pt>
    <dgm:pt modelId="{71665807-FCBE-49B2-8942-7BC088CBF6A2}" type="parTrans" cxnId="{0DEA2EA8-5514-4067-8A5A-34137FC8BECC}">
      <dgm:prSet/>
      <dgm:spPr/>
    </dgm:pt>
    <dgm:pt modelId="{C17CCEF1-3FA5-4993-8DB5-92CA334BE8B6}" type="sibTrans" cxnId="{0DEA2EA8-5514-4067-8A5A-34137FC8BECC}">
      <dgm:prSet/>
      <dgm:spPr/>
    </dgm:pt>
    <dgm:pt modelId="{3AE3FFD5-B961-48CD-841E-0A2A0E28DC27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/>
            <a:t>Passo 2: Conjuntos de Dados - Treinamento e Teste</a:t>
          </a:r>
          <a:endParaRPr lang="en-US" dirty="0"/>
        </a:p>
      </dgm:t>
    </dgm:pt>
    <dgm:pt modelId="{39E78977-BAEC-40B7-8FAE-D643EF6B74D4}" type="parTrans" cxnId="{E083510D-E1AE-4C60-AC3F-015BFDA58D56}">
      <dgm:prSet/>
      <dgm:spPr/>
    </dgm:pt>
    <dgm:pt modelId="{5085C9B1-2B51-4D2F-B748-CA409463F642}" type="sibTrans" cxnId="{E083510D-E1AE-4C60-AC3F-015BFDA58D56}">
      <dgm:prSet/>
      <dgm:spPr/>
    </dgm:pt>
    <dgm:pt modelId="{32CEE1F1-59CC-4092-9F42-39CD145EDDE5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/>
            <a:t>Passo 3: Utilizando Regressão Linear para Previsão</a:t>
          </a:r>
          <a:endParaRPr lang="en-US" dirty="0"/>
        </a:p>
      </dgm:t>
    </dgm:pt>
    <dgm:pt modelId="{F37F2F50-81BB-4994-AF41-AB96D15FFA3F}" type="parTrans" cxnId="{8B50A30C-1185-42D5-AFF4-2156FF892AF0}">
      <dgm:prSet/>
      <dgm:spPr/>
    </dgm:pt>
    <dgm:pt modelId="{67FE6629-AE84-4B47-BC9D-D3A4A24B2293}" type="sibTrans" cxnId="{8B50A30C-1185-42D5-AFF4-2156FF892AF0}">
      <dgm:prSet/>
      <dgm:spPr/>
    </dgm:pt>
    <dgm:pt modelId="{E76D44E7-1679-42E7-8CF7-9DE4F83CB78A}">
      <dgm:prSet phldr="0"/>
      <dgm:spPr/>
      <dgm:t>
        <a:bodyPr/>
        <a:lstStyle/>
        <a:p>
          <a:pPr algn="l">
            <a:lnSpc>
              <a:spcPct val="125000"/>
            </a:lnSpc>
          </a:pPr>
          <a:r>
            <a:rPr lang="pt-BR" dirty="0"/>
            <a:t>Passo 4: Visualizando os Resultados</a:t>
          </a:r>
          <a:endParaRPr lang="en-US" dirty="0"/>
        </a:p>
      </dgm:t>
    </dgm:pt>
    <dgm:pt modelId="{A246E0DE-DB6B-4F87-9E93-994F694A7F8E}" type="parTrans" cxnId="{561E2F2E-85B7-4DDE-8AF9-5A23CF2F9476}">
      <dgm:prSet/>
      <dgm:spPr/>
    </dgm:pt>
    <dgm:pt modelId="{AB99AC06-F6C0-429B-AF73-E8D173D0B277}" type="sibTrans" cxnId="{561E2F2E-85B7-4DDE-8AF9-5A23CF2F9476}">
      <dgm:prSet/>
      <dgm:spPr/>
    </dgm:pt>
    <dgm:pt modelId="{6B97E21E-43AD-4394-BFC1-5A9526E14ED7}" type="pres">
      <dgm:prSet presAssocID="{2A906B63-7029-4754-8AC8-101FFBC251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F8710B-F842-48D2-8D54-6615B333CD68}" type="pres">
      <dgm:prSet presAssocID="{9664813C-805C-4407-BF16-A2C8B2ED61FB}" presName="linNode" presStyleCnt="0"/>
      <dgm:spPr/>
    </dgm:pt>
    <dgm:pt modelId="{BADD4209-8E9C-463C-A7A0-CCAC89D567C4}" type="pres">
      <dgm:prSet presAssocID="{9664813C-805C-4407-BF16-A2C8B2ED61F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A740F-A93B-414D-8396-AA23687D269A}" type="pres">
      <dgm:prSet presAssocID="{9664813C-805C-4407-BF16-A2C8B2ED61F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D0DB7-9496-4218-99AD-177C06C12747}" type="presOf" srcId="{E76D44E7-1679-42E7-8CF7-9DE4F83CB78A}" destId="{BB5A740F-A93B-414D-8396-AA23687D269A}" srcOrd="0" destOrd="6" presId="urn:microsoft.com/office/officeart/2005/8/layout/vList5"/>
    <dgm:cxn modelId="{19C8A0F4-B002-49A8-A817-5B1CED9F5348}" srcId="{9664813C-805C-4407-BF16-A2C8B2ED61FB}" destId="{6DA29743-061B-4FD0-9315-131BFD40A810}" srcOrd="0" destOrd="0" parTransId="{5A65DC97-988D-4099-A474-8A54E1A57C61}" sibTransId="{3D310B82-4D3A-4E4C-8E1E-95C0C28B53C7}"/>
    <dgm:cxn modelId="{0DEA2EA8-5514-4067-8A5A-34137FC8BECC}" srcId="{9664813C-805C-4407-BF16-A2C8B2ED61FB}" destId="{2FDD8AB7-725B-40B7-9B8F-1E3156E05E47}" srcOrd="3" destOrd="0" parTransId="{71665807-FCBE-49B2-8942-7BC088CBF6A2}" sibTransId="{C17CCEF1-3FA5-4993-8DB5-92CA334BE8B6}"/>
    <dgm:cxn modelId="{8B50A30C-1185-42D5-AFF4-2156FF892AF0}" srcId="{9664813C-805C-4407-BF16-A2C8B2ED61FB}" destId="{32CEE1F1-59CC-4092-9F42-39CD145EDDE5}" srcOrd="5" destOrd="0" parTransId="{F37F2F50-81BB-4994-AF41-AB96D15FFA3F}" sibTransId="{67FE6629-AE84-4B47-BC9D-D3A4A24B2293}"/>
    <dgm:cxn modelId="{B55B516B-8ACF-4F65-9096-19947E25789E}" srcId="{2A906B63-7029-4754-8AC8-101FFBC251D6}" destId="{9664813C-805C-4407-BF16-A2C8B2ED61FB}" srcOrd="0" destOrd="0" parTransId="{86C6FD17-C75D-4D2A-A6DE-CACD3A2F81A7}" sibTransId="{4D00B0F6-1473-4A36-B2B6-0D79AE3C8883}"/>
    <dgm:cxn modelId="{E083510D-E1AE-4C60-AC3F-015BFDA58D56}" srcId="{9664813C-805C-4407-BF16-A2C8B2ED61FB}" destId="{3AE3FFD5-B961-48CD-841E-0A2A0E28DC27}" srcOrd="4" destOrd="0" parTransId="{39E78977-BAEC-40B7-8FAE-D643EF6B74D4}" sibTransId="{5085C9B1-2B51-4D2F-B748-CA409463F642}"/>
    <dgm:cxn modelId="{DE77D310-7187-4FA0-98EB-9465AB528273}" type="presOf" srcId="{191CDBC2-336B-46ED-A94B-78735C27497E}" destId="{BB5A740F-A93B-414D-8396-AA23687D269A}" srcOrd="0" destOrd="1" presId="urn:microsoft.com/office/officeart/2005/8/layout/vList5"/>
    <dgm:cxn modelId="{A48A7582-3E52-4876-AF04-A515976D8737}" srcId="{9664813C-805C-4407-BF16-A2C8B2ED61FB}" destId="{BE301BAF-FD63-4C48-8F8D-2F4CF616AFA4}" srcOrd="2" destOrd="0" parTransId="{0ED0E0C8-DBE3-4939-B626-4A574611BFF6}" sibTransId="{EED13D19-39A4-4DA0-8BE1-E0A1254E1C52}"/>
    <dgm:cxn modelId="{EEE2B97F-0D49-4595-AA29-20BA1CDCB29B}" srcId="{9664813C-805C-4407-BF16-A2C8B2ED61FB}" destId="{191CDBC2-336B-46ED-A94B-78735C27497E}" srcOrd="1" destOrd="0" parTransId="{AC2DB2F7-C8C3-4D70-B868-845B69F74BE2}" sibTransId="{DDFB8476-7C63-420E-82ED-3185A422E48D}"/>
    <dgm:cxn modelId="{DEFECB01-B978-42FF-A128-99998E00DBCA}" type="presOf" srcId="{32CEE1F1-59CC-4092-9F42-39CD145EDDE5}" destId="{BB5A740F-A93B-414D-8396-AA23687D269A}" srcOrd="0" destOrd="5" presId="urn:microsoft.com/office/officeart/2005/8/layout/vList5"/>
    <dgm:cxn modelId="{D7F9BEB6-F421-4527-B32F-ABCFAE157D0A}" type="presOf" srcId="{BE301BAF-FD63-4C48-8F8D-2F4CF616AFA4}" destId="{BB5A740F-A93B-414D-8396-AA23687D269A}" srcOrd="0" destOrd="2" presId="urn:microsoft.com/office/officeart/2005/8/layout/vList5"/>
    <dgm:cxn modelId="{DD5BCEB0-E4B0-4D93-8CC8-11FE2631DB76}" type="presOf" srcId="{6DA29743-061B-4FD0-9315-131BFD40A810}" destId="{BB5A740F-A93B-414D-8396-AA23687D269A}" srcOrd="0" destOrd="0" presId="urn:microsoft.com/office/officeart/2005/8/layout/vList5"/>
    <dgm:cxn modelId="{20DF2122-8BD7-4EEE-92DF-30DEC787CB13}" type="presOf" srcId="{2FDD8AB7-725B-40B7-9B8F-1E3156E05E47}" destId="{BB5A740F-A93B-414D-8396-AA23687D269A}" srcOrd="0" destOrd="3" presId="urn:microsoft.com/office/officeart/2005/8/layout/vList5"/>
    <dgm:cxn modelId="{561E2F2E-85B7-4DDE-8AF9-5A23CF2F9476}" srcId="{9664813C-805C-4407-BF16-A2C8B2ED61FB}" destId="{E76D44E7-1679-42E7-8CF7-9DE4F83CB78A}" srcOrd="6" destOrd="0" parTransId="{A246E0DE-DB6B-4F87-9E93-994F694A7F8E}" sibTransId="{AB99AC06-F6C0-429B-AF73-E8D173D0B277}"/>
    <dgm:cxn modelId="{742EAC06-44B0-4388-862B-C8D1418509B7}" type="presOf" srcId="{3AE3FFD5-B961-48CD-841E-0A2A0E28DC27}" destId="{BB5A740F-A93B-414D-8396-AA23687D269A}" srcOrd="0" destOrd="4" presId="urn:microsoft.com/office/officeart/2005/8/layout/vList5"/>
    <dgm:cxn modelId="{B24BC79A-A65B-4238-8CAB-32E8FC939DA6}" type="presOf" srcId="{2A906B63-7029-4754-8AC8-101FFBC251D6}" destId="{6B97E21E-43AD-4394-BFC1-5A9526E14ED7}" srcOrd="0" destOrd="0" presId="urn:microsoft.com/office/officeart/2005/8/layout/vList5"/>
    <dgm:cxn modelId="{39C81EFA-9D3E-4D92-B6F1-B46201EEF071}" type="presOf" srcId="{9664813C-805C-4407-BF16-A2C8B2ED61FB}" destId="{BADD4209-8E9C-463C-A7A0-CCAC89D567C4}" srcOrd="0" destOrd="0" presId="urn:microsoft.com/office/officeart/2005/8/layout/vList5"/>
    <dgm:cxn modelId="{4B46A338-12E2-421F-A9CC-0BE7B09E91A4}" type="presParOf" srcId="{6B97E21E-43AD-4394-BFC1-5A9526E14ED7}" destId="{B1F8710B-F842-48D2-8D54-6615B333CD68}" srcOrd="0" destOrd="0" presId="urn:microsoft.com/office/officeart/2005/8/layout/vList5"/>
    <dgm:cxn modelId="{D2DBA453-9300-4C12-9210-5D8D25C89745}" type="presParOf" srcId="{B1F8710B-F842-48D2-8D54-6615B333CD68}" destId="{BADD4209-8E9C-463C-A7A0-CCAC89D567C4}" srcOrd="0" destOrd="0" presId="urn:microsoft.com/office/officeart/2005/8/layout/vList5"/>
    <dgm:cxn modelId="{00B6FBC8-F15D-4F2A-BEF2-EA98AC77C486}" type="presParOf" srcId="{B1F8710B-F842-48D2-8D54-6615B333CD68}" destId="{BB5A740F-A93B-414D-8396-AA23687D26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086EA-16D1-4175-AC2A-D779C52C4D8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CA627B-AC16-4FAF-B345-D4EC16DAAF65}">
      <dgm:prSet/>
      <dgm:spPr/>
      <dgm:t>
        <a:bodyPr/>
        <a:lstStyle/>
        <a:p>
          <a:r>
            <a:rPr lang="pt-BR" i="1"/>
            <a:t>"Machine Learning is a subfield of computer science that gives computers the ability to learn without being programmed"</a:t>
          </a:r>
          <a:endParaRPr lang="en-US"/>
        </a:p>
      </dgm:t>
    </dgm:pt>
    <dgm:pt modelId="{7CD2720F-F6FD-4803-835B-1079CDF6269A}" type="parTrans" cxnId="{ECDCF5EC-84DB-4276-ACCA-08411FA471BF}">
      <dgm:prSet/>
      <dgm:spPr/>
      <dgm:t>
        <a:bodyPr/>
        <a:lstStyle/>
        <a:p>
          <a:endParaRPr lang="en-US"/>
        </a:p>
      </dgm:t>
    </dgm:pt>
    <dgm:pt modelId="{6DF7BFA8-05DC-43C2-A10C-8EB0121BC898}" type="sibTrans" cxnId="{ECDCF5EC-84DB-4276-ACCA-08411FA471BF}">
      <dgm:prSet/>
      <dgm:spPr/>
      <dgm:t>
        <a:bodyPr/>
        <a:lstStyle/>
        <a:p>
          <a:endParaRPr lang="en-US"/>
        </a:p>
      </dgm:t>
    </dgm:pt>
    <dgm:pt modelId="{867C0D4C-B17A-4E6C-BB7B-C31791BECFD5}">
      <dgm:prSet/>
      <dgm:spPr/>
      <dgm:t>
        <a:bodyPr/>
        <a:lstStyle/>
        <a:p>
          <a:r>
            <a:rPr lang="pt-BR"/>
            <a:t>Arthur Samuel, IBM Journal of Research and Development, Vol. 3, 1959.</a:t>
          </a:r>
          <a:endParaRPr lang="en-US"/>
        </a:p>
      </dgm:t>
    </dgm:pt>
    <dgm:pt modelId="{6BCB4304-A2B9-40CD-A12B-6A55E0314DCB}" type="parTrans" cxnId="{31B1B405-71CF-40E4-BD64-A3665ADA19AD}">
      <dgm:prSet/>
      <dgm:spPr/>
      <dgm:t>
        <a:bodyPr/>
        <a:lstStyle/>
        <a:p>
          <a:endParaRPr lang="en-US"/>
        </a:p>
      </dgm:t>
    </dgm:pt>
    <dgm:pt modelId="{988D21EC-D0A8-49CE-87DE-700B7E95956E}" type="sibTrans" cxnId="{31B1B405-71CF-40E4-BD64-A3665ADA19AD}">
      <dgm:prSet/>
      <dgm:spPr/>
      <dgm:t>
        <a:bodyPr/>
        <a:lstStyle/>
        <a:p>
          <a:endParaRPr lang="en-US"/>
        </a:p>
      </dgm:t>
    </dgm:pt>
    <dgm:pt modelId="{2D0FB56F-5BF3-496A-AD1A-DB5BA0BD3427}" type="pres">
      <dgm:prSet presAssocID="{4BB086EA-16D1-4175-AC2A-D779C52C4D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B9B951B-B540-481D-BC55-099C1D55894B}" type="pres">
      <dgm:prSet presAssocID="{7CCA627B-AC16-4FAF-B345-D4EC16DAAF65}" presName="thickLine" presStyleLbl="alignNode1" presStyleIdx="0" presStyleCnt="2"/>
      <dgm:spPr/>
    </dgm:pt>
    <dgm:pt modelId="{B6FD4824-11A9-4EAC-8CD7-58D70B108ECF}" type="pres">
      <dgm:prSet presAssocID="{7CCA627B-AC16-4FAF-B345-D4EC16DAAF65}" presName="horz1" presStyleCnt="0"/>
      <dgm:spPr/>
    </dgm:pt>
    <dgm:pt modelId="{EF49C290-22B3-490A-BC48-C111ECE21AF6}" type="pres">
      <dgm:prSet presAssocID="{7CCA627B-AC16-4FAF-B345-D4EC16DAAF65}" presName="tx1" presStyleLbl="revTx" presStyleIdx="0" presStyleCnt="2"/>
      <dgm:spPr/>
      <dgm:t>
        <a:bodyPr/>
        <a:lstStyle/>
        <a:p>
          <a:endParaRPr lang="en-US"/>
        </a:p>
      </dgm:t>
    </dgm:pt>
    <dgm:pt modelId="{1C2271AE-C779-4E42-9229-AFC25DB1794C}" type="pres">
      <dgm:prSet presAssocID="{7CCA627B-AC16-4FAF-B345-D4EC16DAAF65}" presName="vert1" presStyleCnt="0"/>
      <dgm:spPr/>
    </dgm:pt>
    <dgm:pt modelId="{5097B969-8DAF-4877-8516-4095A3D16653}" type="pres">
      <dgm:prSet presAssocID="{867C0D4C-B17A-4E6C-BB7B-C31791BECFD5}" presName="thickLine" presStyleLbl="alignNode1" presStyleIdx="1" presStyleCnt="2"/>
      <dgm:spPr/>
    </dgm:pt>
    <dgm:pt modelId="{73A93580-5FFE-4B56-AE67-2F386B5FFCB0}" type="pres">
      <dgm:prSet presAssocID="{867C0D4C-B17A-4E6C-BB7B-C31791BECFD5}" presName="horz1" presStyleCnt="0"/>
      <dgm:spPr/>
    </dgm:pt>
    <dgm:pt modelId="{A425B57B-53C3-41A3-A006-4E310FF6F938}" type="pres">
      <dgm:prSet presAssocID="{867C0D4C-B17A-4E6C-BB7B-C31791BECFD5}" presName="tx1" presStyleLbl="revTx" presStyleIdx="1" presStyleCnt="2"/>
      <dgm:spPr/>
      <dgm:t>
        <a:bodyPr/>
        <a:lstStyle/>
        <a:p>
          <a:endParaRPr lang="en-US"/>
        </a:p>
      </dgm:t>
    </dgm:pt>
    <dgm:pt modelId="{234B1175-212D-4D79-B06F-6D79300BF304}" type="pres">
      <dgm:prSet presAssocID="{867C0D4C-B17A-4E6C-BB7B-C31791BECFD5}" presName="vert1" presStyleCnt="0"/>
      <dgm:spPr/>
    </dgm:pt>
  </dgm:ptLst>
  <dgm:cxnLst>
    <dgm:cxn modelId="{B28FDC6C-2D74-4C45-A78F-2BF097264178}" type="presOf" srcId="{4BB086EA-16D1-4175-AC2A-D779C52C4D8B}" destId="{2D0FB56F-5BF3-496A-AD1A-DB5BA0BD3427}" srcOrd="0" destOrd="0" presId="urn:microsoft.com/office/officeart/2008/layout/LinedList"/>
    <dgm:cxn modelId="{ECDCF5EC-84DB-4276-ACCA-08411FA471BF}" srcId="{4BB086EA-16D1-4175-AC2A-D779C52C4D8B}" destId="{7CCA627B-AC16-4FAF-B345-D4EC16DAAF65}" srcOrd="0" destOrd="0" parTransId="{7CD2720F-F6FD-4803-835B-1079CDF6269A}" sibTransId="{6DF7BFA8-05DC-43C2-A10C-8EB0121BC898}"/>
    <dgm:cxn modelId="{31B1B405-71CF-40E4-BD64-A3665ADA19AD}" srcId="{4BB086EA-16D1-4175-AC2A-D779C52C4D8B}" destId="{867C0D4C-B17A-4E6C-BB7B-C31791BECFD5}" srcOrd="1" destOrd="0" parTransId="{6BCB4304-A2B9-40CD-A12B-6A55E0314DCB}" sibTransId="{988D21EC-D0A8-49CE-87DE-700B7E95956E}"/>
    <dgm:cxn modelId="{020A12FB-BE16-4506-B5C6-DEC4AA6F739F}" type="presOf" srcId="{7CCA627B-AC16-4FAF-B345-D4EC16DAAF65}" destId="{EF49C290-22B3-490A-BC48-C111ECE21AF6}" srcOrd="0" destOrd="0" presId="urn:microsoft.com/office/officeart/2008/layout/LinedList"/>
    <dgm:cxn modelId="{7DBEA41B-A672-4508-8E2A-62A7A2BFEE06}" type="presOf" srcId="{867C0D4C-B17A-4E6C-BB7B-C31791BECFD5}" destId="{A425B57B-53C3-41A3-A006-4E310FF6F938}" srcOrd="0" destOrd="0" presId="urn:microsoft.com/office/officeart/2008/layout/LinedList"/>
    <dgm:cxn modelId="{906ED779-C0B3-4B46-AE71-DC04DA35D22B}" type="presParOf" srcId="{2D0FB56F-5BF3-496A-AD1A-DB5BA0BD3427}" destId="{5B9B951B-B540-481D-BC55-099C1D55894B}" srcOrd="0" destOrd="0" presId="urn:microsoft.com/office/officeart/2008/layout/LinedList"/>
    <dgm:cxn modelId="{E26F595B-35D9-4C5D-9140-9B8AA92FD34D}" type="presParOf" srcId="{2D0FB56F-5BF3-496A-AD1A-DB5BA0BD3427}" destId="{B6FD4824-11A9-4EAC-8CD7-58D70B108ECF}" srcOrd="1" destOrd="0" presId="urn:microsoft.com/office/officeart/2008/layout/LinedList"/>
    <dgm:cxn modelId="{006FFA73-6682-40FA-9B02-4DEF982A5749}" type="presParOf" srcId="{B6FD4824-11A9-4EAC-8CD7-58D70B108ECF}" destId="{EF49C290-22B3-490A-BC48-C111ECE21AF6}" srcOrd="0" destOrd="0" presId="urn:microsoft.com/office/officeart/2008/layout/LinedList"/>
    <dgm:cxn modelId="{0C8E1495-46F6-4C78-9DB4-9453031B913C}" type="presParOf" srcId="{B6FD4824-11A9-4EAC-8CD7-58D70B108ECF}" destId="{1C2271AE-C779-4E42-9229-AFC25DB1794C}" srcOrd="1" destOrd="0" presId="urn:microsoft.com/office/officeart/2008/layout/LinedList"/>
    <dgm:cxn modelId="{869469A7-A26C-4FC9-8C65-B9B1EEA02556}" type="presParOf" srcId="{2D0FB56F-5BF3-496A-AD1A-DB5BA0BD3427}" destId="{5097B969-8DAF-4877-8516-4095A3D16653}" srcOrd="2" destOrd="0" presId="urn:microsoft.com/office/officeart/2008/layout/LinedList"/>
    <dgm:cxn modelId="{B1D4C3E0-15AE-4D82-9D8F-887E670927B2}" type="presParOf" srcId="{2D0FB56F-5BF3-496A-AD1A-DB5BA0BD3427}" destId="{73A93580-5FFE-4B56-AE67-2F386B5FFCB0}" srcOrd="3" destOrd="0" presId="urn:microsoft.com/office/officeart/2008/layout/LinedList"/>
    <dgm:cxn modelId="{A55A5976-6D21-476E-8B3C-0DFADE77F2A5}" type="presParOf" srcId="{73A93580-5FFE-4B56-AE67-2F386B5FFCB0}" destId="{A425B57B-53C3-41A3-A006-4E310FF6F938}" srcOrd="0" destOrd="0" presId="urn:microsoft.com/office/officeart/2008/layout/LinedList"/>
    <dgm:cxn modelId="{29A1069C-F26D-4997-8D6E-155A7363831F}" type="presParOf" srcId="{73A93580-5FFE-4B56-AE67-2F386B5FFCB0}" destId="{234B1175-212D-4D79-B06F-6D79300BF3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9F64E6-601F-4CA5-B226-ABBF411948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E9556E-356F-4795-8461-E0FECD159CB3}">
      <dgm:prSet/>
      <dgm:spPr/>
      <dgm:t>
        <a:bodyPr/>
        <a:lstStyle/>
        <a:p>
          <a:r>
            <a:rPr lang="pt-BR"/>
            <a:t>Today, </a:t>
          </a:r>
          <a:r>
            <a:rPr lang="pt-BR" b="1"/>
            <a:t>Artificial Intelligence</a:t>
          </a:r>
          <a:r>
            <a:rPr lang="pt-BR"/>
            <a:t> is usually referring to </a:t>
          </a:r>
          <a:r>
            <a:rPr lang="pt-BR" b="1"/>
            <a:t>Machine Learning</a:t>
          </a:r>
          <a:r>
            <a:rPr lang="pt-BR"/>
            <a:t> technologies.</a:t>
          </a:r>
          <a:endParaRPr lang="en-US"/>
        </a:p>
      </dgm:t>
    </dgm:pt>
    <dgm:pt modelId="{5BDD53E5-E2D7-42A9-B863-F3EB4DF4945F}" type="parTrans" cxnId="{148E7954-4C84-4048-B4BF-87B98ACB9DA8}">
      <dgm:prSet/>
      <dgm:spPr/>
      <dgm:t>
        <a:bodyPr/>
        <a:lstStyle/>
        <a:p>
          <a:endParaRPr lang="en-US"/>
        </a:p>
      </dgm:t>
    </dgm:pt>
    <dgm:pt modelId="{1609431F-A887-48FD-B7A3-C36B1F68E6E4}" type="sibTrans" cxnId="{148E7954-4C84-4048-B4BF-87B98ACB9DA8}">
      <dgm:prSet/>
      <dgm:spPr/>
      <dgm:t>
        <a:bodyPr/>
        <a:lstStyle/>
        <a:p>
          <a:endParaRPr lang="en-US"/>
        </a:p>
      </dgm:t>
    </dgm:pt>
    <dgm:pt modelId="{7C56A941-ED92-4D28-BAD5-76CC9BD52C02}">
      <dgm:prSet/>
      <dgm:spPr/>
      <dgm:t>
        <a:bodyPr/>
        <a:lstStyle/>
        <a:p>
          <a:r>
            <a:rPr lang="pt-BR"/>
            <a:t>While traditional computer programming uses rules (algorithms) created by humans, machine learning uses technologies where the rules (algorithms) are created from the input data (on which the system is trained).</a:t>
          </a:r>
          <a:endParaRPr lang="en-US"/>
        </a:p>
      </dgm:t>
    </dgm:pt>
    <dgm:pt modelId="{DEE6D3C8-EDEA-4562-BFF3-1FB072AF702F}" type="parTrans" cxnId="{B2617B07-B075-4170-932D-E27B1BBF2EEA}">
      <dgm:prSet/>
      <dgm:spPr/>
      <dgm:t>
        <a:bodyPr/>
        <a:lstStyle/>
        <a:p>
          <a:endParaRPr lang="en-US"/>
        </a:p>
      </dgm:t>
    </dgm:pt>
    <dgm:pt modelId="{A5219330-E732-4549-98DC-19CBEC6FB8A1}" type="sibTrans" cxnId="{B2617B07-B075-4170-932D-E27B1BBF2EEA}">
      <dgm:prSet/>
      <dgm:spPr/>
      <dgm:t>
        <a:bodyPr/>
        <a:lstStyle/>
        <a:p>
          <a:endParaRPr lang="en-US"/>
        </a:p>
      </dgm:t>
    </dgm:pt>
    <dgm:pt modelId="{C712B5D7-8307-40FB-94A8-0C90FD47CBC0}">
      <dgm:prSet/>
      <dgm:spPr/>
      <dgm:t>
        <a:bodyPr/>
        <a:lstStyle/>
        <a:p>
          <a:r>
            <a:rPr lang="pt-BR"/>
            <a:t>Classical programming uses programs to create results:</a:t>
          </a:r>
          <a:endParaRPr lang="en-US"/>
        </a:p>
      </dgm:t>
    </dgm:pt>
    <dgm:pt modelId="{4B2946E9-36A5-4B40-BF0B-835D1E63ED1D}" type="parTrans" cxnId="{A81DEAB6-6A2F-4959-BC9C-D8ACA6407667}">
      <dgm:prSet/>
      <dgm:spPr/>
      <dgm:t>
        <a:bodyPr/>
        <a:lstStyle/>
        <a:p>
          <a:endParaRPr lang="en-US"/>
        </a:p>
      </dgm:t>
    </dgm:pt>
    <dgm:pt modelId="{2F9AAB31-28D5-4E27-8986-BC6FEFCCF4F7}" type="sibTrans" cxnId="{A81DEAB6-6A2F-4959-BC9C-D8ACA6407667}">
      <dgm:prSet/>
      <dgm:spPr/>
      <dgm:t>
        <a:bodyPr/>
        <a:lstStyle/>
        <a:p>
          <a:endParaRPr lang="en-US"/>
        </a:p>
      </dgm:t>
    </dgm:pt>
    <dgm:pt modelId="{7FFAD8B6-4FB1-45BD-92FE-0CCA0D7598DF}">
      <dgm:prSet/>
      <dgm:spPr/>
      <dgm:t>
        <a:bodyPr/>
        <a:lstStyle/>
        <a:p>
          <a:r>
            <a:rPr lang="pt-BR"/>
            <a:t>Data + Computer Program = </a:t>
          </a:r>
          <a:r>
            <a:rPr lang="pt-BR" b="1"/>
            <a:t>Result</a:t>
          </a:r>
          <a:endParaRPr lang="en-US"/>
        </a:p>
      </dgm:t>
    </dgm:pt>
    <dgm:pt modelId="{8E48C169-9BF0-41C8-8782-DADFAB5EB40C}" type="parTrans" cxnId="{67BF563D-9A05-4269-A4FE-BAA803597128}">
      <dgm:prSet/>
      <dgm:spPr/>
      <dgm:t>
        <a:bodyPr/>
        <a:lstStyle/>
        <a:p>
          <a:endParaRPr lang="en-US"/>
        </a:p>
      </dgm:t>
    </dgm:pt>
    <dgm:pt modelId="{F5368BC3-2DEA-4003-B6C2-098641982EB8}" type="sibTrans" cxnId="{67BF563D-9A05-4269-A4FE-BAA803597128}">
      <dgm:prSet/>
      <dgm:spPr/>
      <dgm:t>
        <a:bodyPr/>
        <a:lstStyle/>
        <a:p>
          <a:endParaRPr lang="en-US"/>
        </a:p>
      </dgm:t>
    </dgm:pt>
    <dgm:pt modelId="{296862D1-E639-4CF4-A742-F12F602F7CF6}">
      <dgm:prSet/>
      <dgm:spPr/>
      <dgm:t>
        <a:bodyPr/>
        <a:lstStyle/>
        <a:p>
          <a:r>
            <a:rPr lang="pt-BR"/>
            <a:t>Machine Learning uses results to create programs (algorithms):</a:t>
          </a:r>
          <a:endParaRPr lang="en-US"/>
        </a:p>
      </dgm:t>
    </dgm:pt>
    <dgm:pt modelId="{8B80C3A9-1365-405F-9BC6-CA908C8C84A2}" type="parTrans" cxnId="{494E8F6A-729C-4B76-A869-1161B54867D9}">
      <dgm:prSet/>
      <dgm:spPr/>
      <dgm:t>
        <a:bodyPr/>
        <a:lstStyle/>
        <a:p>
          <a:endParaRPr lang="en-US"/>
        </a:p>
      </dgm:t>
    </dgm:pt>
    <dgm:pt modelId="{4D76038A-379D-42C5-B499-B32B4A33741F}" type="sibTrans" cxnId="{494E8F6A-729C-4B76-A869-1161B54867D9}">
      <dgm:prSet/>
      <dgm:spPr/>
      <dgm:t>
        <a:bodyPr/>
        <a:lstStyle/>
        <a:p>
          <a:endParaRPr lang="en-US"/>
        </a:p>
      </dgm:t>
    </dgm:pt>
    <dgm:pt modelId="{7FE5D9A3-0657-46A0-A9C6-BF67AE029C1C}">
      <dgm:prSet/>
      <dgm:spPr/>
      <dgm:t>
        <a:bodyPr/>
        <a:lstStyle/>
        <a:p>
          <a:r>
            <a:rPr lang="pt-BR"/>
            <a:t>Data + Result = </a:t>
          </a:r>
          <a:r>
            <a:rPr lang="pt-BR" b="1"/>
            <a:t>Computer Program</a:t>
          </a:r>
          <a:endParaRPr lang="en-US"/>
        </a:p>
      </dgm:t>
    </dgm:pt>
    <dgm:pt modelId="{9256926B-4DC8-44C5-8F93-C82898CBF3A7}" type="parTrans" cxnId="{5D3958B8-1DCE-419C-9591-CFBF6F34E7F9}">
      <dgm:prSet/>
      <dgm:spPr/>
      <dgm:t>
        <a:bodyPr/>
        <a:lstStyle/>
        <a:p>
          <a:endParaRPr lang="en-US"/>
        </a:p>
      </dgm:t>
    </dgm:pt>
    <dgm:pt modelId="{3B0F9691-B9A5-4C44-87E9-BA7EC1353845}" type="sibTrans" cxnId="{5D3958B8-1DCE-419C-9591-CFBF6F34E7F9}">
      <dgm:prSet/>
      <dgm:spPr/>
      <dgm:t>
        <a:bodyPr/>
        <a:lstStyle/>
        <a:p>
          <a:endParaRPr lang="en-US"/>
        </a:p>
      </dgm:t>
    </dgm:pt>
    <dgm:pt modelId="{F1B6164E-359F-44CC-AD1E-21707D79F70D}" type="pres">
      <dgm:prSet presAssocID="{5F9F64E6-601F-4CA5-B226-ABBF4119489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3F74D1-B5D4-42DB-8DA5-DF005F973732}" type="pres">
      <dgm:prSet presAssocID="{58E9556E-356F-4795-8461-E0FECD159CB3}" presName="compNode" presStyleCnt="0"/>
      <dgm:spPr/>
    </dgm:pt>
    <dgm:pt modelId="{71B31DE8-B16C-43B7-B9AF-BEAC29ECC131}" type="pres">
      <dgm:prSet presAssocID="{58E9556E-356F-4795-8461-E0FECD159CB3}" presName="bgRect" presStyleLbl="bgShp" presStyleIdx="0" presStyleCnt="4"/>
      <dgm:spPr/>
    </dgm:pt>
    <dgm:pt modelId="{153EEB16-7907-42B1-9838-05A7AB2CDD1C}" type="pres">
      <dgm:prSet presAssocID="{58E9556E-356F-4795-8461-E0FECD159C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obô"/>
        </a:ext>
      </dgm:extLst>
    </dgm:pt>
    <dgm:pt modelId="{FD32F161-857C-477C-8DD8-4E0D93A4B19F}" type="pres">
      <dgm:prSet presAssocID="{58E9556E-356F-4795-8461-E0FECD159CB3}" presName="spaceRect" presStyleCnt="0"/>
      <dgm:spPr/>
    </dgm:pt>
    <dgm:pt modelId="{79F78440-99AF-4B04-A1AB-2CFA0726B3D4}" type="pres">
      <dgm:prSet presAssocID="{58E9556E-356F-4795-8461-E0FECD159CB3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14D4CB-4A9D-4574-86D9-D4E54F9628E2}" type="pres">
      <dgm:prSet presAssocID="{1609431F-A887-48FD-B7A3-C36B1F68E6E4}" presName="sibTrans" presStyleCnt="0"/>
      <dgm:spPr/>
    </dgm:pt>
    <dgm:pt modelId="{C3A3C525-F985-4F35-AEAB-78734019FC86}" type="pres">
      <dgm:prSet presAssocID="{7C56A941-ED92-4D28-BAD5-76CC9BD52C02}" presName="compNode" presStyleCnt="0"/>
      <dgm:spPr/>
    </dgm:pt>
    <dgm:pt modelId="{DA9E3323-BE15-4B06-A0E4-A89AF55E7DD5}" type="pres">
      <dgm:prSet presAssocID="{7C56A941-ED92-4D28-BAD5-76CC9BD52C02}" presName="bgRect" presStyleLbl="bgShp" presStyleIdx="1" presStyleCnt="4"/>
      <dgm:spPr/>
    </dgm:pt>
    <dgm:pt modelId="{2E870E1D-7E62-4D33-B4AB-5DB0C83568C3}" type="pres">
      <dgm:prSet presAssocID="{7C56A941-ED92-4D28-BAD5-76CC9BD52C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gramador"/>
        </a:ext>
      </dgm:extLst>
    </dgm:pt>
    <dgm:pt modelId="{5BC69D85-5E3D-4779-8E7D-1FE2A203389C}" type="pres">
      <dgm:prSet presAssocID="{7C56A941-ED92-4D28-BAD5-76CC9BD52C02}" presName="spaceRect" presStyleCnt="0"/>
      <dgm:spPr/>
    </dgm:pt>
    <dgm:pt modelId="{9BF17A2B-F01A-4D9C-BC09-8A8791F8302D}" type="pres">
      <dgm:prSet presAssocID="{7C56A941-ED92-4D28-BAD5-76CC9BD52C02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209D98-F3EB-4988-AA2B-227374E737FF}" type="pres">
      <dgm:prSet presAssocID="{A5219330-E732-4549-98DC-19CBEC6FB8A1}" presName="sibTrans" presStyleCnt="0"/>
      <dgm:spPr/>
    </dgm:pt>
    <dgm:pt modelId="{08B81699-E0C8-4FD0-B4BB-E28EA36FCA7C}" type="pres">
      <dgm:prSet presAssocID="{C712B5D7-8307-40FB-94A8-0C90FD47CBC0}" presName="compNode" presStyleCnt="0"/>
      <dgm:spPr/>
    </dgm:pt>
    <dgm:pt modelId="{E4398897-90E9-4A47-88BC-62E995245785}" type="pres">
      <dgm:prSet presAssocID="{C712B5D7-8307-40FB-94A8-0C90FD47CBC0}" presName="bgRect" presStyleLbl="bgShp" presStyleIdx="2" presStyleCnt="4"/>
      <dgm:spPr/>
    </dgm:pt>
    <dgm:pt modelId="{C8CA6496-D937-4A43-B702-F5F4660CD9B1}" type="pres">
      <dgm:prSet presAssocID="{C712B5D7-8307-40FB-94A8-0C90FD47CB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omputador"/>
        </a:ext>
      </dgm:extLst>
    </dgm:pt>
    <dgm:pt modelId="{1330A9CE-B4F8-4506-96EF-D58A01AD0F36}" type="pres">
      <dgm:prSet presAssocID="{C712B5D7-8307-40FB-94A8-0C90FD47CBC0}" presName="spaceRect" presStyleCnt="0"/>
      <dgm:spPr/>
    </dgm:pt>
    <dgm:pt modelId="{93D3B06C-71CF-4614-9B83-95A52871EE00}" type="pres">
      <dgm:prSet presAssocID="{C712B5D7-8307-40FB-94A8-0C90FD47CBC0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8581E4-87DE-4A58-A949-1F650EE83579}" type="pres">
      <dgm:prSet presAssocID="{C712B5D7-8307-40FB-94A8-0C90FD47CBC0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39876A18-663C-4E97-8425-BBB62F1E1E87}" type="pres">
      <dgm:prSet presAssocID="{2F9AAB31-28D5-4E27-8986-BC6FEFCCF4F7}" presName="sibTrans" presStyleCnt="0"/>
      <dgm:spPr/>
    </dgm:pt>
    <dgm:pt modelId="{5CB17512-E361-44F7-B013-F6F7BE57BD62}" type="pres">
      <dgm:prSet presAssocID="{296862D1-E639-4CF4-A742-F12F602F7CF6}" presName="compNode" presStyleCnt="0"/>
      <dgm:spPr/>
    </dgm:pt>
    <dgm:pt modelId="{14D0D103-80A3-46E8-B2BE-55CDFE7B90CE}" type="pres">
      <dgm:prSet presAssocID="{296862D1-E639-4CF4-A742-F12F602F7CF6}" presName="bgRect" presStyleLbl="bgShp" presStyleIdx="3" presStyleCnt="4"/>
      <dgm:spPr/>
    </dgm:pt>
    <dgm:pt modelId="{D6688374-1145-43C4-AEC7-384EDBC63296}" type="pres">
      <dgm:prSet presAssocID="{296862D1-E639-4CF4-A742-F12F602F7C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ador"/>
        </a:ext>
      </dgm:extLst>
    </dgm:pt>
    <dgm:pt modelId="{88FCCF42-1CB8-49D0-B148-2EAEBC455B8D}" type="pres">
      <dgm:prSet presAssocID="{296862D1-E639-4CF4-A742-F12F602F7CF6}" presName="spaceRect" presStyleCnt="0"/>
      <dgm:spPr/>
    </dgm:pt>
    <dgm:pt modelId="{F5FF7E38-2DA1-46D2-BD88-EFB3B9461DAA}" type="pres">
      <dgm:prSet presAssocID="{296862D1-E639-4CF4-A742-F12F602F7CF6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CDE224-9903-4A5E-9B82-FC4D4094E52C}" type="pres">
      <dgm:prSet presAssocID="{296862D1-E639-4CF4-A742-F12F602F7CF6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B9E267BA-E4E7-4983-AD1E-46EFAE69E9BE}" type="presOf" srcId="{296862D1-E639-4CF4-A742-F12F602F7CF6}" destId="{F5FF7E38-2DA1-46D2-BD88-EFB3B9461DAA}" srcOrd="0" destOrd="0" presId="urn:microsoft.com/office/officeart/2018/2/layout/IconVerticalSolidList"/>
    <dgm:cxn modelId="{494E8F6A-729C-4B76-A869-1161B54867D9}" srcId="{5F9F64E6-601F-4CA5-B226-ABBF41194896}" destId="{296862D1-E639-4CF4-A742-F12F602F7CF6}" srcOrd="3" destOrd="0" parTransId="{8B80C3A9-1365-405F-9BC6-CA908C8C84A2}" sibTransId="{4D76038A-379D-42C5-B499-B32B4A33741F}"/>
    <dgm:cxn modelId="{B2617B07-B075-4170-932D-E27B1BBF2EEA}" srcId="{5F9F64E6-601F-4CA5-B226-ABBF41194896}" destId="{7C56A941-ED92-4D28-BAD5-76CC9BD52C02}" srcOrd="1" destOrd="0" parTransId="{DEE6D3C8-EDEA-4562-BFF3-1FB072AF702F}" sibTransId="{A5219330-E732-4549-98DC-19CBEC6FB8A1}"/>
    <dgm:cxn modelId="{5D3958B8-1DCE-419C-9591-CFBF6F34E7F9}" srcId="{296862D1-E639-4CF4-A742-F12F602F7CF6}" destId="{7FE5D9A3-0657-46A0-A9C6-BF67AE029C1C}" srcOrd="0" destOrd="0" parTransId="{9256926B-4DC8-44C5-8F93-C82898CBF3A7}" sibTransId="{3B0F9691-B9A5-4C44-87E9-BA7EC1353845}"/>
    <dgm:cxn modelId="{67BF563D-9A05-4269-A4FE-BAA803597128}" srcId="{C712B5D7-8307-40FB-94A8-0C90FD47CBC0}" destId="{7FFAD8B6-4FB1-45BD-92FE-0CCA0D7598DF}" srcOrd="0" destOrd="0" parTransId="{8E48C169-9BF0-41C8-8782-DADFAB5EB40C}" sibTransId="{F5368BC3-2DEA-4003-B6C2-098641982EB8}"/>
    <dgm:cxn modelId="{6243FCB4-E476-44CD-A730-5850C808DE55}" type="presOf" srcId="{7C56A941-ED92-4D28-BAD5-76CC9BD52C02}" destId="{9BF17A2B-F01A-4D9C-BC09-8A8791F8302D}" srcOrd="0" destOrd="0" presId="urn:microsoft.com/office/officeart/2018/2/layout/IconVerticalSolidList"/>
    <dgm:cxn modelId="{6D4485C4-8081-4CF8-9881-7D0F71641E97}" type="presOf" srcId="{C712B5D7-8307-40FB-94A8-0C90FD47CBC0}" destId="{93D3B06C-71CF-4614-9B83-95A52871EE00}" srcOrd="0" destOrd="0" presId="urn:microsoft.com/office/officeart/2018/2/layout/IconVerticalSolidList"/>
    <dgm:cxn modelId="{7AFFF06A-C7EB-4FF2-925A-AE0EA111CC1A}" type="presOf" srcId="{7FE5D9A3-0657-46A0-A9C6-BF67AE029C1C}" destId="{57CDE224-9903-4A5E-9B82-FC4D4094E52C}" srcOrd="0" destOrd="0" presId="urn:microsoft.com/office/officeart/2018/2/layout/IconVerticalSolidList"/>
    <dgm:cxn modelId="{148E7954-4C84-4048-B4BF-87B98ACB9DA8}" srcId="{5F9F64E6-601F-4CA5-B226-ABBF41194896}" destId="{58E9556E-356F-4795-8461-E0FECD159CB3}" srcOrd="0" destOrd="0" parTransId="{5BDD53E5-E2D7-42A9-B863-F3EB4DF4945F}" sibTransId="{1609431F-A887-48FD-B7A3-C36B1F68E6E4}"/>
    <dgm:cxn modelId="{0F736D9B-0AB8-476C-8670-2A1DF5EA1A98}" type="presOf" srcId="{58E9556E-356F-4795-8461-E0FECD159CB3}" destId="{79F78440-99AF-4B04-A1AB-2CFA0726B3D4}" srcOrd="0" destOrd="0" presId="urn:microsoft.com/office/officeart/2018/2/layout/IconVerticalSolidList"/>
    <dgm:cxn modelId="{A81DEAB6-6A2F-4959-BC9C-D8ACA6407667}" srcId="{5F9F64E6-601F-4CA5-B226-ABBF41194896}" destId="{C712B5D7-8307-40FB-94A8-0C90FD47CBC0}" srcOrd="2" destOrd="0" parTransId="{4B2946E9-36A5-4B40-BF0B-835D1E63ED1D}" sibTransId="{2F9AAB31-28D5-4E27-8986-BC6FEFCCF4F7}"/>
    <dgm:cxn modelId="{9FF649F4-B8BB-4348-98B4-F6A64021C0DC}" type="presOf" srcId="{5F9F64E6-601F-4CA5-B226-ABBF41194896}" destId="{F1B6164E-359F-44CC-AD1E-21707D79F70D}" srcOrd="0" destOrd="0" presId="urn:microsoft.com/office/officeart/2018/2/layout/IconVerticalSolidList"/>
    <dgm:cxn modelId="{8DA91B56-05C2-46E0-9834-798F6E0CB2E1}" type="presOf" srcId="{7FFAD8B6-4FB1-45BD-92FE-0CCA0D7598DF}" destId="{348581E4-87DE-4A58-A949-1F650EE83579}" srcOrd="0" destOrd="0" presId="urn:microsoft.com/office/officeart/2018/2/layout/IconVerticalSolidList"/>
    <dgm:cxn modelId="{F9EE2E1E-95E7-49F6-ABFF-F006A508979D}" type="presParOf" srcId="{F1B6164E-359F-44CC-AD1E-21707D79F70D}" destId="{893F74D1-B5D4-42DB-8DA5-DF005F973732}" srcOrd="0" destOrd="0" presId="urn:microsoft.com/office/officeart/2018/2/layout/IconVerticalSolidList"/>
    <dgm:cxn modelId="{DCB0B24A-BBCC-4EEB-B7D8-8D661BC94E63}" type="presParOf" srcId="{893F74D1-B5D4-42DB-8DA5-DF005F973732}" destId="{71B31DE8-B16C-43B7-B9AF-BEAC29ECC131}" srcOrd="0" destOrd="0" presId="urn:microsoft.com/office/officeart/2018/2/layout/IconVerticalSolidList"/>
    <dgm:cxn modelId="{12E3F438-B671-4766-BE73-CC78CCA0F977}" type="presParOf" srcId="{893F74D1-B5D4-42DB-8DA5-DF005F973732}" destId="{153EEB16-7907-42B1-9838-05A7AB2CDD1C}" srcOrd="1" destOrd="0" presId="urn:microsoft.com/office/officeart/2018/2/layout/IconVerticalSolidList"/>
    <dgm:cxn modelId="{EE42EF1D-E4AE-4A8B-81A0-832B215A746B}" type="presParOf" srcId="{893F74D1-B5D4-42DB-8DA5-DF005F973732}" destId="{FD32F161-857C-477C-8DD8-4E0D93A4B19F}" srcOrd="2" destOrd="0" presId="urn:microsoft.com/office/officeart/2018/2/layout/IconVerticalSolidList"/>
    <dgm:cxn modelId="{6EED92FD-204D-4DD0-AC3F-C38DFB5064AC}" type="presParOf" srcId="{893F74D1-B5D4-42DB-8DA5-DF005F973732}" destId="{79F78440-99AF-4B04-A1AB-2CFA0726B3D4}" srcOrd="3" destOrd="0" presId="urn:microsoft.com/office/officeart/2018/2/layout/IconVerticalSolidList"/>
    <dgm:cxn modelId="{7CF4CD20-F23E-45B1-B156-6E2C04DD0D1D}" type="presParOf" srcId="{F1B6164E-359F-44CC-AD1E-21707D79F70D}" destId="{BE14D4CB-4A9D-4574-86D9-D4E54F9628E2}" srcOrd="1" destOrd="0" presId="urn:microsoft.com/office/officeart/2018/2/layout/IconVerticalSolidList"/>
    <dgm:cxn modelId="{04C85053-A180-42DD-B821-8A4D9C55F1A9}" type="presParOf" srcId="{F1B6164E-359F-44CC-AD1E-21707D79F70D}" destId="{C3A3C525-F985-4F35-AEAB-78734019FC86}" srcOrd="2" destOrd="0" presId="urn:microsoft.com/office/officeart/2018/2/layout/IconVerticalSolidList"/>
    <dgm:cxn modelId="{AC12D6B9-8766-4972-8AF0-45BF9D176428}" type="presParOf" srcId="{C3A3C525-F985-4F35-AEAB-78734019FC86}" destId="{DA9E3323-BE15-4B06-A0E4-A89AF55E7DD5}" srcOrd="0" destOrd="0" presId="urn:microsoft.com/office/officeart/2018/2/layout/IconVerticalSolidList"/>
    <dgm:cxn modelId="{F77CF815-1D70-4672-9A0A-05ED8F33C43F}" type="presParOf" srcId="{C3A3C525-F985-4F35-AEAB-78734019FC86}" destId="{2E870E1D-7E62-4D33-B4AB-5DB0C83568C3}" srcOrd="1" destOrd="0" presId="urn:microsoft.com/office/officeart/2018/2/layout/IconVerticalSolidList"/>
    <dgm:cxn modelId="{E803B669-63FA-48F0-9C42-3DD5CFBBB2EE}" type="presParOf" srcId="{C3A3C525-F985-4F35-AEAB-78734019FC86}" destId="{5BC69D85-5E3D-4779-8E7D-1FE2A203389C}" srcOrd="2" destOrd="0" presId="urn:microsoft.com/office/officeart/2018/2/layout/IconVerticalSolidList"/>
    <dgm:cxn modelId="{962E70E1-7981-42FB-8A41-ED003981A8B7}" type="presParOf" srcId="{C3A3C525-F985-4F35-AEAB-78734019FC86}" destId="{9BF17A2B-F01A-4D9C-BC09-8A8791F8302D}" srcOrd="3" destOrd="0" presId="urn:microsoft.com/office/officeart/2018/2/layout/IconVerticalSolidList"/>
    <dgm:cxn modelId="{68E04F78-D0A0-4F5E-915F-CDAFA403179C}" type="presParOf" srcId="{F1B6164E-359F-44CC-AD1E-21707D79F70D}" destId="{13209D98-F3EB-4988-AA2B-227374E737FF}" srcOrd="3" destOrd="0" presId="urn:microsoft.com/office/officeart/2018/2/layout/IconVerticalSolidList"/>
    <dgm:cxn modelId="{F758868E-6AA7-4D35-9694-24489C604DA4}" type="presParOf" srcId="{F1B6164E-359F-44CC-AD1E-21707D79F70D}" destId="{08B81699-E0C8-4FD0-B4BB-E28EA36FCA7C}" srcOrd="4" destOrd="0" presId="urn:microsoft.com/office/officeart/2018/2/layout/IconVerticalSolidList"/>
    <dgm:cxn modelId="{A89FF6A9-C123-4806-9B21-0961A68C1A19}" type="presParOf" srcId="{08B81699-E0C8-4FD0-B4BB-E28EA36FCA7C}" destId="{E4398897-90E9-4A47-88BC-62E995245785}" srcOrd="0" destOrd="0" presId="urn:microsoft.com/office/officeart/2018/2/layout/IconVerticalSolidList"/>
    <dgm:cxn modelId="{F554B881-D9AC-4EE4-85BE-141889819EB6}" type="presParOf" srcId="{08B81699-E0C8-4FD0-B4BB-E28EA36FCA7C}" destId="{C8CA6496-D937-4A43-B702-F5F4660CD9B1}" srcOrd="1" destOrd="0" presId="urn:microsoft.com/office/officeart/2018/2/layout/IconVerticalSolidList"/>
    <dgm:cxn modelId="{9D9C6BD3-CD42-45D3-902E-2FA9B74DA2B3}" type="presParOf" srcId="{08B81699-E0C8-4FD0-B4BB-E28EA36FCA7C}" destId="{1330A9CE-B4F8-4506-96EF-D58A01AD0F36}" srcOrd="2" destOrd="0" presId="urn:microsoft.com/office/officeart/2018/2/layout/IconVerticalSolidList"/>
    <dgm:cxn modelId="{319A572B-54F9-4FB4-9172-3AA20A575255}" type="presParOf" srcId="{08B81699-E0C8-4FD0-B4BB-E28EA36FCA7C}" destId="{93D3B06C-71CF-4614-9B83-95A52871EE00}" srcOrd="3" destOrd="0" presId="urn:microsoft.com/office/officeart/2018/2/layout/IconVerticalSolidList"/>
    <dgm:cxn modelId="{A4B7E5A4-72B2-45B5-B4A3-1680E41847A6}" type="presParOf" srcId="{08B81699-E0C8-4FD0-B4BB-E28EA36FCA7C}" destId="{348581E4-87DE-4A58-A949-1F650EE83579}" srcOrd="4" destOrd="0" presId="urn:microsoft.com/office/officeart/2018/2/layout/IconVerticalSolidList"/>
    <dgm:cxn modelId="{96989542-7424-4473-83B7-65D928E9621E}" type="presParOf" srcId="{F1B6164E-359F-44CC-AD1E-21707D79F70D}" destId="{39876A18-663C-4E97-8425-BBB62F1E1E87}" srcOrd="5" destOrd="0" presId="urn:microsoft.com/office/officeart/2018/2/layout/IconVerticalSolidList"/>
    <dgm:cxn modelId="{1DB2279E-8008-4C5A-A955-F17059747BCA}" type="presParOf" srcId="{F1B6164E-359F-44CC-AD1E-21707D79F70D}" destId="{5CB17512-E361-44F7-B013-F6F7BE57BD62}" srcOrd="6" destOrd="0" presId="urn:microsoft.com/office/officeart/2018/2/layout/IconVerticalSolidList"/>
    <dgm:cxn modelId="{4991873B-5035-40D9-84D9-29A57D2DE6F8}" type="presParOf" srcId="{5CB17512-E361-44F7-B013-F6F7BE57BD62}" destId="{14D0D103-80A3-46E8-B2BE-55CDFE7B90CE}" srcOrd="0" destOrd="0" presId="urn:microsoft.com/office/officeart/2018/2/layout/IconVerticalSolidList"/>
    <dgm:cxn modelId="{4C871B52-BE03-48C7-AFF3-CCF7353776BC}" type="presParOf" srcId="{5CB17512-E361-44F7-B013-F6F7BE57BD62}" destId="{D6688374-1145-43C4-AEC7-384EDBC63296}" srcOrd="1" destOrd="0" presId="urn:microsoft.com/office/officeart/2018/2/layout/IconVerticalSolidList"/>
    <dgm:cxn modelId="{45FB7BB1-D7E8-4540-811B-6E3C6294FA62}" type="presParOf" srcId="{5CB17512-E361-44F7-B013-F6F7BE57BD62}" destId="{88FCCF42-1CB8-49D0-B148-2EAEBC455B8D}" srcOrd="2" destOrd="0" presId="urn:microsoft.com/office/officeart/2018/2/layout/IconVerticalSolidList"/>
    <dgm:cxn modelId="{44394CE7-EC53-4E67-8AA7-09AB0C240829}" type="presParOf" srcId="{5CB17512-E361-44F7-B013-F6F7BE57BD62}" destId="{F5FF7E38-2DA1-46D2-BD88-EFB3B9461DAA}" srcOrd="3" destOrd="0" presId="urn:microsoft.com/office/officeart/2018/2/layout/IconVerticalSolidList"/>
    <dgm:cxn modelId="{9F3655D7-3D8B-4167-BAE5-AC1D2DDC82C6}" type="presParOf" srcId="{5CB17512-E361-44F7-B013-F6F7BE57BD62}" destId="{57CDE224-9903-4A5E-9B82-FC4D4094E52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5726-B12D-4644-8FFC-A07A1791337B}">
      <dsp:nvSpPr>
        <dsp:cNvPr id="0" name=""/>
        <dsp:cNvSpPr/>
      </dsp:nvSpPr>
      <dsp:spPr>
        <a:xfrm rot="5400000">
          <a:off x="6037009" y="-1662525"/>
          <a:ext cx="3023869" cy="7104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Porque Python?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Introdução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Colab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Hello</a:t>
          </a:r>
          <a:r>
            <a:rPr lang="pt-BR" sz="1800" kern="1200" dirty="0"/>
            <a:t> Word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Variáveis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Condicional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Estruturas de Repetição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Listas e Dicionários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Funções</a:t>
          </a:r>
          <a:endParaRPr lang="en-US" sz="1800" kern="1200" dirty="0"/>
        </a:p>
      </dsp:txBody>
      <dsp:txXfrm rot="-5400000">
        <a:off x="3996500" y="525597"/>
        <a:ext cx="6957275" cy="2728643"/>
      </dsp:txXfrm>
    </dsp:sp>
    <dsp:sp modelId="{BADD4209-8E9C-463C-A7A0-CCAC89D567C4}">
      <dsp:nvSpPr>
        <dsp:cNvPr id="0" name=""/>
        <dsp:cNvSpPr/>
      </dsp:nvSpPr>
      <dsp:spPr>
        <a:xfrm>
          <a:off x="0" y="0"/>
          <a:ext cx="3996499" cy="3779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Dia </a:t>
          </a:r>
          <a:r>
            <a:rPr lang="pt-BR" sz="6500" kern="1200" dirty="0">
              <a:latin typeface="Bell MT"/>
            </a:rPr>
            <a:t>1</a:t>
          </a:r>
          <a:endParaRPr lang="en-US" sz="6500" kern="1200" dirty="0"/>
        </a:p>
      </dsp:txBody>
      <dsp:txXfrm>
        <a:off x="184516" y="184516"/>
        <a:ext cx="3627467" cy="34108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B676A-B6B9-487A-A830-4A2E378A7076}">
      <dsp:nvSpPr>
        <dsp:cNvPr id="0" name=""/>
        <dsp:cNvSpPr/>
      </dsp:nvSpPr>
      <dsp:spPr>
        <a:xfrm>
          <a:off x="1877" y="868858"/>
          <a:ext cx="1489530" cy="893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Natural Language Processing</a:t>
          </a:r>
          <a:endParaRPr lang="en-US" sz="1200" kern="1200"/>
        </a:p>
      </dsp:txBody>
      <dsp:txXfrm>
        <a:off x="1877" y="868858"/>
        <a:ext cx="1489530" cy="893718"/>
      </dsp:txXfrm>
    </dsp:sp>
    <dsp:sp modelId="{BA475C8A-DAA9-427C-9154-7DFB35724E63}">
      <dsp:nvSpPr>
        <dsp:cNvPr id="0" name=""/>
        <dsp:cNvSpPr/>
      </dsp:nvSpPr>
      <dsp:spPr>
        <a:xfrm>
          <a:off x="1640361" y="868858"/>
          <a:ext cx="1489530" cy="893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Search Engines</a:t>
          </a:r>
          <a:endParaRPr lang="en-US" sz="1200" kern="1200"/>
        </a:p>
      </dsp:txBody>
      <dsp:txXfrm>
        <a:off x="1640361" y="868858"/>
        <a:ext cx="1489530" cy="893718"/>
      </dsp:txXfrm>
    </dsp:sp>
    <dsp:sp modelId="{4DC65676-6716-435F-919B-3FEB9821D9C1}">
      <dsp:nvSpPr>
        <dsp:cNvPr id="0" name=""/>
        <dsp:cNvSpPr/>
      </dsp:nvSpPr>
      <dsp:spPr>
        <a:xfrm>
          <a:off x="3278845" y="868858"/>
          <a:ext cx="1489530" cy="893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Social Media</a:t>
          </a:r>
          <a:endParaRPr lang="en-US" sz="1200" kern="1200"/>
        </a:p>
      </dsp:txBody>
      <dsp:txXfrm>
        <a:off x="3278845" y="868858"/>
        <a:ext cx="1489530" cy="893718"/>
      </dsp:txXfrm>
    </dsp:sp>
    <dsp:sp modelId="{C243711B-4271-4910-BE3F-2384AE02E15D}">
      <dsp:nvSpPr>
        <dsp:cNvPr id="0" name=""/>
        <dsp:cNvSpPr/>
      </dsp:nvSpPr>
      <dsp:spPr>
        <a:xfrm>
          <a:off x="4917329" y="868858"/>
          <a:ext cx="1489530" cy="893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Automated Investment</a:t>
          </a:r>
          <a:endParaRPr lang="en-US" sz="1200" kern="1200"/>
        </a:p>
      </dsp:txBody>
      <dsp:txXfrm>
        <a:off x="4917329" y="868858"/>
        <a:ext cx="1489530" cy="893718"/>
      </dsp:txXfrm>
    </dsp:sp>
    <dsp:sp modelId="{B74A90C0-9F39-456C-B334-EBA298D6D0BC}">
      <dsp:nvSpPr>
        <dsp:cNvPr id="0" name=""/>
        <dsp:cNvSpPr/>
      </dsp:nvSpPr>
      <dsp:spPr>
        <a:xfrm>
          <a:off x="1877" y="1911529"/>
          <a:ext cx="1489530" cy="893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Email spam Filters</a:t>
          </a:r>
          <a:endParaRPr lang="en-US" sz="1200" kern="1200"/>
        </a:p>
      </dsp:txBody>
      <dsp:txXfrm>
        <a:off x="1877" y="1911529"/>
        <a:ext cx="1489530" cy="893718"/>
      </dsp:txXfrm>
    </dsp:sp>
    <dsp:sp modelId="{29970A7E-3716-499E-833A-0BD1FD20037C}">
      <dsp:nvSpPr>
        <dsp:cNvPr id="0" name=""/>
        <dsp:cNvSpPr/>
      </dsp:nvSpPr>
      <dsp:spPr>
        <a:xfrm>
          <a:off x="1640361" y="1911529"/>
          <a:ext cx="1489530" cy="893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Text to Speech</a:t>
          </a:r>
          <a:endParaRPr lang="en-US" sz="1200" kern="1200"/>
        </a:p>
      </dsp:txBody>
      <dsp:txXfrm>
        <a:off x="1640361" y="1911529"/>
        <a:ext cx="1489530" cy="893718"/>
      </dsp:txXfrm>
    </dsp:sp>
    <dsp:sp modelId="{79C82165-61C5-4E07-936C-E6E978A4BC79}">
      <dsp:nvSpPr>
        <dsp:cNvPr id="0" name=""/>
        <dsp:cNvSpPr/>
      </dsp:nvSpPr>
      <dsp:spPr>
        <a:xfrm>
          <a:off x="3278845" y="1911529"/>
          <a:ext cx="1489530" cy="893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Speech Recognition</a:t>
          </a:r>
          <a:endParaRPr lang="en-US" sz="1200" kern="1200"/>
        </a:p>
      </dsp:txBody>
      <dsp:txXfrm>
        <a:off x="3278845" y="1911529"/>
        <a:ext cx="1489530" cy="893718"/>
      </dsp:txXfrm>
    </dsp:sp>
    <dsp:sp modelId="{17DC224B-5BF1-4D39-8E09-AB80909EEE75}">
      <dsp:nvSpPr>
        <dsp:cNvPr id="0" name=""/>
        <dsp:cNvSpPr/>
      </dsp:nvSpPr>
      <dsp:spPr>
        <a:xfrm>
          <a:off x="4917329" y="1911529"/>
          <a:ext cx="1489530" cy="893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Language Translation</a:t>
          </a:r>
          <a:endParaRPr lang="en-US" sz="1200" kern="1200"/>
        </a:p>
      </dsp:txBody>
      <dsp:txXfrm>
        <a:off x="4917329" y="1911529"/>
        <a:ext cx="1489530" cy="893718"/>
      </dsp:txXfrm>
    </dsp:sp>
    <dsp:sp modelId="{484C66FA-0AF8-4555-AA17-30585A0260C0}">
      <dsp:nvSpPr>
        <dsp:cNvPr id="0" name=""/>
        <dsp:cNvSpPr/>
      </dsp:nvSpPr>
      <dsp:spPr>
        <a:xfrm>
          <a:off x="1877" y="2954201"/>
          <a:ext cx="1489530" cy="893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Chatbots</a:t>
          </a:r>
          <a:endParaRPr lang="en-US" sz="1200" kern="1200"/>
        </a:p>
      </dsp:txBody>
      <dsp:txXfrm>
        <a:off x="1877" y="2954201"/>
        <a:ext cx="1489530" cy="893718"/>
      </dsp:txXfrm>
    </dsp:sp>
    <dsp:sp modelId="{908D8275-302C-4722-90D2-2DB40D669621}">
      <dsp:nvSpPr>
        <dsp:cNvPr id="0" name=""/>
        <dsp:cNvSpPr/>
      </dsp:nvSpPr>
      <dsp:spPr>
        <a:xfrm>
          <a:off x="1640361" y="2954201"/>
          <a:ext cx="1489530" cy="893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Netflix's Recommendations</a:t>
          </a:r>
          <a:endParaRPr lang="en-US" sz="1200" kern="1200"/>
        </a:p>
      </dsp:txBody>
      <dsp:txXfrm>
        <a:off x="1640361" y="2954201"/>
        <a:ext cx="1489530" cy="893718"/>
      </dsp:txXfrm>
    </dsp:sp>
    <dsp:sp modelId="{042D0541-BC2F-4963-9CA6-30BE5D391EE2}">
      <dsp:nvSpPr>
        <dsp:cNvPr id="0" name=""/>
        <dsp:cNvSpPr/>
      </dsp:nvSpPr>
      <dsp:spPr>
        <a:xfrm>
          <a:off x="3278845" y="2954201"/>
          <a:ext cx="1489530" cy="893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Apple's Siri</a:t>
          </a:r>
          <a:endParaRPr lang="en-US" sz="1200" kern="1200"/>
        </a:p>
      </dsp:txBody>
      <dsp:txXfrm>
        <a:off x="3278845" y="2954201"/>
        <a:ext cx="1489530" cy="893718"/>
      </dsp:txXfrm>
    </dsp:sp>
    <dsp:sp modelId="{35B8B139-90AF-4519-9375-F3FA5CAC0BBF}">
      <dsp:nvSpPr>
        <dsp:cNvPr id="0" name=""/>
        <dsp:cNvSpPr/>
      </dsp:nvSpPr>
      <dsp:spPr>
        <a:xfrm>
          <a:off x="4917329" y="2954201"/>
          <a:ext cx="1489530" cy="893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Microsoft's Cortana</a:t>
          </a:r>
          <a:endParaRPr lang="en-US" sz="1200" kern="1200"/>
        </a:p>
      </dsp:txBody>
      <dsp:txXfrm>
        <a:off x="4917329" y="2954201"/>
        <a:ext cx="1489530" cy="893718"/>
      </dsp:txXfrm>
    </dsp:sp>
    <dsp:sp modelId="{E68519D4-6476-49F8-8A5A-D9E9F145CD18}">
      <dsp:nvSpPr>
        <dsp:cNvPr id="0" name=""/>
        <dsp:cNvSpPr/>
      </dsp:nvSpPr>
      <dsp:spPr>
        <a:xfrm>
          <a:off x="1877" y="3996873"/>
          <a:ext cx="1489530" cy="893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Amazon's Alexa</a:t>
          </a:r>
          <a:endParaRPr lang="en-US" sz="1200" kern="1200"/>
        </a:p>
      </dsp:txBody>
      <dsp:txXfrm>
        <a:off x="1877" y="3996873"/>
        <a:ext cx="1489530" cy="893718"/>
      </dsp:txXfrm>
    </dsp:sp>
    <dsp:sp modelId="{952973B6-50B9-4793-BC29-49BEEBCACC69}">
      <dsp:nvSpPr>
        <dsp:cNvPr id="0" name=""/>
        <dsp:cNvSpPr/>
      </dsp:nvSpPr>
      <dsp:spPr>
        <a:xfrm>
          <a:off x="1640361" y="3996873"/>
          <a:ext cx="1489530" cy="893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IBM's Watson</a:t>
          </a:r>
          <a:endParaRPr lang="en-US" sz="1200" kern="1200"/>
        </a:p>
      </dsp:txBody>
      <dsp:txXfrm>
        <a:off x="1640361" y="3996873"/>
        <a:ext cx="1489530" cy="893718"/>
      </dsp:txXfrm>
    </dsp:sp>
    <dsp:sp modelId="{0D75CDE1-EBED-497E-BAD3-764112AAED6E}">
      <dsp:nvSpPr>
        <dsp:cNvPr id="0" name=""/>
        <dsp:cNvSpPr/>
      </dsp:nvSpPr>
      <dsp:spPr>
        <a:xfrm>
          <a:off x="3278845" y="3996873"/>
          <a:ext cx="1489530" cy="893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Visual Perception</a:t>
          </a:r>
          <a:endParaRPr lang="en-US" sz="1200" kern="1200"/>
        </a:p>
      </dsp:txBody>
      <dsp:txXfrm>
        <a:off x="3278845" y="3996873"/>
        <a:ext cx="1489530" cy="893718"/>
      </dsp:txXfrm>
    </dsp:sp>
    <dsp:sp modelId="{B1E54CDE-20D7-452E-9A32-CDFE41E8D252}">
      <dsp:nvSpPr>
        <dsp:cNvPr id="0" name=""/>
        <dsp:cNvSpPr/>
      </dsp:nvSpPr>
      <dsp:spPr>
        <a:xfrm>
          <a:off x="4917329" y="3996873"/>
          <a:ext cx="1489530" cy="893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Face Recognition</a:t>
          </a:r>
          <a:endParaRPr lang="en-US" sz="1200" kern="1200"/>
        </a:p>
      </dsp:txBody>
      <dsp:txXfrm>
        <a:off x="4917329" y="3996873"/>
        <a:ext cx="1489530" cy="893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5E627-CBFD-4A09-B95C-CFEE70560026}">
      <dsp:nvSpPr>
        <dsp:cNvPr id="0" name=""/>
        <dsp:cNvSpPr/>
      </dsp:nvSpPr>
      <dsp:spPr>
        <a:xfrm>
          <a:off x="722193" y="2249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06DE-5B85-43C4-999B-7DD9CA860BB2}">
      <dsp:nvSpPr>
        <dsp:cNvPr id="0" name=""/>
        <dsp:cNvSpPr/>
      </dsp:nvSpPr>
      <dsp:spPr>
        <a:xfrm>
          <a:off x="1146318" y="649043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73A7-AD9B-4E32-A580-C94E8B22A69C}">
      <dsp:nvSpPr>
        <dsp:cNvPr id="0" name=""/>
        <dsp:cNvSpPr/>
      </dsp:nvSpPr>
      <dsp:spPr>
        <a:xfrm>
          <a:off x="86006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Python</a:t>
          </a:r>
          <a:endParaRPr lang="en-US" sz="2500" kern="1200"/>
        </a:p>
      </dsp:txBody>
      <dsp:txXfrm>
        <a:off x="86006" y="2834918"/>
        <a:ext cx="3262500" cy="720000"/>
      </dsp:txXfrm>
    </dsp:sp>
    <dsp:sp modelId="{DA89481D-8A67-4C08-A61F-C47148E411D7}">
      <dsp:nvSpPr>
        <dsp:cNvPr id="0" name=""/>
        <dsp:cNvSpPr/>
      </dsp:nvSpPr>
      <dsp:spPr>
        <a:xfrm>
          <a:off x="4555631" y="2249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0B1BC-F4FC-454C-AD6D-E449029F31EE}">
      <dsp:nvSpPr>
        <dsp:cNvPr id="0" name=""/>
        <dsp:cNvSpPr/>
      </dsp:nvSpPr>
      <dsp:spPr>
        <a:xfrm>
          <a:off x="4979756" y="649043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3ADEC-11E6-44F2-913F-CEC87EDC54F2}">
      <dsp:nvSpPr>
        <dsp:cNvPr id="0" name=""/>
        <dsp:cNvSpPr/>
      </dsp:nvSpPr>
      <dsp:spPr>
        <a:xfrm>
          <a:off x="3919443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Bibliotecas Necessárias</a:t>
          </a:r>
          <a:endParaRPr lang="en-US" sz="2500" kern="1200"/>
        </a:p>
      </dsp:txBody>
      <dsp:txXfrm>
        <a:off x="3919443" y="2834918"/>
        <a:ext cx="3262500" cy="720000"/>
      </dsp:txXfrm>
    </dsp:sp>
    <dsp:sp modelId="{3F17D209-A3E1-427A-89CA-6E8EF851A744}">
      <dsp:nvSpPr>
        <dsp:cNvPr id="0" name=""/>
        <dsp:cNvSpPr/>
      </dsp:nvSpPr>
      <dsp:spPr>
        <a:xfrm>
          <a:off x="8389069" y="2249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54D7F-CB58-470C-BE8E-01BB031CFE21}">
      <dsp:nvSpPr>
        <dsp:cNvPr id="0" name=""/>
        <dsp:cNvSpPr/>
      </dsp:nvSpPr>
      <dsp:spPr>
        <a:xfrm>
          <a:off x="8813194" y="649043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D31F-B0D0-4939-87FF-FEF2E0E949D5}">
      <dsp:nvSpPr>
        <dsp:cNvPr id="0" name=""/>
        <dsp:cNvSpPr/>
      </dsp:nvSpPr>
      <dsp:spPr>
        <a:xfrm>
          <a:off x="7752881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IDE</a:t>
          </a:r>
          <a:endParaRPr lang="en-US" sz="2500" kern="1200"/>
        </a:p>
      </dsp:txBody>
      <dsp:txXfrm>
        <a:off x="7752881" y="2834918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3EF6-3DD2-448C-810F-80EFE6AC737C}">
      <dsp:nvSpPr>
        <dsp:cNvPr id="0" name=""/>
        <dsp:cNvSpPr/>
      </dsp:nvSpPr>
      <dsp:spPr>
        <a:xfrm>
          <a:off x="0" y="3072367"/>
          <a:ext cx="4944893" cy="1008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https://colab.research.google.com/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0" y="3072367"/>
        <a:ext cx="4944893" cy="1008419"/>
      </dsp:txXfrm>
    </dsp:sp>
    <dsp:sp modelId="{913F6445-B7A5-447B-AE9D-843E4A0D57D7}">
      <dsp:nvSpPr>
        <dsp:cNvPr id="0" name=""/>
        <dsp:cNvSpPr/>
      </dsp:nvSpPr>
      <dsp:spPr>
        <a:xfrm rot="10800000">
          <a:off x="0" y="1536544"/>
          <a:ext cx="4944893" cy="15509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>
              <a:solidFill>
                <a:schemeClr val="bg1"/>
              </a:solidFill>
            </a:rPr>
            <a:t>When </a:t>
          </a:r>
          <a:r>
            <a:rPr lang="pt-BR" sz="1400" i="1" kern="1200" dirty="0" err="1">
              <a:solidFill>
                <a:schemeClr val="bg1"/>
              </a:solidFill>
            </a:rPr>
            <a:t>you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create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your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own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Colab</a:t>
          </a:r>
          <a:r>
            <a:rPr lang="pt-BR" sz="1400" i="1" kern="1200" dirty="0">
              <a:solidFill>
                <a:schemeClr val="bg1"/>
              </a:solidFill>
            </a:rPr>
            <a:t> notebooks, </a:t>
          </a:r>
          <a:r>
            <a:rPr lang="pt-BR" sz="1400" i="1" kern="1200" dirty="0" err="1">
              <a:solidFill>
                <a:schemeClr val="bg1"/>
              </a:solidFill>
            </a:rPr>
            <a:t>they</a:t>
          </a:r>
          <a:r>
            <a:rPr lang="pt-BR" sz="1400" i="1" kern="1200" dirty="0">
              <a:solidFill>
                <a:schemeClr val="bg1"/>
              </a:solidFill>
            </a:rPr>
            <a:t> are </a:t>
          </a:r>
          <a:r>
            <a:rPr lang="pt-BR" sz="1400" i="1" kern="1200" dirty="0" err="1">
              <a:solidFill>
                <a:schemeClr val="bg1"/>
              </a:solidFill>
            </a:rPr>
            <a:t>stored</a:t>
          </a:r>
          <a:r>
            <a:rPr lang="pt-BR" sz="1400" i="1" kern="1200" dirty="0">
              <a:solidFill>
                <a:schemeClr val="bg1"/>
              </a:solidFill>
            </a:rPr>
            <a:t> in </a:t>
          </a:r>
          <a:r>
            <a:rPr lang="pt-BR" sz="1400" i="1" kern="1200" dirty="0" err="1">
              <a:solidFill>
                <a:schemeClr val="bg1"/>
              </a:solidFill>
            </a:rPr>
            <a:t>your</a:t>
          </a:r>
          <a:r>
            <a:rPr lang="pt-BR" sz="1400" i="1" kern="1200" dirty="0">
              <a:solidFill>
                <a:schemeClr val="bg1"/>
              </a:solidFill>
            </a:rPr>
            <a:t> Google Drive </a:t>
          </a:r>
          <a:r>
            <a:rPr lang="pt-BR" sz="1400" i="1" kern="1200" dirty="0" err="1">
              <a:solidFill>
                <a:schemeClr val="bg1"/>
              </a:solidFill>
            </a:rPr>
            <a:t>account</a:t>
          </a:r>
          <a:r>
            <a:rPr lang="pt-BR" sz="1400" i="1" kern="1200" dirty="0">
              <a:solidFill>
                <a:schemeClr val="bg1"/>
              </a:solidFill>
            </a:rPr>
            <a:t>. </a:t>
          </a:r>
          <a:r>
            <a:rPr lang="pt-BR" sz="1400" i="1" kern="1200" dirty="0" err="1">
              <a:solidFill>
                <a:schemeClr val="bg1"/>
              </a:solidFill>
            </a:rPr>
            <a:t>You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can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easily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share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your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Colab</a:t>
          </a:r>
          <a:r>
            <a:rPr lang="pt-BR" sz="1400" i="1" kern="1200" dirty="0">
              <a:solidFill>
                <a:schemeClr val="bg1"/>
              </a:solidFill>
            </a:rPr>
            <a:t> notebooks </a:t>
          </a:r>
          <a:r>
            <a:rPr lang="pt-BR" sz="1400" i="1" kern="1200" dirty="0" err="1">
              <a:solidFill>
                <a:schemeClr val="bg1"/>
              </a:solidFill>
            </a:rPr>
            <a:t>with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co-workers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or</a:t>
          </a:r>
          <a:r>
            <a:rPr lang="pt-BR" sz="1400" i="1" kern="1200" dirty="0">
              <a:solidFill>
                <a:schemeClr val="bg1"/>
              </a:solidFill>
            </a:rPr>
            <a:t> friends, </a:t>
          </a:r>
          <a:r>
            <a:rPr lang="pt-BR" sz="1400" i="1" kern="1200" dirty="0" err="1">
              <a:solidFill>
                <a:schemeClr val="bg1"/>
              </a:solidFill>
            </a:rPr>
            <a:t>allowing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them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to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comment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on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your</a:t>
          </a:r>
          <a:r>
            <a:rPr lang="pt-BR" sz="1400" i="1" kern="1200" dirty="0">
              <a:solidFill>
                <a:schemeClr val="bg1"/>
              </a:solidFill>
            </a:rPr>
            <a:t> notebooks </a:t>
          </a:r>
          <a:r>
            <a:rPr lang="pt-BR" sz="1400" i="1" kern="1200" dirty="0" err="1">
              <a:solidFill>
                <a:schemeClr val="bg1"/>
              </a:solidFill>
            </a:rPr>
            <a:t>or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even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edit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them</a:t>
          </a:r>
          <a:r>
            <a:rPr lang="pt-BR" sz="1400" i="1" kern="1200" dirty="0">
              <a:solidFill>
                <a:schemeClr val="bg1"/>
              </a:solidFill>
            </a:rPr>
            <a:t>.</a:t>
          </a:r>
          <a:r>
            <a:rPr lang="pt-BR" sz="1400" kern="1200" dirty="0">
              <a:solidFill>
                <a:schemeClr val="bg1"/>
              </a:solidFill>
            </a:rPr>
            <a:t>"</a:t>
          </a:r>
          <a:endParaRPr lang="en-US" sz="1400" kern="1200" dirty="0">
            <a:solidFill>
              <a:schemeClr val="bg1"/>
            </a:solidFill>
          </a:endParaRPr>
        </a:p>
      </dsp:txBody>
      <dsp:txXfrm rot="10800000">
        <a:off x="0" y="1536544"/>
        <a:ext cx="4944893" cy="1007760"/>
      </dsp:txXfrm>
    </dsp:sp>
    <dsp:sp modelId="{974C39EA-CE5D-48EF-BFB0-5A54FE2B7351}">
      <dsp:nvSpPr>
        <dsp:cNvPr id="0" name=""/>
        <dsp:cNvSpPr/>
      </dsp:nvSpPr>
      <dsp:spPr>
        <a:xfrm rot="10800000">
          <a:off x="0" y="721"/>
          <a:ext cx="4944893" cy="15509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"</a:t>
          </a:r>
          <a:r>
            <a:rPr lang="pt-BR" sz="1400" i="1" kern="1200" dirty="0" err="1">
              <a:solidFill>
                <a:schemeClr val="bg1"/>
              </a:solidFill>
            </a:rPr>
            <a:t>Colab</a:t>
          </a:r>
          <a:r>
            <a:rPr lang="pt-BR" sz="1400" i="1" kern="1200" dirty="0">
              <a:solidFill>
                <a:schemeClr val="bg1"/>
              </a:solidFill>
            </a:rPr>
            <a:t> notebooks </a:t>
          </a:r>
          <a:r>
            <a:rPr lang="pt-BR" sz="1400" i="1" kern="1200" dirty="0" err="1">
              <a:solidFill>
                <a:schemeClr val="bg1"/>
              </a:solidFill>
            </a:rPr>
            <a:t>allow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you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to</a:t>
          </a:r>
          <a:r>
            <a:rPr lang="pt-BR" sz="1400" i="1" kern="1200" dirty="0">
              <a:solidFill>
                <a:schemeClr val="bg1"/>
              </a:solidFill>
            </a:rPr>
            <a:t> combine </a:t>
          </a:r>
          <a:r>
            <a:rPr lang="pt-BR" sz="1400" b="1" i="1" kern="1200" dirty="0" err="1">
              <a:solidFill>
                <a:schemeClr val="bg1"/>
              </a:solidFill>
            </a:rPr>
            <a:t>executable</a:t>
          </a:r>
          <a:r>
            <a:rPr lang="pt-BR" sz="1400" b="1" i="1" kern="1200" dirty="0">
              <a:solidFill>
                <a:schemeClr val="bg1"/>
              </a:solidFill>
            </a:rPr>
            <a:t> </a:t>
          </a:r>
          <a:r>
            <a:rPr lang="pt-BR" sz="1400" b="1" i="1" kern="1200" dirty="0" err="1">
              <a:solidFill>
                <a:schemeClr val="bg1"/>
              </a:solidFill>
            </a:rPr>
            <a:t>code</a:t>
          </a:r>
          <a:r>
            <a:rPr lang="pt-BR" sz="1400" i="1" kern="1200" dirty="0">
              <a:solidFill>
                <a:schemeClr val="bg1"/>
              </a:solidFill>
            </a:rPr>
            <a:t> </a:t>
          </a:r>
          <a:r>
            <a:rPr lang="pt-BR" sz="1400" i="1" kern="1200" dirty="0" err="1">
              <a:solidFill>
                <a:schemeClr val="bg1"/>
              </a:solidFill>
            </a:rPr>
            <a:t>and</a:t>
          </a:r>
          <a:r>
            <a:rPr lang="pt-BR" sz="1400" i="1" kern="1200" dirty="0">
              <a:solidFill>
                <a:schemeClr val="bg1"/>
              </a:solidFill>
            </a:rPr>
            <a:t> </a:t>
          </a:r>
          <a:r>
            <a:rPr lang="pt-BR" sz="1400" b="1" i="1" kern="1200" dirty="0" err="1">
              <a:solidFill>
                <a:schemeClr val="bg1"/>
              </a:solidFill>
            </a:rPr>
            <a:t>rich</a:t>
          </a:r>
          <a:r>
            <a:rPr lang="pt-BR" sz="1400" b="1" i="1" kern="1200" dirty="0">
              <a:solidFill>
                <a:schemeClr val="bg1"/>
              </a:solidFill>
            </a:rPr>
            <a:t> </a:t>
          </a:r>
          <a:r>
            <a:rPr lang="pt-BR" sz="1400" b="1" i="1" kern="1200" dirty="0" err="1">
              <a:solidFill>
                <a:schemeClr val="bg1"/>
              </a:solidFill>
            </a:rPr>
            <a:t>text</a:t>
          </a:r>
          <a:r>
            <a:rPr lang="pt-BR" sz="1400" i="1" kern="1200" dirty="0">
              <a:solidFill>
                <a:schemeClr val="bg1"/>
              </a:solidFill>
            </a:rPr>
            <a:t> in a single </a:t>
          </a:r>
          <a:r>
            <a:rPr lang="pt-BR" sz="1400" i="1" kern="1200" dirty="0" err="1">
              <a:solidFill>
                <a:schemeClr val="bg1"/>
              </a:solidFill>
            </a:rPr>
            <a:t>document</a:t>
          </a:r>
          <a:r>
            <a:rPr lang="pt-BR" sz="1400" i="1" kern="1200" dirty="0">
              <a:solidFill>
                <a:schemeClr val="bg1"/>
              </a:solidFill>
            </a:rPr>
            <a:t>, </a:t>
          </a:r>
          <a:r>
            <a:rPr lang="pt-BR" sz="1400" i="1" kern="1200" dirty="0" err="1">
              <a:solidFill>
                <a:schemeClr val="bg1"/>
              </a:solidFill>
            </a:rPr>
            <a:t>along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with</a:t>
          </a:r>
          <a:r>
            <a:rPr lang="pt-BR" sz="1400" i="1" kern="1200" dirty="0">
              <a:solidFill>
                <a:schemeClr val="bg1"/>
              </a:solidFill>
            </a:rPr>
            <a:t> </a:t>
          </a:r>
          <a:r>
            <a:rPr lang="pt-BR" sz="1400" i="1" kern="1200" dirty="0" err="1">
              <a:solidFill>
                <a:schemeClr val="bg1"/>
              </a:solidFill>
            </a:rPr>
            <a:t>images</a:t>
          </a:r>
          <a:r>
            <a:rPr lang="pt-BR" sz="1400" i="1" kern="1200" dirty="0">
              <a:solidFill>
                <a:schemeClr val="bg1"/>
              </a:solidFill>
            </a:rPr>
            <a:t>, HTML, </a:t>
          </a:r>
          <a:r>
            <a:rPr lang="pt-BR" sz="1400" i="1" kern="1200" dirty="0" err="1">
              <a:solidFill>
                <a:schemeClr val="bg1"/>
              </a:solidFill>
            </a:rPr>
            <a:t>LaTeX</a:t>
          </a:r>
          <a:r>
            <a:rPr lang="pt-BR" sz="1400" i="1" kern="1200" dirty="0">
              <a:solidFill>
                <a:schemeClr val="bg1"/>
              </a:solidFill>
            </a:rPr>
            <a:t> </a:t>
          </a:r>
          <a:r>
            <a:rPr lang="pt-BR" sz="1400" i="1" kern="1200" dirty="0" err="1">
              <a:solidFill>
                <a:schemeClr val="bg1"/>
              </a:solidFill>
            </a:rPr>
            <a:t>and</a:t>
          </a:r>
          <a:r>
            <a:rPr lang="pt-BR" sz="1400" i="1" kern="1200" dirty="0">
              <a:solidFill>
                <a:schemeClr val="bg1"/>
              </a:solidFill>
            </a:rPr>
            <a:t> more.</a:t>
          </a:r>
          <a:r>
            <a:rPr lang="pt-BR" sz="1400" i="1" kern="1200" dirty="0">
              <a:solidFill>
                <a:schemeClr val="bg1"/>
              </a:solidFill>
              <a:latin typeface="Bell MT"/>
            </a:rPr>
            <a:t> </a:t>
          </a:r>
          <a:endParaRPr lang="en-US" sz="1400" kern="1200" dirty="0">
            <a:solidFill>
              <a:schemeClr val="bg1"/>
            </a:solidFill>
          </a:endParaRPr>
        </a:p>
      </dsp:txBody>
      <dsp:txXfrm rot="10800000">
        <a:off x="0" y="721"/>
        <a:ext cx="4944893" cy="1007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5726-B12D-4644-8FFC-A07A1791337B}">
      <dsp:nvSpPr>
        <dsp:cNvPr id="0" name=""/>
        <dsp:cNvSpPr/>
      </dsp:nvSpPr>
      <dsp:spPr>
        <a:xfrm rot="5400000">
          <a:off x="6037009" y="-1662525"/>
          <a:ext cx="3023869" cy="7104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Data Science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Pandas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Carregando arquivos CSV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DataFrame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MatPlotLib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Correlação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Estudo de Caso: Bitcoin</a:t>
          </a:r>
          <a:endParaRPr lang="en-US" sz="2300" kern="1200"/>
        </a:p>
      </dsp:txBody>
      <dsp:txXfrm rot="-5400000">
        <a:off x="3996500" y="525597"/>
        <a:ext cx="6957275" cy="2728643"/>
      </dsp:txXfrm>
    </dsp:sp>
    <dsp:sp modelId="{BADD4209-8E9C-463C-A7A0-CCAC89D567C4}">
      <dsp:nvSpPr>
        <dsp:cNvPr id="0" name=""/>
        <dsp:cNvSpPr/>
      </dsp:nvSpPr>
      <dsp:spPr>
        <a:xfrm>
          <a:off x="0" y="0"/>
          <a:ext cx="3996499" cy="3779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Dia 2</a:t>
          </a:r>
          <a:endParaRPr lang="en-US" sz="6500" kern="1200"/>
        </a:p>
      </dsp:txBody>
      <dsp:txXfrm>
        <a:off x="184516" y="184516"/>
        <a:ext cx="3627467" cy="3410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A9F10-D2AD-4590-9420-9D535EADE86E}">
      <dsp:nvSpPr>
        <dsp:cNvPr id="0" name=""/>
        <dsp:cNvSpPr/>
      </dsp:nvSpPr>
      <dsp:spPr>
        <a:xfrm>
          <a:off x="0" y="3375589"/>
          <a:ext cx="12194065" cy="1107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 dirty="0" err="1">
              <a:latin typeface="Arial Nova"/>
            </a:rPr>
            <a:t>Used</a:t>
          </a:r>
          <a:r>
            <a:rPr lang="pt-BR" sz="2100" kern="1200" baseline="0" dirty="0">
              <a:latin typeface="Arial Nova"/>
            </a:rPr>
            <a:t> in </a:t>
          </a:r>
          <a:r>
            <a:rPr lang="pt-BR" sz="2100" kern="1200" baseline="0" dirty="0" err="1">
              <a:latin typeface="Arial Nova"/>
            </a:rPr>
            <a:t>many</a:t>
          </a:r>
          <a:r>
            <a:rPr lang="pt-BR" sz="2100" kern="1200" baseline="0" dirty="0">
              <a:latin typeface="Arial Nova"/>
            </a:rPr>
            <a:t> industries in </a:t>
          </a:r>
          <a:r>
            <a:rPr lang="pt-BR" sz="2100" kern="1200" baseline="0" dirty="0" err="1">
              <a:latin typeface="Arial Nova"/>
            </a:rPr>
            <a:t>the</a:t>
          </a:r>
          <a:r>
            <a:rPr lang="pt-BR" sz="2100" kern="1200" baseline="0" dirty="0">
              <a:latin typeface="Arial Nova"/>
            </a:rPr>
            <a:t> world </a:t>
          </a:r>
          <a:r>
            <a:rPr lang="pt-BR" sz="2100" kern="1200" baseline="0" dirty="0" err="1">
              <a:latin typeface="Arial Nova"/>
            </a:rPr>
            <a:t>today</a:t>
          </a:r>
          <a:r>
            <a:rPr lang="pt-BR" sz="2100" kern="1200" baseline="0" dirty="0">
              <a:latin typeface="Arial Nova"/>
            </a:rPr>
            <a:t>, </a:t>
          </a:r>
          <a:endParaRPr lang="en-US" sz="2100" kern="1200" dirty="0">
            <a:latin typeface="Arial Nova"/>
          </a:endParaRPr>
        </a:p>
      </dsp:txBody>
      <dsp:txXfrm>
        <a:off x="0" y="3375589"/>
        <a:ext cx="12194065" cy="598289"/>
      </dsp:txXfrm>
    </dsp:sp>
    <dsp:sp modelId="{10477A60-8A6A-49B6-999A-E6CA3944C1CF}">
      <dsp:nvSpPr>
        <dsp:cNvPr id="0" name=""/>
        <dsp:cNvSpPr/>
      </dsp:nvSpPr>
      <dsp:spPr>
        <a:xfrm>
          <a:off x="0" y="3951720"/>
          <a:ext cx="3048516" cy="5096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Stock Market</a:t>
          </a:r>
          <a:endParaRPr lang="en-US" sz="2800" kern="1200" dirty="0">
            <a:latin typeface="Arial Nova"/>
          </a:endParaRPr>
        </a:p>
      </dsp:txBody>
      <dsp:txXfrm>
        <a:off x="0" y="3951720"/>
        <a:ext cx="3048516" cy="509654"/>
      </dsp:txXfrm>
    </dsp:sp>
    <dsp:sp modelId="{634D1FFD-D580-4AEB-846D-525585AAED81}">
      <dsp:nvSpPr>
        <dsp:cNvPr id="0" name=""/>
        <dsp:cNvSpPr/>
      </dsp:nvSpPr>
      <dsp:spPr>
        <a:xfrm>
          <a:off x="3048516" y="3951720"/>
          <a:ext cx="3048516" cy="5096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Banking </a:t>
          </a:r>
          <a:endParaRPr lang="en-US" sz="2800" kern="1200" dirty="0">
            <a:latin typeface="Arial Nova"/>
          </a:endParaRPr>
        </a:p>
      </dsp:txBody>
      <dsp:txXfrm>
        <a:off x="3048516" y="3951720"/>
        <a:ext cx="3048516" cy="509654"/>
      </dsp:txXfrm>
    </dsp:sp>
    <dsp:sp modelId="{20FCE596-9D86-4B2E-82FE-882D006D7B91}">
      <dsp:nvSpPr>
        <dsp:cNvPr id="0" name=""/>
        <dsp:cNvSpPr/>
      </dsp:nvSpPr>
      <dsp:spPr>
        <a:xfrm>
          <a:off x="6097032" y="3951720"/>
          <a:ext cx="3048516" cy="5096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Healthcare</a:t>
          </a:r>
          <a:endParaRPr lang="en-US" sz="2800" kern="1200" dirty="0">
            <a:latin typeface="Arial Nova"/>
          </a:endParaRPr>
        </a:p>
      </dsp:txBody>
      <dsp:txXfrm>
        <a:off x="6097032" y="3951720"/>
        <a:ext cx="3048516" cy="509654"/>
      </dsp:txXfrm>
    </dsp:sp>
    <dsp:sp modelId="{EAC6985E-C94E-4138-B4C7-D03F3B956EFC}">
      <dsp:nvSpPr>
        <dsp:cNvPr id="0" name=""/>
        <dsp:cNvSpPr/>
      </dsp:nvSpPr>
      <dsp:spPr>
        <a:xfrm>
          <a:off x="9145548" y="3951720"/>
          <a:ext cx="3048516" cy="5096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Predict</a:t>
          </a:r>
          <a:r>
            <a:rPr lang="pt-BR" sz="2800" kern="1200" dirty="0">
              <a:latin typeface="Arial Nova"/>
            </a:rPr>
            <a:t> Elections</a:t>
          </a:r>
          <a:endParaRPr lang="en-US" sz="2800" kern="1200" dirty="0">
            <a:latin typeface="Arial Nova"/>
          </a:endParaRPr>
        </a:p>
      </dsp:txBody>
      <dsp:txXfrm>
        <a:off x="9145548" y="3951720"/>
        <a:ext cx="3048516" cy="509654"/>
      </dsp:txXfrm>
    </dsp:sp>
    <dsp:sp modelId="{DDAD91E7-12C4-46AB-8BFC-994443DE0FF6}">
      <dsp:nvSpPr>
        <dsp:cNvPr id="0" name=""/>
        <dsp:cNvSpPr/>
      </dsp:nvSpPr>
      <dsp:spPr>
        <a:xfrm rot="10800000">
          <a:off x="0" y="1688191"/>
          <a:ext cx="12194065" cy="170401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 dirty="0" err="1">
              <a:latin typeface="Arial Nova"/>
            </a:rPr>
            <a:t>Finding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patterns</a:t>
          </a:r>
          <a:r>
            <a:rPr lang="pt-BR" sz="2100" kern="1200" baseline="0" dirty="0">
              <a:latin typeface="Arial Nova"/>
            </a:rPr>
            <a:t> in data, </a:t>
          </a:r>
          <a:r>
            <a:rPr lang="pt-BR" sz="2100" kern="1200" baseline="0" dirty="0" err="1">
              <a:latin typeface="Arial Nova"/>
            </a:rPr>
            <a:t>through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analysis</a:t>
          </a:r>
          <a:r>
            <a:rPr lang="pt-BR" sz="2100" kern="1200" baseline="0" dirty="0">
              <a:latin typeface="Arial Nova"/>
            </a:rPr>
            <a:t>, </a:t>
          </a:r>
          <a:r>
            <a:rPr lang="pt-BR" sz="2100" kern="1200" baseline="0" dirty="0" err="1">
              <a:latin typeface="Arial Nova"/>
            </a:rPr>
            <a:t>and</a:t>
          </a:r>
          <a:r>
            <a:rPr lang="pt-BR" sz="2100" kern="1200" baseline="0" dirty="0">
              <a:latin typeface="Arial Nova"/>
            </a:rPr>
            <a:t> make future </a:t>
          </a:r>
          <a:r>
            <a:rPr lang="pt-BR" sz="2100" kern="1200" baseline="0" dirty="0" err="1">
              <a:latin typeface="Arial Nova"/>
            </a:rPr>
            <a:t>predictions</a:t>
          </a:r>
          <a:endParaRPr lang="en-US" sz="2100" kern="1200" dirty="0">
            <a:latin typeface="Arial Nova"/>
          </a:endParaRPr>
        </a:p>
      </dsp:txBody>
      <dsp:txXfrm rot="-10800000">
        <a:off x="0" y="1688191"/>
        <a:ext cx="12194065" cy="598110"/>
      </dsp:txXfrm>
    </dsp:sp>
    <dsp:sp modelId="{5DCCA067-F6F0-45C8-9855-FC4366CBB85F}">
      <dsp:nvSpPr>
        <dsp:cNvPr id="0" name=""/>
        <dsp:cNvSpPr/>
      </dsp:nvSpPr>
      <dsp:spPr>
        <a:xfrm>
          <a:off x="5954" y="2286301"/>
          <a:ext cx="4060718" cy="5095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Data </a:t>
          </a:r>
          <a:r>
            <a:rPr lang="pt-BR" sz="2800" kern="1200" baseline="0" dirty="0" err="1">
              <a:latin typeface="Arial Nova"/>
            </a:rPr>
            <a:t>gathering</a:t>
          </a:r>
          <a:endParaRPr lang="en-US" sz="2800" kern="1200" dirty="0">
            <a:latin typeface="Arial Nova"/>
          </a:endParaRPr>
        </a:p>
      </dsp:txBody>
      <dsp:txXfrm>
        <a:off x="5954" y="2286301"/>
        <a:ext cx="4060718" cy="509501"/>
      </dsp:txXfrm>
    </dsp:sp>
    <dsp:sp modelId="{A2C94FC7-8EFB-4ACD-80FC-0A417EACE0B2}">
      <dsp:nvSpPr>
        <dsp:cNvPr id="0" name=""/>
        <dsp:cNvSpPr/>
      </dsp:nvSpPr>
      <dsp:spPr>
        <a:xfrm>
          <a:off x="4066673" y="2286301"/>
          <a:ext cx="4060718" cy="5095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>
              <a:latin typeface="Arial Nova"/>
            </a:rPr>
            <a:t>Data </a:t>
          </a:r>
          <a:r>
            <a:rPr lang="pt-BR" sz="2800" kern="1200" baseline="0" dirty="0" err="1">
              <a:latin typeface="Arial Nova"/>
            </a:rPr>
            <a:t>analysis</a:t>
          </a:r>
          <a:endParaRPr lang="en-US" sz="2800" kern="1200" dirty="0">
            <a:latin typeface="Arial Nova"/>
          </a:endParaRPr>
        </a:p>
      </dsp:txBody>
      <dsp:txXfrm>
        <a:off x="4066673" y="2286301"/>
        <a:ext cx="4060718" cy="509501"/>
      </dsp:txXfrm>
    </dsp:sp>
    <dsp:sp modelId="{50ECD74C-1357-4F1D-89D2-9F3F42712A8B}">
      <dsp:nvSpPr>
        <dsp:cNvPr id="0" name=""/>
        <dsp:cNvSpPr/>
      </dsp:nvSpPr>
      <dsp:spPr>
        <a:xfrm>
          <a:off x="8127391" y="2286301"/>
          <a:ext cx="4060718" cy="5095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 err="1">
              <a:latin typeface="Arial Nova"/>
            </a:rPr>
            <a:t>Decision</a:t>
          </a:r>
          <a:r>
            <a:rPr lang="pt-BR" sz="2800" kern="1200" baseline="0" dirty="0">
              <a:latin typeface="Arial Nova"/>
            </a:rPr>
            <a:t>-making</a:t>
          </a:r>
          <a:endParaRPr lang="en-US" sz="2800" kern="1200" dirty="0">
            <a:latin typeface="Arial Nova"/>
          </a:endParaRPr>
        </a:p>
      </dsp:txBody>
      <dsp:txXfrm>
        <a:off x="8127391" y="2286301"/>
        <a:ext cx="4060718" cy="509501"/>
      </dsp:txXfrm>
    </dsp:sp>
    <dsp:sp modelId="{4D4BC9B9-AAA8-4307-A2D0-B69CD26ACE5C}">
      <dsp:nvSpPr>
        <dsp:cNvPr id="0" name=""/>
        <dsp:cNvSpPr/>
      </dsp:nvSpPr>
      <dsp:spPr>
        <a:xfrm rot="10800000">
          <a:off x="0" y="792"/>
          <a:ext cx="12194065" cy="170401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 dirty="0" err="1">
              <a:latin typeface="Arial Nova"/>
            </a:rPr>
            <a:t>Combination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of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multiple</a:t>
          </a:r>
          <a:r>
            <a:rPr lang="pt-BR" sz="2100" kern="1200" baseline="0" dirty="0">
              <a:latin typeface="Arial Nova"/>
            </a:rPr>
            <a:t> disciplines </a:t>
          </a:r>
          <a:r>
            <a:rPr lang="pt-BR" sz="2100" kern="1200" baseline="0" dirty="0" err="1">
              <a:latin typeface="Arial Nova"/>
            </a:rPr>
            <a:t>that</a:t>
          </a:r>
          <a:r>
            <a:rPr lang="pt-BR" sz="2100" kern="1200" baseline="0" dirty="0">
              <a:latin typeface="Arial Nova"/>
            </a:rPr>
            <a:t> uses </a:t>
          </a:r>
          <a:r>
            <a:rPr lang="pt-BR" sz="2100" kern="1200" baseline="0" dirty="0" err="1">
              <a:latin typeface="Arial Nova"/>
            </a:rPr>
            <a:t>statistics</a:t>
          </a:r>
          <a:r>
            <a:rPr lang="pt-BR" sz="2100" kern="1200" baseline="0" dirty="0">
              <a:latin typeface="Arial Nova"/>
            </a:rPr>
            <a:t>, data </a:t>
          </a:r>
          <a:r>
            <a:rPr lang="pt-BR" sz="2100" kern="1200" baseline="0" dirty="0" err="1">
              <a:latin typeface="Arial Nova"/>
            </a:rPr>
            <a:t>analysis</a:t>
          </a:r>
          <a:r>
            <a:rPr lang="pt-BR" sz="2100" kern="1200" baseline="0" dirty="0">
              <a:latin typeface="Arial Nova"/>
            </a:rPr>
            <a:t>, </a:t>
          </a:r>
          <a:r>
            <a:rPr lang="pt-BR" sz="2100" kern="1200" baseline="0" dirty="0" err="1">
              <a:latin typeface="Arial Nova"/>
            </a:rPr>
            <a:t>and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machine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learning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to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analyze</a:t>
          </a:r>
          <a:r>
            <a:rPr lang="pt-BR" sz="2100" kern="1200" baseline="0" dirty="0">
              <a:latin typeface="Arial Nova"/>
            </a:rPr>
            <a:t> data </a:t>
          </a:r>
          <a:r>
            <a:rPr lang="pt-BR" sz="2100" kern="1200" baseline="0" dirty="0" err="1">
              <a:latin typeface="Arial Nova"/>
            </a:rPr>
            <a:t>and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to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extract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knowledge</a:t>
          </a:r>
          <a:r>
            <a:rPr lang="pt-BR" sz="2100" kern="1200" baseline="0" dirty="0">
              <a:latin typeface="Arial Nova"/>
            </a:rPr>
            <a:t> </a:t>
          </a:r>
          <a:r>
            <a:rPr lang="pt-BR" sz="2100" kern="1200" baseline="0" dirty="0" err="1">
              <a:latin typeface="Arial Nova"/>
            </a:rPr>
            <a:t>and</a:t>
          </a:r>
          <a:r>
            <a:rPr lang="pt-BR" sz="2100" kern="1200" baseline="0" dirty="0">
              <a:latin typeface="Arial Nova"/>
            </a:rPr>
            <a:t> insights </a:t>
          </a:r>
          <a:r>
            <a:rPr lang="pt-BR" sz="2100" kern="1200" baseline="0" dirty="0" err="1">
              <a:latin typeface="Arial Nova"/>
            </a:rPr>
            <a:t>from</a:t>
          </a:r>
          <a:r>
            <a:rPr lang="pt-BR" sz="2100" kern="1200" baseline="0" dirty="0">
              <a:latin typeface="Arial Nova"/>
            </a:rPr>
            <a:t> it.</a:t>
          </a:r>
          <a:endParaRPr lang="en-US" sz="2100" kern="1200" dirty="0">
            <a:latin typeface="Arial Nova"/>
          </a:endParaRPr>
        </a:p>
      </dsp:txBody>
      <dsp:txXfrm rot="10800000">
        <a:off x="0" y="792"/>
        <a:ext cx="12194065" cy="11072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108AF-7FA6-4F36-838D-BBCF36F4B29C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18281-98C7-4CE4-860D-98E013631901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CB59D-86F7-4BF0-AD5C-68C4A3C8259F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Python </a:t>
          </a:r>
          <a:r>
            <a:rPr lang="pt-BR" sz="1700" kern="1200" dirty="0" err="1"/>
            <a:t>is</a:t>
          </a:r>
          <a:r>
            <a:rPr lang="pt-BR" sz="1700" kern="1200" dirty="0"/>
            <a:t> a </a:t>
          </a:r>
          <a:r>
            <a:rPr lang="pt-BR" sz="1700" kern="1200" dirty="0" err="1"/>
            <a:t>programming</a:t>
          </a:r>
          <a:r>
            <a:rPr lang="pt-BR" sz="1700" kern="1200" dirty="0"/>
            <a:t> </a:t>
          </a:r>
          <a:r>
            <a:rPr lang="pt-BR" sz="1700" kern="1200" dirty="0" err="1"/>
            <a:t>language</a:t>
          </a:r>
          <a:r>
            <a:rPr lang="pt-BR" sz="1700" kern="1200" dirty="0"/>
            <a:t> </a:t>
          </a:r>
          <a:r>
            <a:rPr lang="pt-BR" sz="1700" kern="1200" dirty="0" err="1"/>
            <a:t>widely</a:t>
          </a:r>
          <a:r>
            <a:rPr lang="pt-BR" sz="1700" kern="1200" dirty="0"/>
            <a:t> </a:t>
          </a:r>
          <a:r>
            <a:rPr lang="pt-BR" sz="1700" kern="1200" dirty="0" err="1"/>
            <a:t>used</a:t>
          </a:r>
          <a:r>
            <a:rPr lang="pt-BR" sz="1700" kern="1200" dirty="0"/>
            <a:t> </a:t>
          </a:r>
          <a:r>
            <a:rPr lang="pt-BR" sz="1700" kern="1200" dirty="0" err="1"/>
            <a:t>by</a:t>
          </a:r>
          <a:r>
            <a:rPr lang="pt-BR" sz="1700" kern="1200" dirty="0"/>
            <a:t> Data </a:t>
          </a:r>
          <a:r>
            <a:rPr lang="pt-BR" sz="1700" kern="1200" dirty="0" err="1"/>
            <a:t>Scientists</a:t>
          </a:r>
          <a:r>
            <a:rPr lang="pt-BR" sz="1700" kern="1200" dirty="0"/>
            <a:t>.</a:t>
          </a:r>
          <a:endParaRPr lang="en-US" sz="1700" kern="1200" dirty="0"/>
        </a:p>
      </dsp:txBody>
      <dsp:txXfrm>
        <a:off x="1900154" y="703"/>
        <a:ext cx="4508583" cy="1645155"/>
      </dsp:txXfrm>
    </dsp:sp>
    <dsp:sp modelId="{9CBC3792-1CB8-4FE8-9A5B-98C7A5F575A8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4290-4993-4EE7-B791-DA4D0C030C38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10E3D-B068-4EE6-852E-780F356D6B14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Python </a:t>
          </a:r>
          <a:r>
            <a:rPr lang="pt-BR" sz="1700" kern="1200" dirty="0" err="1"/>
            <a:t>has</a:t>
          </a:r>
          <a:r>
            <a:rPr lang="pt-BR" sz="1700" kern="1200" dirty="0"/>
            <a:t> </a:t>
          </a:r>
          <a:r>
            <a:rPr lang="pt-BR" sz="1700" kern="1200" dirty="0" err="1"/>
            <a:t>in-built</a:t>
          </a:r>
          <a:r>
            <a:rPr lang="pt-BR" sz="1700" kern="1200" dirty="0"/>
            <a:t> </a:t>
          </a:r>
          <a:r>
            <a:rPr lang="pt-BR" sz="1700" kern="1200" dirty="0" err="1"/>
            <a:t>mathematical</a:t>
          </a:r>
          <a:r>
            <a:rPr lang="pt-BR" sz="1700" kern="1200" dirty="0"/>
            <a:t> </a:t>
          </a:r>
          <a:r>
            <a:rPr lang="pt-BR" sz="1700" kern="1200" dirty="0" err="1"/>
            <a:t>libraries</a:t>
          </a:r>
          <a:r>
            <a:rPr lang="pt-BR" sz="1700" kern="1200" dirty="0"/>
            <a:t> </a:t>
          </a:r>
          <a:r>
            <a:rPr lang="pt-BR" sz="1700" kern="1200" dirty="0" err="1"/>
            <a:t>and</a:t>
          </a:r>
          <a:r>
            <a:rPr lang="pt-BR" sz="1700" kern="1200" dirty="0"/>
            <a:t> </a:t>
          </a:r>
          <a:r>
            <a:rPr lang="pt-BR" sz="1700" kern="1200" dirty="0" err="1"/>
            <a:t>functions</a:t>
          </a:r>
          <a:r>
            <a:rPr lang="pt-BR" sz="1700" kern="1200" dirty="0"/>
            <a:t>, making it </a:t>
          </a:r>
          <a:r>
            <a:rPr lang="pt-BR" sz="1700" kern="1200" dirty="0" err="1"/>
            <a:t>easier</a:t>
          </a:r>
          <a:r>
            <a:rPr lang="pt-BR" sz="1700" kern="1200" dirty="0"/>
            <a:t> </a:t>
          </a:r>
          <a:r>
            <a:rPr lang="pt-BR" sz="1700" kern="1200" dirty="0" err="1"/>
            <a:t>to</a:t>
          </a:r>
          <a:r>
            <a:rPr lang="pt-BR" sz="1700" kern="1200" dirty="0"/>
            <a:t> </a:t>
          </a:r>
          <a:r>
            <a:rPr lang="pt-BR" sz="1700" kern="1200" dirty="0" err="1"/>
            <a:t>calculate</a:t>
          </a:r>
          <a:r>
            <a:rPr lang="pt-BR" sz="1700" kern="1200" dirty="0"/>
            <a:t> </a:t>
          </a:r>
          <a:r>
            <a:rPr lang="pt-BR" sz="1700" kern="1200" dirty="0" err="1"/>
            <a:t>mathematical</a:t>
          </a:r>
          <a:r>
            <a:rPr lang="pt-BR" sz="1700" kern="1200" dirty="0"/>
            <a:t> </a:t>
          </a:r>
          <a:r>
            <a:rPr lang="pt-BR" sz="1700" kern="1200" dirty="0" err="1"/>
            <a:t>problems</a:t>
          </a:r>
          <a:r>
            <a:rPr lang="pt-BR" sz="1700" kern="1200" dirty="0"/>
            <a:t> </a:t>
          </a:r>
          <a:r>
            <a:rPr lang="pt-BR" sz="1700" kern="1200" dirty="0" err="1"/>
            <a:t>and</a:t>
          </a:r>
          <a:r>
            <a:rPr lang="pt-BR" sz="1700" kern="1200" dirty="0"/>
            <a:t> </a:t>
          </a:r>
          <a:r>
            <a:rPr lang="pt-BR" sz="1700" kern="1200" dirty="0" err="1"/>
            <a:t>to</a:t>
          </a:r>
          <a:r>
            <a:rPr lang="pt-BR" sz="1700" kern="1200" dirty="0"/>
            <a:t> </a:t>
          </a:r>
          <a:r>
            <a:rPr lang="pt-BR" sz="1700" kern="1200" dirty="0" err="1"/>
            <a:t>perform</a:t>
          </a:r>
          <a:r>
            <a:rPr lang="pt-BR" sz="1700" kern="1200" dirty="0"/>
            <a:t> data </a:t>
          </a:r>
          <a:r>
            <a:rPr lang="pt-BR" sz="1700" kern="1200" dirty="0" err="1"/>
            <a:t>analysis</a:t>
          </a:r>
          <a:r>
            <a:rPr lang="pt-BR" sz="1700" kern="1200" dirty="0"/>
            <a:t>.</a:t>
          </a:r>
          <a:endParaRPr lang="en-US" sz="1700" kern="1200" dirty="0"/>
        </a:p>
      </dsp:txBody>
      <dsp:txXfrm>
        <a:off x="1900154" y="2057147"/>
        <a:ext cx="4508583" cy="1645155"/>
      </dsp:txXfrm>
    </dsp:sp>
    <dsp:sp modelId="{148C2120-D768-423D-9777-0943728F0E4B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B0071-B601-4162-BA23-1095CBD6A11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8811D-EB42-41E9-A9E6-DC4338A59E71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Libraries</a:t>
          </a:r>
          <a:r>
            <a:rPr lang="pt-BR" sz="1700" kern="1200" dirty="0">
              <a:latin typeface="Bell MT"/>
            </a:rPr>
            <a:t>: Pandas, </a:t>
          </a:r>
          <a:r>
            <a:rPr lang="pt-BR" sz="1700" kern="1200" dirty="0" err="1">
              <a:latin typeface="Bell MT"/>
            </a:rPr>
            <a:t>Numpy</a:t>
          </a:r>
          <a:r>
            <a:rPr lang="pt-BR" sz="1700" kern="1200" dirty="0">
              <a:latin typeface="Bell MT"/>
            </a:rPr>
            <a:t>, </a:t>
          </a:r>
          <a:r>
            <a:rPr lang="pt-BR" sz="1700" kern="1200" dirty="0" err="1">
              <a:latin typeface="Bell MT"/>
            </a:rPr>
            <a:t>Matplotlib</a:t>
          </a:r>
          <a:r>
            <a:rPr lang="pt-BR" sz="1700" kern="1200" dirty="0">
              <a:latin typeface="Bell MT"/>
            </a:rPr>
            <a:t>, </a:t>
          </a:r>
          <a:r>
            <a:rPr lang="pt-BR" sz="1700" kern="1200" dirty="0" err="1">
              <a:latin typeface="Bell MT"/>
            </a:rPr>
            <a:t>SciPy</a:t>
          </a:r>
          <a:r>
            <a:rPr lang="pt-BR" sz="1700" kern="1200" dirty="0">
              <a:latin typeface="Bell MT"/>
            </a:rPr>
            <a:t>, </a:t>
          </a:r>
          <a:r>
            <a:rPr lang="pt-BR" sz="1700" kern="1200" dirty="0" err="1">
              <a:latin typeface="Bell MT"/>
            </a:rPr>
            <a:t>Scikit-Learn</a:t>
          </a:r>
          <a:r>
            <a:rPr lang="pt-BR" sz="1700" kern="1200" dirty="0">
              <a:latin typeface="Bell MT"/>
            </a:rPr>
            <a:t>, ...</a:t>
          </a:r>
          <a:endParaRPr lang="en-US" sz="1700" kern="1200" dirty="0"/>
        </a:p>
      </dsp:txBody>
      <dsp:txXfrm>
        <a:off x="1900154" y="4113591"/>
        <a:ext cx="4508583" cy="1645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A740F-A93B-414D-8396-AA23687D269A}">
      <dsp:nvSpPr>
        <dsp:cNvPr id="0" name=""/>
        <dsp:cNvSpPr/>
      </dsp:nvSpPr>
      <dsp:spPr>
        <a:xfrm rot="5400000">
          <a:off x="6037009" y="-1662525"/>
          <a:ext cx="3023869" cy="7104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Machine</a:t>
          </a:r>
          <a:r>
            <a:rPr lang="pt-BR" sz="1800" kern="1200" dirty="0"/>
            <a:t> Learning</a:t>
          </a:r>
          <a:endParaRPr lang="en-US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Scikit</a:t>
          </a:r>
          <a:r>
            <a:rPr lang="pt-BR" sz="1800" kern="1200" dirty="0"/>
            <a:t> </a:t>
          </a:r>
          <a:r>
            <a:rPr lang="pt-BR" sz="1800" kern="1200" dirty="0" err="1"/>
            <a:t>Learn</a:t>
          </a:r>
          <a:endParaRPr lang="pt-BR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Passo 0: Definindo o problema</a:t>
          </a:r>
          <a:endParaRPr lang="en-US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Passo 1: Descrevendo os Dados</a:t>
          </a:r>
          <a:endParaRPr lang="en-US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Passo 2: Conjuntos de Dados - Treinamento e Teste</a:t>
          </a:r>
          <a:endParaRPr lang="en-US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Passo 3: Utilizando Regressão Linear para Previsão</a:t>
          </a:r>
          <a:endParaRPr lang="en-US" sz="1800" kern="1200" dirty="0"/>
        </a:p>
        <a:p>
          <a:pPr marL="171450" lvl="1" indent="-171450" algn="l" defTabSz="8001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Passo 4: Visualizando os Resultados</a:t>
          </a:r>
          <a:endParaRPr lang="en-US" sz="1800" kern="1200" dirty="0"/>
        </a:p>
      </dsp:txBody>
      <dsp:txXfrm rot="-5400000">
        <a:off x="3996500" y="525597"/>
        <a:ext cx="6957275" cy="2728643"/>
      </dsp:txXfrm>
    </dsp:sp>
    <dsp:sp modelId="{BADD4209-8E9C-463C-A7A0-CCAC89D567C4}">
      <dsp:nvSpPr>
        <dsp:cNvPr id="0" name=""/>
        <dsp:cNvSpPr/>
      </dsp:nvSpPr>
      <dsp:spPr>
        <a:xfrm>
          <a:off x="0" y="0"/>
          <a:ext cx="3996499" cy="3779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l" defTabSz="2889250" rtl="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latin typeface="Bell MT"/>
            </a:rPr>
            <a:t>Dia</a:t>
          </a:r>
          <a:r>
            <a:rPr lang="pt-BR" sz="6500" kern="1200" dirty="0"/>
            <a:t> 3</a:t>
          </a:r>
          <a:endParaRPr lang="en-US" sz="6500" kern="1200" dirty="0"/>
        </a:p>
      </dsp:txBody>
      <dsp:txXfrm>
        <a:off x="184516" y="184516"/>
        <a:ext cx="3627467" cy="34108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B951B-B540-481D-BC55-099C1D55894B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9C290-22B3-490A-BC48-C111ECE21AF6}">
      <dsp:nvSpPr>
        <dsp:cNvPr id="0" name=""/>
        <dsp:cNvSpPr/>
      </dsp:nvSpPr>
      <dsp:spPr>
        <a:xfrm>
          <a:off x="0" y="0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i="1" kern="1200"/>
            <a:t>"Machine Learning is a subfield of computer science that gives computers the ability to learn without being programmed"</a:t>
          </a:r>
          <a:endParaRPr lang="en-US" sz="3600" kern="1200"/>
        </a:p>
      </dsp:txBody>
      <dsp:txXfrm>
        <a:off x="0" y="0"/>
        <a:ext cx="6408738" cy="2879724"/>
      </dsp:txXfrm>
    </dsp:sp>
    <dsp:sp modelId="{5097B969-8DAF-4877-8516-4095A3D16653}">
      <dsp:nvSpPr>
        <dsp:cNvPr id="0" name=""/>
        <dsp:cNvSpPr/>
      </dsp:nvSpPr>
      <dsp:spPr>
        <a:xfrm>
          <a:off x="0" y="2879724"/>
          <a:ext cx="6408738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B57B-53C3-41A3-A006-4E310FF6F938}">
      <dsp:nvSpPr>
        <dsp:cNvPr id="0" name=""/>
        <dsp:cNvSpPr/>
      </dsp:nvSpPr>
      <dsp:spPr>
        <a:xfrm>
          <a:off x="0" y="2879724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Arthur Samuel, IBM Journal of Research and Development, Vol. 3, 1959.</a:t>
          </a:r>
          <a:endParaRPr lang="en-US" sz="3600" kern="1200"/>
        </a:p>
      </dsp:txBody>
      <dsp:txXfrm>
        <a:off x="0" y="2879724"/>
        <a:ext cx="6408738" cy="28797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31DE8-B16C-43B7-B9AF-BEAC29ECC131}">
      <dsp:nvSpPr>
        <dsp:cNvPr id="0" name=""/>
        <dsp:cNvSpPr/>
      </dsp:nvSpPr>
      <dsp:spPr>
        <a:xfrm>
          <a:off x="0" y="2742"/>
          <a:ext cx="7055719" cy="1389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EEB16-7907-42B1-9838-05A7AB2CDD1C}">
      <dsp:nvSpPr>
        <dsp:cNvPr id="0" name=""/>
        <dsp:cNvSpPr/>
      </dsp:nvSpPr>
      <dsp:spPr>
        <a:xfrm>
          <a:off x="420457" y="315479"/>
          <a:ext cx="764468" cy="764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8440-99AF-4B04-A1AB-2CFA0726B3D4}">
      <dsp:nvSpPr>
        <dsp:cNvPr id="0" name=""/>
        <dsp:cNvSpPr/>
      </dsp:nvSpPr>
      <dsp:spPr>
        <a:xfrm>
          <a:off x="1605384" y="2742"/>
          <a:ext cx="5450334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Today, </a:t>
          </a:r>
          <a:r>
            <a:rPr lang="pt-BR" sz="1600" b="1" kern="1200"/>
            <a:t>Artificial Intelligence</a:t>
          </a:r>
          <a:r>
            <a:rPr lang="pt-BR" sz="1600" kern="1200"/>
            <a:t> is usually referring to </a:t>
          </a:r>
          <a:r>
            <a:rPr lang="pt-BR" sz="1600" b="1" kern="1200"/>
            <a:t>Machine Learning</a:t>
          </a:r>
          <a:r>
            <a:rPr lang="pt-BR" sz="1600" kern="1200"/>
            <a:t> technologies.</a:t>
          </a:r>
          <a:endParaRPr lang="en-US" sz="1600" kern="1200"/>
        </a:p>
      </dsp:txBody>
      <dsp:txXfrm>
        <a:off x="1605384" y="2742"/>
        <a:ext cx="5450334" cy="1389942"/>
      </dsp:txXfrm>
    </dsp:sp>
    <dsp:sp modelId="{DA9E3323-BE15-4B06-A0E4-A89AF55E7DD5}">
      <dsp:nvSpPr>
        <dsp:cNvPr id="0" name=""/>
        <dsp:cNvSpPr/>
      </dsp:nvSpPr>
      <dsp:spPr>
        <a:xfrm>
          <a:off x="0" y="1740171"/>
          <a:ext cx="7055719" cy="1389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70E1D-7E62-4D33-B4AB-5DB0C83568C3}">
      <dsp:nvSpPr>
        <dsp:cNvPr id="0" name=""/>
        <dsp:cNvSpPr/>
      </dsp:nvSpPr>
      <dsp:spPr>
        <a:xfrm>
          <a:off x="420457" y="2052908"/>
          <a:ext cx="764468" cy="764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17A2B-F01A-4D9C-BC09-8A8791F8302D}">
      <dsp:nvSpPr>
        <dsp:cNvPr id="0" name=""/>
        <dsp:cNvSpPr/>
      </dsp:nvSpPr>
      <dsp:spPr>
        <a:xfrm>
          <a:off x="1605384" y="1740171"/>
          <a:ext cx="5450334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While traditional computer programming uses rules (algorithms) created by humans, machine learning uses technologies where the rules (algorithms) are created from the input data (on which the system is trained).</a:t>
          </a:r>
          <a:endParaRPr lang="en-US" sz="1600" kern="1200"/>
        </a:p>
      </dsp:txBody>
      <dsp:txXfrm>
        <a:off x="1605384" y="1740171"/>
        <a:ext cx="5450334" cy="1389942"/>
      </dsp:txXfrm>
    </dsp:sp>
    <dsp:sp modelId="{E4398897-90E9-4A47-88BC-62E995245785}">
      <dsp:nvSpPr>
        <dsp:cNvPr id="0" name=""/>
        <dsp:cNvSpPr/>
      </dsp:nvSpPr>
      <dsp:spPr>
        <a:xfrm>
          <a:off x="0" y="3477599"/>
          <a:ext cx="7055719" cy="1389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A6496-D937-4A43-B702-F5F4660CD9B1}">
      <dsp:nvSpPr>
        <dsp:cNvPr id="0" name=""/>
        <dsp:cNvSpPr/>
      </dsp:nvSpPr>
      <dsp:spPr>
        <a:xfrm>
          <a:off x="420457" y="3790337"/>
          <a:ext cx="764468" cy="764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3B06C-71CF-4614-9B83-95A52871EE00}">
      <dsp:nvSpPr>
        <dsp:cNvPr id="0" name=""/>
        <dsp:cNvSpPr/>
      </dsp:nvSpPr>
      <dsp:spPr>
        <a:xfrm>
          <a:off x="1605384" y="3477599"/>
          <a:ext cx="3175073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Classical programming uses programs to create results:</a:t>
          </a:r>
          <a:endParaRPr lang="en-US" sz="1600" kern="1200"/>
        </a:p>
      </dsp:txBody>
      <dsp:txXfrm>
        <a:off x="1605384" y="3477599"/>
        <a:ext cx="3175073" cy="1389942"/>
      </dsp:txXfrm>
    </dsp:sp>
    <dsp:sp modelId="{348581E4-87DE-4A58-A949-1F650EE83579}">
      <dsp:nvSpPr>
        <dsp:cNvPr id="0" name=""/>
        <dsp:cNvSpPr/>
      </dsp:nvSpPr>
      <dsp:spPr>
        <a:xfrm>
          <a:off x="4780457" y="3477599"/>
          <a:ext cx="2275261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Data + Computer Program = </a:t>
          </a:r>
          <a:r>
            <a:rPr lang="pt-BR" sz="1200" b="1" kern="1200"/>
            <a:t>Result</a:t>
          </a:r>
          <a:endParaRPr lang="en-US" sz="1200" kern="1200"/>
        </a:p>
      </dsp:txBody>
      <dsp:txXfrm>
        <a:off x="4780457" y="3477599"/>
        <a:ext cx="2275261" cy="1389942"/>
      </dsp:txXfrm>
    </dsp:sp>
    <dsp:sp modelId="{14D0D103-80A3-46E8-B2BE-55CDFE7B90CE}">
      <dsp:nvSpPr>
        <dsp:cNvPr id="0" name=""/>
        <dsp:cNvSpPr/>
      </dsp:nvSpPr>
      <dsp:spPr>
        <a:xfrm>
          <a:off x="0" y="5215028"/>
          <a:ext cx="7055719" cy="1389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88374-1145-43C4-AEC7-384EDBC63296}">
      <dsp:nvSpPr>
        <dsp:cNvPr id="0" name=""/>
        <dsp:cNvSpPr/>
      </dsp:nvSpPr>
      <dsp:spPr>
        <a:xfrm>
          <a:off x="420457" y="5527765"/>
          <a:ext cx="764468" cy="764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F7E38-2DA1-46D2-BD88-EFB3B9461DAA}">
      <dsp:nvSpPr>
        <dsp:cNvPr id="0" name=""/>
        <dsp:cNvSpPr/>
      </dsp:nvSpPr>
      <dsp:spPr>
        <a:xfrm>
          <a:off x="1605384" y="5215028"/>
          <a:ext cx="3175073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Machine Learning uses results to create programs (algorithms):</a:t>
          </a:r>
          <a:endParaRPr lang="en-US" sz="1600" kern="1200"/>
        </a:p>
      </dsp:txBody>
      <dsp:txXfrm>
        <a:off x="1605384" y="5215028"/>
        <a:ext cx="3175073" cy="1389942"/>
      </dsp:txXfrm>
    </dsp:sp>
    <dsp:sp modelId="{57CDE224-9903-4A5E-9B82-FC4D4094E52C}">
      <dsp:nvSpPr>
        <dsp:cNvPr id="0" name=""/>
        <dsp:cNvSpPr/>
      </dsp:nvSpPr>
      <dsp:spPr>
        <a:xfrm>
          <a:off x="4780457" y="5215028"/>
          <a:ext cx="2275261" cy="138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2" tIns="147102" rIns="147102" bIns="14710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Data + Result = </a:t>
          </a:r>
          <a:r>
            <a:rPr lang="pt-BR" sz="1200" b="1" kern="1200"/>
            <a:t>Computer Program</a:t>
          </a:r>
          <a:endParaRPr lang="en-US" sz="1200" kern="1200"/>
        </a:p>
      </dsp:txBody>
      <dsp:txXfrm>
        <a:off x="4780457" y="5215028"/>
        <a:ext cx="2275261" cy="138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1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466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7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95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44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2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9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3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9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30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92220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github.com/arthuremanuel/minicurs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atascience/default.asp" TargetMode="External"/><Relationship Id="rId7" Type="http://schemas.openxmlformats.org/officeDocument/2006/relationships/hyperlink" Target="https://www.w3schools.com/statistics/index.php" TargetMode="External"/><Relationship Id="rId2" Type="http://schemas.openxmlformats.org/officeDocument/2006/relationships/hyperlink" Target="https://github.com/arthuremanuel/minicurs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matplotlib_intro.asp" TargetMode="External"/><Relationship Id="rId5" Type="http://schemas.openxmlformats.org/officeDocument/2006/relationships/hyperlink" Target="https://www.w3schools.com/python/pandas/default.asp" TargetMode="External"/><Relationship Id="rId4" Type="http://schemas.openxmlformats.org/officeDocument/2006/relationships/hyperlink" Target="https://www.w3schools.com/python/numpy/default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hyperlink" Target="https://www.w3schools.com/python/python_ml_getting_started.asp" TargetMode="External"/><Relationship Id="rId7" Type="http://schemas.openxmlformats.org/officeDocument/2006/relationships/hyperlink" Target="https://www.w3schools.com/python/scipy/index.php" TargetMode="External"/><Relationship Id="rId2" Type="http://schemas.openxmlformats.org/officeDocument/2006/relationships/hyperlink" Target="https://github.com/arthuremanuel/minicurs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andas/default.asp" TargetMode="External"/><Relationship Id="rId5" Type="http://schemas.openxmlformats.org/officeDocument/2006/relationships/hyperlink" Target="https://www.w3schools.com/datascience/ds_linear_regression.asp" TargetMode="External"/><Relationship Id="rId4" Type="http://schemas.openxmlformats.org/officeDocument/2006/relationships/hyperlink" Target="https://www.w3schools.com/ai/default.as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pip.asp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pypi.org/project/pip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s/" TargetMode="Externa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www.liclipse.com/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www.jetbrains.com/pychar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machinelearningmastery.com/google-colab-for-machine-learning-projects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de-DE" sz="4800">
                <a:cs typeface="Calibri Light"/>
              </a:rPr>
              <a:t>INTRODUÇÃO A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b="1"/>
              <a:t>Prof. Dr. Arthur Emanuel de Oliveira Carosia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xmlns="" id="{0E34DB2C-141A-8BB5-D7C8-54E06C3C2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4" r="15837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xmlns="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CBE7BB-F74D-D826-4D6C-6C79384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8BEE11-CA74-AA37-16BC-422787E1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6681"/>
            <a:ext cx="11101136" cy="5303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 b="1" dirty="0" smtClean="0">
                <a:ea typeface="+mn-lt"/>
                <a:cs typeface="+mn-lt"/>
              </a:rPr>
              <a:t>Todos os códigos estão disponíveis no </a:t>
            </a:r>
            <a:r>
              <a:rPr lang="pt-BR" b="1" dirty="0" err="1" smtClean="0">
                <a:ea typeface="+mn-lt"/>
                <a:cs typeface="+mn-lt"/>
              </a:rPr>
              <a:t>GitHub</a:t>
            </a:r>
            <a:endParaRPr lang="pt-BR" b="1" dirty="0" smtClean="0">
              <a:ea typeface="+mn-lt"/>
              <a:cs typeface="+mn-lt"/>
            </a:endParaRPr>
          </a:p>
          <a:p>
            <a:pPr marL="719875" lvl="1" indent="-269875"/>
            <a:r>
              <a:rPr lang="pt-BR" dirty="0" smtClean="0">
                <a:ea typeface="+mn-lt"/>
                <a:cs typeface="+mn-lt"/>
                <a:hlinkClick r:id="rId2"/>
              </a:rPr>
              <a:t>https://github.com/arthuremanuel/minicurso</a:t>
            </a:r>
            <a:endParaRPr lang="pt-BR" dirty="0" smtClean="0">
              <a:ea typeface="+mn-lt"/>
              <a:cs typeface="+mn-lt"/>
            </a:endParaRPr>
          </a:p>
          <a:p>
            <a:pPr marL="269875" indent="-269875">
              <a:buNone/>
            </a:pPr>
            <a:endParaRPr lang="pt-BR" dirty="0" smtClean="0"/>
          </a:p>
          <a:p>
            <a:pPr marL="269875" indent="-269875"/>
            <a:endParaRPr lang="pt-BR" dirty="0" smtClean="0"/>
          </a:p>
          <a:p>
            <a:pPr marL="269875" indent="-269875"/>
            <a:r>
              <a:rPr lang="pt-BR" dirty="0" smtClean="0"/>
              <a:t>Python</a:t>
            </a:r>
            <a:endParaRPr lang="pt-BR" dirty="0"/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3"/>
              </a:rPr>
              <a:t>https://www.w3schools.com/python/default.asp</a:t>
            </a:r>
            <a:endParaRPr lang="pt-BR" dirty="0">
              <a:ea typeface="+mn-lt"/>
              <a:cs typeface="+mn-lt"/>
            </a:endParaRPr>
          </a:p>
          <a:p>
            <a:pPr marL="719875" lvl="1" indent="-269875">
              <a:buNone/>
            </a:pPr>
            <a:endParaRPr lang="pt-BR" dirty="0">
              <a:ea typeface="+mn-lt"/>
              <a:cs typeface="+mn-lt"/>
            </a:endParaRPr>
          </a:p>
          <a:p>
            <a:pPr marL="269875" indent="-269875"/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1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9">
            <a:extLst>
              <a:ext uri="{FF2B5EF4-FFF2-40B4-BE49-F238E27FC236}">
                <a16:creationId xmlns:a16="http://schemas.microsoft.com/office/drawing/2014/main" xmlns="" id="{97F832D9-9E09-40D4-AD67-47851A25D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FFEDA5-A10D-311B-3AC9-42C2BCF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t-BR" dirty="0"/>
              <a:t>Roteiro</a:t>
            </a:r>
          </a:p>
        </p:txBody>
      </p:sp>
      <p:graphicFrame>
        <p:nvGraphicFramePr>
          <p:cNvPr id="63" name="Espaço Reservado para Conteúdo 2">
            <a:extLst>
              <a:ext uri="{FF2B5EF4-FFF2-40B4-BE49-F238E27FC236}">
                <a16:creationId xmlns:a16="http://schemas.microsoft.com/office/drawing/2014/main" xmlns="" id="{017C8F61-7255-757E-9369-A3BA2E9B2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6014263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4535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93F1402-2867-4C4F-A1BA-606198AD7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9887A981-7310-4FDA-96E6-73ECCD6C4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ED4C940-D8EF-42FB-B65E-81A70494B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56A1B230-58D0-41AA-8ACD-0AE93078B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B32BAF-B8A7-40EA-8C6C-3409A4268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4AB64E17-54DF-4E9F-BB8F-9619CAE1A1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7AEDD01-B338-442A-9214-A38E48E3F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444701A-B337-4728-803C-208856DCB3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27B1125A-A245-40E7-937C-DB195DADF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45038F8-360D-46AD-B2F1-47DAB7AA07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1297267-64FC-46DE-88B8-E76DC4691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D34A3B-F82B-D9E3-CFED-310B1F4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Data Science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D0A09031-1697-4CF1-8372-9D6B798ED9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7" descr="Diagrama, Diagrama de Venn&#10;&#10;Descrição gerada automaticamente">
            <a:extLst>
              <a:ext uri="{FF2B5EF4-FFF2-40B4-BE49-F238E27FC236}">
                <a16:creationId xmlns:a16="http://schemas.microsoft.com/office/drawing/2014/main" xmlns="" id="{421F0CF9-5E79-B694-CD90-0F3C0F96A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200" y="999985"/>
            <a:ext cx="5353200" cy="48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8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97F832D9-9E09-40D4-AD67-47851A25D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64C0BC-A1A0-FC12-97ED-656463E9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t-BR" dirty="0"/>
              <a:t>Data Science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88B86242-E564-9D2F-0127-DCB11D56F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74074040"/>
              </p:ext>
            </p:extLst>
          </p:nvPr>
        </p:nvGraphicFramePr>
        <p:xfrm>
          <a:off x="7788" y="1824398"/>
          <a:ext cx="12194065" cy="448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9732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93F1402-2867-4C4F-A1BA-606198AD7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887A981-7310-4FDA-96E6-73ECCD6C4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ED4C940-D8EF-42FB-B65E-81A70494B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6A1B230-58D0-41AA-8ACD-0AE93078B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91B32BAF-B8A7-40EA-8C6C-3409A4268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AB64E17-54DF-4E9F-BB8F-9619CAE1A1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7AEDD01-B338-442A-9214-A38E48E3F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444701A-B337-4728-803C-208856DCB3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7B1125A-A245-40E7-937C-DB195DADF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45038F8-360D-46AD-B2F1-47DAB7AA07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1297267-64FC-46DE-88B8-E76DC4691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9021E4-C1C3-0A24-227B-3CBF3589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67502"/>
            <a:ext cx="3623543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Data Science Workflow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D0A09031-1697-4CF1-8372-9D6B798ED9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xmlns="" id="{930E1923-5238-A552-A1BE-F6B913347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634" y="1103903"/>
            <a:ext cx="7811728" cy="43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21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xmlns="" id="{A37F6730-8F76-4239-8CBA-B914B02A7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E11E5CC-3C1F-4093-97B6-6433FBF9A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8D720AE-B07F-482D-B526-4A9C632DA7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76F0BCA-E2AA-4AED-9091-1E820FF25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571D2B33-982E-4EC0-9252-B8A7383C96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250D86D-299E-4837-B82C-B97DACC975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F74EFAF9-4DE5-4C1F-BF17-0A5930FFFA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A857D782-AB09-4CB1-A94A-54F935E709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E95A3B-E29B-40AA-B9DD-FF0BA512FD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1A71F79C-8170-4729-A592-753969B849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8AE5C556-02CA-4512-9F5F-7088484CF7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75FD132-C2ED-4807-B2DA-D428F9C44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1967F12-B0C4-4D31-8D63-89945DCD2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BC71A6-DCD2-5E7A-BCA2-022292A8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8100"/>
              <a:t>Data Science &amp; Python</a:t>
            </a:r>
          </a:p>
          <a:p>
            <a:endParaRPr lang="pt-BR" sz="8100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xmlns="" id="{2D1CD2FC-7298-D48B-4622-9978B6A80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8750282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7968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xmlns="" id="{AF3C994A-2752-4C25-66F0-F58720BFF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32" r="1" b="1"/>
          <a:stretch/>
        </p:blipFill>
        <p:spPr>
          <a:xfrm>
            <a:off x="-688" y="14373"/>
            <a:ext cx="12192687" cy="6858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4A5CBF4-323E-4A2D-A9CD-A3CC0050D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45BFDCD0-B536-4527-AB6E-79B0E4EDD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1850C5E2-9BE7-4321-8945-320FE5AA9C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07B89D3D-F057-4F89-87AC-DBA5FD04CE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95B5518D-4B46-4866-BF9F-D6550DA002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71673445-12E5-48F8-BEF8-87016BBC5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3ACC629B-B138-4925-BE58-F4E4E2CC8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F565D01-6AAA-4149-B7F9-257DDE044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A26A215-743C-44FA-BCDF-557D447DD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DDC24E92-BC4D-4062-B4E9-06E64DFC6F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736FDDFC-223B-4390-8055-FA8AA406EF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975" y="5126376"/>
            <a:ext cx="4744975" cy="16143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</a:rPr>
              <a:t>Desenvolvendo</a:t>
            </a:r>
            <a:r>
              <a:rPr lang="en-US" sz="4800" b="1" dirty="0">
                <a:solidFill>
                  <a:srgbClr val="FFFFFF"/>
                </a:solidFill>
              </a:rPr>
              <a:t>...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800" dirty="0" err="1">
                <a:solidFill>
                  <a:srgbClr val="FFFFFF"/>
                </a:solidFill>
              </a:rPr>
              <a:t>Abrir</a:t>
            </a:r>
            <a:r>
              <a:rPr lang="en-US" sz="4800" dirty="0">
                <a:solidFill>
                  <a:srgbClr val="FFFFFF"/>
                </a:solidFill>
              </a:rPr>
              <a:t> o </a:t>
            </a:r>
            <a:r>
              <a:rPr lang="en-US" sz="4800" dirty="0" err="1">
                <a:solidFill>
                  <a:srgbClr val="FFFFFF"/>
                </a:solidFill>
              </a:rPr>
              <a:t>Colab</a:t>
            </a:r>
            <a:endParaRPr lang="pt-BR" err="1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xmlns="" id="{D99364AF-8F8E-601F-907E-28581850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09845"/>
            <a:ext cx="11901576" cy="30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CBE7BB-F74D-D826-4D6C-6C79384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8BEE11-CA74-AA37-16BC-422787E1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6681"/>
            <a:ext cx="11101136" cy="53038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9875" indent="-269875"/>
            <a:r>
              <a:rPr lang="pt-BR" b="1" dirty="0" smtClean="0">
                <a:ea typeface="+mn-lt"/>
                <a:cs typeface="+mn-lt"/>
              </a:rPr>
              <a:t>Todos os códigos estão disponíveis no </a:t>
            </a:r>
            <a:r>
              <a:rPr lang="pt-BR" b="1" dirty="0" err="1" smtClean="0">
                <a:ea typeface="+mn-lt"/>
                <a:cs typeface="+mn-lt"/>
              </a:rPr>
              <a:t>GitHub</a:t>
            </a:r>
            <a:endParaRPr lang="pt-BR" b="1" dirty="0" smtClean="0">
              <a:ea typeface="+mn-lt"/>
              <a:cs typeface="+mn-lt"/>
            </a:endParaRPr>
          </a:p>
          <a:p>
            <a:pPr marL="719875" lvl="1" indent="-269875"/>
            <a:r>
              <a:rPr lang="pt-BR" dirty="0" smtClean="0">
                <a:ea typeface="+mn-lt"/>
                <a:cs typeface="+mn-lt"/>
                <a:hlinkClick r:id="rId2"/>
              </a:rPr>
              <a:t>https://github.com/arthuremanuel/minicurso</a:t>
            </a:r>
            <a:endParaRPr lang="pt-BR" dirty="0" smtClean="0">
              <a:ea typeface="+mn-lt"/>
              <a:cs typeface="+mn-lt"/>
            </a:endParaRPr>
          </a:p>
          <a:p>
            <a:pPr marL="269875" indent="-269875"/>
            <a:endParaRPr lang="pt-BR" dirty="0" smtClean="0"/>
          </a:p>
          <a:p>
            <a:pPr marL="269875" indent="-269875"/>
            <a:r>
              <a:rPr lang="pt-BR" dirty="0" smtClean="0"/>
              <a:t>Data </a:t>
            </a:r>
            <a:r>
              <a:rPr lang="pt-BR" dirty="0"/>
              <a:t>Science</a:t>
            </a: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3"/>
              </a:rPr>
              <a:t>https://www.w3schools.com/datascience/default.asp</a:t>
            </a:r>
            <a:endParaRPr lang="pt-BR" dirty="0"/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NumPy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4"/>
              </a:rPr>
              <a:t>https://www.w3schools.com/python/numpy/default.asp</a:t>
            </a:r>
          </a:p>
          <a:p>
            <a:pPr marL="269875" indent="-269875"/>
            <a:r>
              <a:rPr lang="pt-BR" dirty="0">
                <a:ea typeface="+mn-lt"/>
                <a:cs typeface="+mn-lt"/>
              </a:rPr>
              <a:t>Pandas</a:t>
            </a: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5"/>
              </a:rPr>
              <a:t>https://www.w3schools.com/python/pandas/default.asp</a:t>
            </a:r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MatPlotLib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6"/>
              </a:rPr>
              <a:t>https://www.w3schools.com/python/matplotlib_intro.asp</a:t>
            </a:r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Statistics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7"/>
              </a:rPr>
              <a:t>https://</a:t>
            </a:r>
            <a:r>
              <a:rPr lang="pt-BR" dirty="0" smtClean="0">
                <a:ea typeface="+mn-lt"/>
                <a:cs typeface="+mn-lt"/>
                <a:hlinkClick r:id="rId7"/>
              </a:rPr>
              <a:t>www.w3schools.com/statistics/index.php</a:t>
            </a:r>
            <a:endParaRPr lang="pt-BR" dirty="0">
              <a:ea typeface="+mn-lt"/>
              <a:cs typeface="+mn-lt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1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xmlns="" id="{A37F6730-8F76-4239-8CBA-B914B02A7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9">
            <a:extLst>
              <a:ext uri="{FF2B5EF4-FFF2-40B4-BE49-F238E27FC236}">
                <a16:creationId xmlns:a16="http://schemas.microsoft.com/office/drawing/2014/main" xmlns="" id="{F007FBF4-4B89-4AE1-955F-071EF00F9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8B9882E-119A-40EB-84F9-597469A5D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8DBDEE55-09BD-4DA8-8701-E4CA98BABA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F00923E-9D72-4A0E-9F4B-9434FF5DFC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C1F48387-6E8C-4241-AB6C-A5B60A714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BD19383F-3752-462E-AC8F-6BE570F950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4D01CAA-04BC-4A82-A43A-4F5FB273F6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551CBD5-99DC-4E2E-841D-10446CB44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094599C-EEC6-41EB-B1C5-CC6875162E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2F315DC4-0D9F-48E8-A2A1-AC40E6095CC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AF94D83-376D-415E-9249-407F4EEEB6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60A8458-D6B6-45BF-912C-2B2EBCBF0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FFEDA5-A10D-311B-3AC9-42C2BCF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9768" cy="966914"/>
          </a:xfrm>
        </p:spPr>
        <p:txBody>
          <a:bodyPr anchor="t">
            <a:normAutofit/>
          </a:bodyPr>
          <a:lstStyle/>
          <a:p>
            <a:r>
              <a:rPr lang="pt-BR" dirty="0"/>
              <a:t>Roteiro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9DE024C-1384-764A-B3F5-BE3146B37B37}"/>
              </a:ext>
            </a:extLst>
          </p:cNvPr>
          <p:cNvSpPr txBox="1"/>
          <p:nvPr/>
        </p:nvSpPr>
        <p:spPr>
          <a:xfrm>
            <a:off x="4928681" y="1070042"/>
            <a:ext cx="5220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xmlns="" id="{97C50B1D-B448-9293-29A5-B9601D4CC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97002308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726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1AA97B-CD71-EED5-4B10-3BE71539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8800"/>
              <a:t>Machine Learning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xmlns="" id="{5ADF4EAC-A49E-8233-5E7F-FEBFC4455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08104717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780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xmlns="" id="{B807C163-87AF-4BC4-ADE2-4E5EAFEEE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3F696E8E-5A50-4F12-9E0B-502F85061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B8A07F7-656D-4B06-860B-4290325213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5D932A44-B2F8-4EA5-A529-D1EF350CB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A4211287-5AF6-4DE8-9550-CE2475D62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935D3D5B-2BDE-4FFA-AD19-2A6FA11B4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65141913-6183-49C2-BACE-61AF501817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6CBF2F32-98FF-4601-8322-C5E0724D9D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1AF3E2D8-35DA-4B2D-891A-A1594F7DB5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4543934E-E678-45FF-8C62-1EF71BABE7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59B54ED7-1C7F-4C59-B1CB-84D3D9C21C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6ABFC7E0-9992-4076-88C6-3354EB12EB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9C03209-5BD8-4B0B-847E-430FFF592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FFEDA5-A10D-311B-3AC9-42C2BCF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pt-BR" dirty="0"/>
              <a:t>Roteiro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xmlns="" id="{D1E09BAB-D92B-C3CD-6F28-674152130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9962584"/>
              </p:ext>
            </p:extLst>
          </p:nvPr>
        </p:nvGraphicFramePr>
        <p:xfrm>
          <a:off x="539750" y="2385114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xmlns="" id="{35036FA9-5DE5-C146-2133-DA1544C6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160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81E45B-0CC7-7CF7-2E8F-8197F768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0" y="540000"/>
            <a:ext cx="4500561" cy="5759450"/>
          </a:xfrm>
        </p:spPr>
        <p:txBody>
          <a:bodyPr anchor="ctr">
            <a:normAutofit/>
          </a:bodyPr>
          <a:lstStyle/>
          <a:p>
            <a:r>
              <a:rPr lang="pt-BR" sz="8800"/>
              <a:t>Machine Learning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25208FAD-AF25-1AB9-B154-32F31FD7C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94783908"/>
              </p:ext>
            </p:extLst>
          </p:nvPr>
        </p:nvGraphicFramePr>
        <p:xfrm>
          <a:off x="94302" y="137434"/>
          <a:ext cx="7055719" cy="660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7902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EB9B5A19-3592-48E2-BC31-90E092BD6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2548C40-4C00-4E91-BFA6-84B4D66225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6EE6BCA-C84E-4BED-B084-F599F7EE6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24695526-4BAA-4EFE-91C1-1E446117C0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00DF9B86-7987-40DC-85D6-479F5A2E87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A5465368-1AF5-43D6-BAD2-6BE8B04D9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CEB28D27-BDED-4D8C-94FC-58E9323571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77AC833D-449C-45F4-9851-216F3681F2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09528AAE-A1EB-446C-81BE-BA5E4490E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9F7C0F2C-B581-402B-B4C4-6DFB71314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356A6B0D-707F-420B-BF4D-2CB60CCCA0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F8B7A59E-D61A-4BEB-A38A-1E8E5EBB83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D99E1B6-CBC4-4306-9DFC-847D6D135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180A51-D193-7CA7-A1AF-E27C9844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Machine Learning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2186BF28-E5FB-7FC1-5C42-FC34031A0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422" y="817192"/>
            <a:ext cx="6049714" cy="52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061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xmlns="" id="{A37F6730-8F76-4239-8CBA-B914B02A75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xmlns="" id="{DE11E5CC-3C1F-4093-97B6-6433FBF9A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xmlns="" id="{28D720AE-B07F-482D-B526-4A9C632DA7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6F0BCA-E2AA-4AED-9091-1E820FF25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71D2B33-982E-4EC0-9252-B8A7383C96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9250D86D-299E-4837-B82C-B97DACC975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74EFAF9-4DE5-4C1F-BF17-0A5930FFFA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A857D782-AB09-4CB1-A94A-54F935E709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94E95A3B-E29B-40AA-B9DD-FF0BA512FD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1A71F79C-8170-4729-A592-753969B849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AE5C556-02CA-4512-9F5F-7088484CF7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75FD132-C2ED-4807-B2DA-D428F9C44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1967F12-B0C4-4D31-8D63-89945DCD2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B633A4-E93E-5E93-BB7F-B73E119F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6200"/>
              <a:t>Machine Learning</a:t>
            </a:r>
            <a:br>
              <a:rPr lang="pt-BR" sz="6200"/>
            </a:br>
            <a:r>
              <a:rPr lang="pt-BR" sz="6200"/>
              <a:t>Applications</a:t>
            </a:r>
          </a:p>
        </p:txBody>
      </p:sp>
      <p:graphicFrame>
        <p:nvGraphicFramePr>
          <p:cNvPr id="37" name="Espaço Reservado para Conteúdo 2">
            <a:extLst>
              <a:ext uri="{FF2B5EF4-FFF2-40B4-BE49-F238E27FC236}">
                <a16:creationId xmlns:a16="http://schemas.microsoft.com/office/drawing/2014/main" xmlns="" id="{3E1D080C-0609-0685-5702-1A5279CC6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2182104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4402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0D050C3-946A-4155-B469-3FE5492E6E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xmlns="" id="{70D7BFBB-BF60-4EF1-AF1C-731347DB1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0150CBC-E30B-417C-9BB2-CE6BB1A64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76020D6-6ADB-408E-A69F-4EA6F51A7F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8226C8E5-1D99-421D-AB3C-2AF296A153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67669339-D0C4-4CF0-9A76-5BFBCDB798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38B31604-91C4-4CB0-8097-02EE0ADDC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48340F5-A593-469A-98DC-B6D90D3B2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xmlns="" id="{B59E3068-3000-4C82-ACA8-367498951E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2E1C398-D8F7-4828-9F7F-80D61DAE2B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xmlns="" id="{813B333C-60FD-4260-80E0-190666C9DE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C05F582-AA63-4A8C-915E-66057E4B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61065B-D2CF-7FEB-10B2-DC09CAF4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pt-BR"/>
              <a:t>Languages</a:t>
            </a:r>
          </a:p>
        </p:txBody>
      </p:sp>
      <p:pic>
        <p:nvPicPr>
          <p:cNvPr id="5" name="Picture 4" descr="Maize snake in front of black background">
            <a:extLst>
              <a:ext uri="{FF2B5EF4-FFF2-40B4-BE49-F238E27FC236}">
                <a16:creationId xmlns:a16="http://schemas.microsoft.com/office/drawing/2014/main" xmlns="" id="{B8D0D7D4-54E3-EA3D-13D0-21B50EAE1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3" r="18595" b="4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10E73A0-ADAD-159E-1E70-6E6BAFFF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 dirty="0">
                <a:ea typeface="+mn-lt"/>
                <a:cs typeface="+mn-lt"/>
              </a:rPr>
              <a:t>LISP</a:t>
            </a:r>
            <a:endParaRPr lang="pt-BR" dirty="0"/>
          </a:p>
          <a:p>
            <a:pPr marL="269875" indent="-269875"/>
            <a:r>
              <a:rPr lang="pt-BR" dirty="0">
                <a:ea typeface="+mn-lt"/>
                <a:cs typeface="+mn-lt"/>
              </a:rPr>
              <a:t>R</a:t>
            </a:r>
            <a:endParaRPr lang="pt-BR" dirty="0"/>
          </a:p>
          <a:p>
            <a:pPr marL="269875" indent="-269875"/>
            <a:r>
              <a:rPr lang="pt-BR" dirty="0">
                <a:ea typeface="+mn-lt"/>
                <a:cs typeface="+mn-lt"/>
              </a:rPr>
              <a:t>Python</a:t>
            </a:r>
            <a:endParaRPr lang="pt-BR" dirty="0"/>
          </a:p>
          <a:p>
            <a:pPr marL="269875" indent="-269875"/>
            <a:r>
              <a:rPr lang="pt-BR" dirty="0">
                <a:ea typeface="+mn-lt"/>
                <a:cs typeface="+mn-lt"/>
              </a:rPr>
              <a:t>C++</a:t>
            </a:r>
            <a:endParaRPr lang="pt-BR" dirty="0"/>
          </a:p>
          <a:p>
            <a:pPr marL="269875" indent="-269875"/>
            <a:r>
              <a:rPr lang="pt-BR" dirty="0">
                <a:ea typeface="+mn-lt"/>
                <a:cs typeface="+mn-lt"/>
              </a:rPr>
              <a:t>Java</a:t>
            </a:r>
            <a:endParaRPr lang="pt-BR" dirty="0"/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JavaScript</a:t>
            </a:r>
            <a:endParaRPr lang="pt-BR" dirty="0" err="1"/>
          </a:p>
          <a:p>
            <a:pPr marL="269875" indent="-269875"/>
            <a:r>
              <a:rPr lang="pt-BR" dirty="0">
                <a:ea typeface="+mn-lt"/>
                <a:cs typeface="+mn-lt"/>
              </a:rPr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195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xmlns="" id="{AF3C994A-2752-4C25-66F0-F58720BFF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32" r="1" b="1"/>
          <a:stretch/>
        </p:blipFill>
        <p:spPr>
          <a:xfrm>
            <a:off x="-688" y="14373"/>
            <a:ext cx="12192687" cy="6858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4A5CBF4-323E-4A2D-A9CD-A3CC0050D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45BFDCD0-B536-4527-AB6E-79B0E4EDD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1850C5E2-9BE7-4321-8945-320FE5AA9C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07B89D3D-F057-4F89-87AC-DBA5FD04CE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95B5518D-4B46-4866-BF9F-D6550DA002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71673445-12E5-48F8-BEF8-87016BBC5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3ACC629B-B138-4925-BE58-F4E4E2CC8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F565D01-6AAA-4149-B7F9-257DDE044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A26A215-743C-44FA-BCDF-557D447DD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DDC24E92-BC4D-4062-B4E9-06E64DFC6F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736FDDFC-223B-4390-8055-FA8AA406EF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975" y="5126376"/>
            <a:ext cx="4744975" cy="16143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</a:rPr>
              <a:t>Desenvolvendo</a:t>
            </a:r>
            <a:r>
              <a:rPr lang="en-US" sz="4800" b="1" dirty="0">
                <a:solidFill>
                  <a:srgbClr val="FFFFFF"/>
                </a:solidFill>
              </a:rPr>
              <a:t>...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800" dirty="0" err="1">
                <a:solidFill>
                  <a:srgbClr val="FFFFFF"/>
                </a:solidFill>
              </a:rPr>
              <a:t>Abrir</a:t>
            </a:r>
            <a:r>
              <a:rPr lang="en-US" sz="4800" dirty="0">
                <a:solidFill>
                  <a:srgbClr val="FFFFFF"/>
                </a:solidFill>
              </a:rPr>
              <a:t> o </a:t>
            </a:r>
            <a:r>
              <a:rPr lang="en-US" sz="4800" dirty="0" err="1">
                <a:solidFill>
                  <a:srgbClr val="FFFFFF"/>
                </a:solidFill>
              </a:rPr>
              <a:t>Colab</a:t>
            </a:r>
            <a:endParaRPr lang="pt-BR" err="1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xmlns="" id="{D99364AF-8F8E-601F-907E-28581850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09845"/>
            <a:ext cx="11901576" cy="30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26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CBE7BB-F74D-D826-4D6C-6C79384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8BEE11-CA74-AA37-16BC-422787E1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6681"/>
            <a:ext cx="11101136" cy="53038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9875" indent="-269875"/>
            <a:r>
              <a:rPr lang="pt-BR" b="1" dirty="0" smtClean="0">
                <a:ea typeface="+mn-lt"/>
                <a:cs typeface="+mn-lt"/>
              </a:rPr>
              <a:t>Todos os códigos estão disponíveis no </a:t>
            </a:r>
            <a:r>
              <a:rPr lang="pt-BR" b="1" dirty="0" err="1" smtClean="0">
                <a:ea typeface="+mn-lt"/>
                <a:cs typeface="+mn-lt"/>
              </a:rPr>
              <a:t>GitHub</a:t>
            </a:r>
            <a:endParaRPr lang="pt-BR" b="1" dirty="0" smtClean="0">
              <a:ea typeface="+mn-lt"/>
              <a:cs typeface="+mn-lt"/>
            </a:endParaRPr>
          </a:p>
          <a:p>
            <a:pPr marL="719875" lvl="1" indent="-269875"/>
            <a:r>
              <a:rPr lang="pt-BR" dirty="0" smtClean="0">
                <a:ea typeface="+mn-lt"/>
                <a:cs typeface="+mn-lt"/>
                <a:hlinkClick r:id="rId2"/>
              </a:rPr>
              <a:t>https://github.com/arthuremanuel/minicurso</a:t>
            </a:r>
            <a:endParaRPr lang="pt-BR" dirty="0" smtClean="0">
              <a:ea typeface="+mn-lt"/>
              <a:cs typeface="+mn-lt"/>
            </a:endParaRPr>
          </a:p>
          <a:p>
            <a:pPr marL="269875" indent="-269875"/>
            <a:endParaRPr lang="pt-BR" dirty="0" smtClean="0"/>
          </a:p>
          <a:p>
            <a:pPr marL="269875" indent="-269875"/>
            <a:r>
              <a:rPr lang="pt-BR" dirty="0" smtClean="0"/>
              <a:t>Machine </a:t>
            </a:r>
            <a:r>
              <a:rPr lang="pt-BR" dirty="0"/>
              <a:t>Learning </a:t>
            </a:r>
            <a:r>
              <a:rPr lang="pt-BR" dirty="0" err="1"/>
              <a:t>and</a:t>
            </a:r>
            <a:r>
              <a:rPr lang="pt-BR" dirty="0"/>
              <a:t> AI</a:t>
            </a: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3"/>
              </a:rPr>
              <a:t>https://www.w3schools.com/python/python_ml_getting_started.asp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4"/>
              </a:rPr>
              <a:t>https://www.w3schools.com/ai/default.asp</a:t>
            </a: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5"/>
              </a:rPr>
              <a:t>https://www.w3schools.com/datascience/ds_linear_regression.asp</a:t>
            </a:r>
            <a:endParaRPr lang="pt-BR" dirty="0">
              <a:ea typeface="+mn-lt"/>
              <a:cs typeface="+mn-lt"/>
            </a:endParaRPr>
          </a:p>
          <a:p>
            <a:pPr marL="269875" indent="-269875"/>
            <a:r>
              <a:rPr lang="pt-BR" dirty="0">
                <a:ea typeface="+mn-lt"/>
                <a:cs typeface="+mn-lt"/>
              </a:rPr>
              <a:t>Pandas</a:t>
            </a: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6"/>
              </a:rPr>
              <a:t>https://www.w3schools.com/python/pandas/default.asp</a:t>
            </a:r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Scipy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7"/>
              </a:rPr>
              <a:t>https://www.w3schools.com/python/scipy/index.php</a:t>
            </a:r>
          </a:p>
          <a:p>
            <a:pPr marL="269875" indent="-269875"/>
            <a:r>
              <a:rPr lang="pt-BR" dirty="0" err="1">
                <a:ea typeface="+mn-lt"/>
                <a:cs typeface="+mn-lt"/>
              </a:rPr>
              <a:t>Scikit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Learn</a:t>
            </a:r>
            <a:endParaRPr lang="pt-BR" dirty="0">
              <a:ea typeface="+mn-lt"/>
              <a:cs typeface="+mn-lt"/>
            </a:endParaRPr>
          </a:p>
          <a:p>
            <a:pPr marL="719455" lvl="1" indent="-269875"/>
            <a:r>
              <a:rPr lang="pt-BR" dirty="0">
                <a:ea typeface="+mn-lt"/>
                <a:cs typeface="+mn-lt"/>
                <a:hlinkClick r:id="rId8"/>
              </a:rPr>
              <a:t>https://scikit-learn.org/stable</a:t>
            </a:r>
            <a:r>
              <a:rPr lang="pt-BR" dirty="0" smtClean="0">
                <a:ea typeface="+mn-lt"/>
                <a:cs typeface="+mn-lt"/>
                <a:hlinkClick r:id="rId8"/>
              </a:rPr>
              <a:t>/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414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de-DE" sz="4800">
                <a:cs typeface="Calibri Light"/>
              </a:rPr>
              <a:t>INTRODUÇÃO A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b="1"/>
              <a:t>Prof. Dr. Arthur Emanuel de Oliveira Carosia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xmlns="" id="{0E34DB2C-141A-8BB5-D7C8-54E06C3C2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4" r="15837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xmlns="" val="943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6" name="Picture 45" descr="Serpiente de maíz frente a un fondo negro">
            <a:extLst>
              <a:ext uri="{FF2B5EF4-FFF2-40B4-BE49-F238E27FC236}">
                <a16:creationId xmlns:a16="http://schemas.microsoft.com/office/drawing/2014/main" xmlns="" id="{2DC4EA0C-2E97-03D7-1321-25EC031B6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52" r="-8" b="13574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FE5D3E1D-E29B-4EB1-B0BC-8E518A9D1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D86DADC-00D0-46CD-8875-8318CDEDC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618E9BB-F3FC-4063-8F10-9765CCC6B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680E9C3C-A83A-468A-B017-C9B761AD62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7EE96DB7-0857-4CC9-B38F-0B8261FEE7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E77C2B3D-6B7B-4C1B-B83E-A57076E929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1573EC5E-308D-4279-A5EB-49D2FA3DF6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A33E206B-0D28-4259-82F4-0F46365882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D3DDB511-2E8B-4DC9-8AC7-2C207E308D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EB968D79-E8A3-4370-8003-80BDA05B4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86EB6CF5-5B7E-4543-B6B4-CC293DA746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D84D4D6-D711-4555-AEFE-76A2280B6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Porque Python?</a:t>
            </a:r>
          </a:p>
        </p:txBody>
      </p:sp>
    </p:spTree>
    <p:extLst>
      <p:ext uri="{BB962C8B-B14F-4D97-AF65-F5344CB8AC3E}">
        <p14:creationId xmlns:p14="http://schemas.microsoft.com/office/powerpoint/2010/main" xmlns="" val="743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Porque Python?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A0131C9-AF28-1867-5265-40B56920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1578"/>
            <a:ext cx="11140550" cy="5264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 algn="just"/>
            <a:r>
              <a:rPr lang="pt-BR" dirty="0" err="1">
                <a:ea typeface="+mn-lt"/>
                <a:cs typeface="+mn-lt"/>
              </a:rPr>
              <a:t>Created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by</a:t>
            </a:r>
            <a:r>
              <a:rPr lang="pt-BR" dirty="0">
                <a:ea typeface="+mn-lt"/>
                <a:cs typeface="+mn-lt"/>
              </a:rPr>
              <a:t> Guido van </a:t>
            </a:r>
            <a:r>
              <a:rPr lang="pt-BR" dirty="0" err="1">
                <a:ea typeface="+mn-lt"/>
                <a:cs typeface="+mn-lt"/>
              </a:rPr>
              <a:t>Rossum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released</a:t>
            </a:r>
            <a:r>
              <a:rPr lang="pt-BR" dirty="0">
                <a:ea typeface="+mn-lt"/>
                <a:cs typeface="+mn-lt"/>
              </a:rPr>
              <a:t> in 1991.</a:t>
            </a:r>
            <a:endParaRPr lang="pt-BR" dirty="0"/>
          </a:p>
          <a:p>
            <a:pPr marL="269875" indent="-269875" algn="just"/>
            <a:r>
              <a:rPr lang="pt-BR" dirty="0">
                <a:ea typeface="+mn-lt"/>
                <a:cs typeface="+mn-lt"/>
              </a:rPr>
              <a:t>It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used</a:t>
            </a:r>
            <a:r>
              <a:rPr lang="pt-BR" dirty="0">
                <a:ea typeface="+mn-lt"/>
                <a:cs typeface="+mn-lt"/>
              </a:rPr>
              <a:t> for:</a:t>
            </a:r>
            <a:endParaRPr lang="pt-BR" dirty="0"/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web </a:t>
            </a:r>
            <a:r>
              <a:rPr lang="pt-BR" err="1">
                <a:ea typeface="+mn-lt"/>
                <a:cs typeface="+mn-lt"/>
              </a:rPr>
              <a:t>development</a:t>
            </a:r>
            <a:r>
              <a:rPr lang="pt-BR" dirty="0">
                <a:ea typeface="+mn-lt"/>
                <a:cs typeface="+mn-lt"/>
              </a:rPr>
              <a:t> (server-</a:t>
            </a:r>
            <a:r>
              <a:rPr lang="pt-BR" err="1">
                <a:ea typeface="+mn-lt"/>
                <a:cs typeface="+mn-lt"/>
              </a:rPr>
              <a:t>side</a:t>
            </a:r>
            <a:r>
              <a:rPr lang="pt-BR" dirty="0">
                <a:ea typeface="+mn-lt"/>
                <a:cs typeface="+mn-lt"/>
              </a:rPr>
              <a:t>),</a:t>
            </a:r>
            <a:endParaRPr lang="pt-BR" dirty="0"/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software </a:t>
            </a:r>
            <a:r>
              <a:rPr lang="pt-BR" err="1">
                <a:ea typeface="+mn-lt"/>
                <a:cs typeface="+mn-lt"/>
              </a:rPr>
              <a:t>development</a:t>
            </a:r>
            <a:r>
              <a:rPr lang="pt-BR" dirty="0">
                <a:ea typeface="+mn-lt"/>
                <a:cs typeface="+mn-lt"/>
              </a:rPr>
              <a:t>,</a:t>
            </a:r>
            <a:endParaRPr lang="pt-BR" dirty="0"/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system </a:t>
            </a:r>
            <a:r>
              <a:rPr lang="pt-BR" err="1">
                <a:ea typeface="+mn-lt"/>
                <a:cs typeface="+mn-lt"/>
              </a:rPr>
              <a:t>scripting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 </a:t>
            </a:r>
            <a:r>
              <a:rPr lang="pt-BR" err="1">
                <a:ea typeface="+mn-lt"/>
                <a:cs typeface="+mn-lt"/>
              </a:rPr>
              <a:t>can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be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used</a:t>
            </a:r>
            <a:r>
              <a:rPr lang="pt-BR" dirty="0">
                <a:ea typeface="+mn-lt"/>
                <a:cs typeface="+mn-lt"/>
              </a:rPr>
              <a:t> for </a:t>
            </a:r>
            <a:r>
              <a:rPr lang="pt-BR" err="1">
                <a:ea typeface="+mn-lt"/>
                <a:cs typeface="+mn-lt"/>
              </a:rPr>
              <a:t>rapid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prototyping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err="1">
                <a:ea typeface="+mn-lt"/>
                <a:cs typeface="+mn-lt"/>
              </a:rPr>
              <a:t>or</a:t>
            </a:r>
            <a:r>
              <a:rPr lang="pt-BR" dirty="0">
                <a:ea typeface="+mn-lt"/>
                <a:cs typeface="+mn-lt"/>
              </a:rPr>
              <a:t> for </a:t>
            </a:r>
            <a:r>
              <a:rPr lang="pt-BR" err="1">
                <a:ea typeface="+mn-lt"/>
                <a:cs typeface="+mn-lt"/>
              </a:rPr>
              <a:t>production-ready</a:t>
            </a:r>
            <a:r>
              <a:rPr lang="pt-BR" dirty="0">
                <a:ea typeface="+mn-lt"/>
                <a:cs typeface="+mn-lt"/>
              </a:rPr>
              <a:t> software </a:t>
            </a:r>
            <a:r>
              <a:rPr lang="pt-BR" err="1">
                <a:ea typeface="+mn-lt"/>
                <a:cs typeface="+mn-lt"/>
              </a:rPr>
              <a:t>development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 marL="719455" lvl="1" indent="-269875" algn="just"/>
            <a:r>
              <a:rPr lang="pt-BR" b="1" dirty="0">
                <a:ea typeface="+mn-lt"/>
                <a:cs typeface="+mn-lt"/>
              </a:rPr>
              <a:t>Python </a:t>
            </a:r>
            <a:r>
              <a:rPr lang="pt-BR" b="1" err="1">
                <a:ea typeface="+mn-lt"/>
                <a:cs typeface="+mn-lt"/>
              </a:rPr>
              <a:t>can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be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used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handle</a:t>
            </a:r>
            <a:r>
              <a:rPr lang="pt-BR" b="1" dirty="0">
                <a:ea typeface="+mn-lt"/>
                <a:cs typeface="+mn-lt"/>
              </a:rPr>
              <a:t> big data </a:t>
            </a:r>
            <a:r>
              <a:rPr lang="pt-BR" b="1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perform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complex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mathematics</a:t>
            </a:r>
            <a:r>
              <a:rPr lang="pt-BR" b="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1079500" lvl="2" indent="-269875" algn="just"/>
            <a:r>
              <a:rPr lang="pt-BR" b="1" dirty="0">
                <a:ea typeface="+mn-lt"/>
                <a:cs typeface="+mn-lt"/>
              </a:rPr>
              <a:t>Data Science </a:t>
            </a:r>
            <a:r>
              <a:rPr lang="pt-BR" b="1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Machine</a:t>
            </a:r>
            <a:r>
              <a:rPr lang="pt-BR" b="1" dirty="0">
                <a:ea typeface="+mn-lt"/>
                <a:cs typeface="+mn-lt"/>
              </a:rPr>
              <a:t> Learning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xmlns="" id="{D38E25C5-5916-848A-53E9-859BE172F699}"/>
              </a:ext>
            </a:extLst>
          </p:cNvPr>
          <p:cNvSpPr txBox="1">
            <a:spLocks/>
          </p:cNvSpPr>
          <p:nvPr/>
        </p:nvSpPr>
        <p:spPr>
          <a:xfrm>
            <a:off x="6021145" y="2505239"/>
            <a:ext cx="5556930" cy="377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pt-BR" dirty="0"/>
          </a:p>
          <a:p>
            <a:pPr marL="269875" indent="-269875"/>
            <a:endParaRPr lang="pt-BR" dirty="0"/>
          </a:p>
          <a:p>
            <a:pPr marL="269875" indent="-269875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003F4EC9-F53E-AE3D-1631-BBCE41E0FD82}"/>
              </a:ext>
            </a:extLst>
          </p:cNvPr>
          <p:cNvSpPr txBox="1"/>
          <p:nvPr/>
        </p:nvSpPr>
        <p:spPr>
          <a:xfrm>
            <a:off x="9603032" y="6289301"/>
            <a:ext cx="25885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https://www.w3schools.com/python/default.asp</a:t>
            </a:r>
            <a:endParaRPr lang="pt-BR" sz="160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629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Porque Python?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A0131C9-AF28-1867-5265-40B56920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1578"/>
            <a:ext cx="11140550" cy="5264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 algn="just"/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characteristics</a:t>
            </a:r>
            <a:r>
              <a:rPr lang="pt-BR" dirty="0"/>
              <a:t>:</a:t>
            </a:r>
            <a:endParaRPr lang="pt-BR"/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 </a:t>
            </a:r>
            <a:r>
              <a:rPr lang="pt-BR" err="1">
                <a:ea typeface="+mn-lt"/>
                <a:cs typeface="+mn-lt"/>
              </a:rPr>
              <a:t>works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different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platforms</a:t>
            </a:r>
            <a:r>
              <a:rPr lang="pt-BR" dirty="0">
                <a:ea typeface="+mn-lt"/>
                <a:cs typeface="+mn-lt"/>
              </a:rPr>
              <a:t> (Windows, Mac, Linux, </a:t>
            </a:r>
            <a:r>
              <a:rPr lang="pt-BR" err="1">
                <a:ea typeface="+mn-lt"/>
                <a:cs typeface="+mn-lt"/>
              </a:rPr>
              <a:t>Raspberry</a:t>
            </a:r>
            <a:r>
              <a:rPr lang="pt-BR" dirty="0">
                <a:ea typeface="+mn-lt"/>
                <a:cs typeface="+mn-lt"/>
              </a:rPr>
              <a:t> Pi, </a:t>
            </a:r>
            <a:r>
              <a:rPr lang="pt-BR" err="1">
                <a:ea typeface="+mn-lt"/>
                <a:cs typeface="+mn-lt"/>
              </a:rPr>
              <a:t>etc</a:t>
            </a:r>
            <a:r>
              <a:rPr lang="pt-BR" dirty="0">
                <a:ea typeface="+mn-lt"/>
                <a:cs typeface="+mn-lt"/>
              </a:rPr>
              <a:t>).</a:t>
            </a:r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 </a:t>
            </a:r>
            <a:r>
              <a:rPr lang="pt-BR" err="1">
                <a:ea typeface="+mn-lt"/>
                <a:cs typeface="+mn-lt"/>
              </a:rPr>
              <a:t>has</a:t>
            </a:r>
            <a:r>
              <a:rPr lang="pt-BR" dirty="0">
                <a:ea typeface="+mn-lt"/>
                <a:cs typeface="+mn-lt"/>
              </a:rPr>
              <a:t> a </a:t>
            </a:r>
            <a:r>
              <a:rPr lang="pt-BR" err="1">
                <a:ea typeface="+mn-lt"/>
                <a:cs typeface="+mn-lt"/>
              </a:rPr>
              <a:t>simple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syntax</a:t>
            </a:r>
            <a:r>
              <a:rPr lang="pt-BR" dirty="0">
                <a:ea typeface="+mn-lt"/>
                <a:cs typeface="+mn-lt"/>
              </a:rPr>
              <a:t> similar </a:t>
            </a:r>
            <a:r>
              <a:rPr lang="pt-BR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English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language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 </a:t>
            </a:r>
            <a:r>
              <a:rPr lang="pt-BR" dirty="0" err="1">
                <a:ea typeface="+mn-lt"/>
                <a:cs typeface="+mn-lt"/>
              </a:rPr>
              <a:t>has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syntax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allows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developers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write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programs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with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fewer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lines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than</a:t>
            </a:r>
            <a:r>
              <a:rPr lang="pt-BR" dirty="0">
                <a:ea typeface="+mn-lt"/>
                <a:cs typeface="+mn-lt"/>
              </a:rPr>
              <a:t> some </a:t>
            </a:r>
            <a:r>
              <a:rPr lang="pt-BR" dirty="0" err="1">
                <a:ea typeface="+mn-lt"/>
                <a:cs typeface="+mn-lt"/>
              </a:rPr>
              <a:t>other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programming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languages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 runs 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interpreter</a:t>
            </a:r>
            <a:r>
              <a:rPr lang="pt-BR" dirty="0">
                <a:ea typeface="+mn-lt"/>
                <a:cs typeface="+mn-lt"/>
              </a:rPr>
              <a:t> system, </a:t>
            </a:r>
            <a:r>
              <a:rPr lang="pt-BR" err="1">
                <a:ea typeface="+mn-lt"/>
                <a:cs typeface="+mn-lt"/>
              </a:rPr>
              <a:t>meaning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code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can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be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executed</a:t>
            </a:r>
            <a:r>
              <a:rPr lang="pt-BR" dirty="0">
                <a:ea typeface="+mn-lt"/>
                <a:cs typeface="+mn-lt"/>
              </a:rPr>
              <a:t> as </a:t>
            </a:r>
            <a:r>
              <a:rPr lang="pt-BR" err="1">
                <a:ea typeface="+mn-lt"/>
                <a:cs typeface="+mn-lt"/>
              </a:rPr>
              <a:t>soon</a:t>
            </a:r>
            <a:r>
              <a:rPr lang="pt-BR" dirty="0">
                <a:ea typeface="+mn-lt"/>
                <a:cs typeface="+mn-lt"/>
              </a:rPr>
              <a:t> as it </a:t>
            </a:r>
            <a:r>
              <a:rPr lang="pt-BR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written</a:t>
            </a:r>
            <a:r>
              <a:rPr lang="pt-BR" dirty="0">
                <a:ea typeface="+mn-lt"/>
                <a:cs typeface="+mn-lt"/>
              </a:rPr>
              <a:t>. </a:t>
            </a:r>
            <a:r>
              <a:rPr lang="pt-BR" err="1">
                <a:ea typeface="+mn-lt"/>
                <a:cs typeface="+mn-lt"/>
              </a:rPr>
              <a:t>This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means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prototyping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can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be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very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quick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719455" lvl="1" indent="-269875" algn="just"/>
            <a:r>
              <a:rPr lang="pt-BR" dirty="0">
                <a:ea typeface="+mn-lt"/>
                <a:cs typeface="+mn-lt"/>
              </a:rPr>
              <a:t>Python </a:t>
            </a:r>
            <a:r>
              <a:rPr lang="pt-BR" err="1">
                <a:ea typeface="+mn-lt"/>
                <a:cs typeface="+mn-lt"/>
              </a:rPr>
              <a:t>can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be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treated</a:t>
            </a:r>
            <a:r>
              <a:rPr lang="pt-BR" dirty="0">
                <a:ea typeface="+mn-lt"/>
                <a:cs typeface="+mn-lt"/>
              </a:rPr>
              <a:t> in a procedural </a:t>
            </a:r>
            <a:r>
              <a:rPr lang="pt-BR" err="1">
                <a:ea typeface="+mn-lt"/>
                <a:cs typeface="+mn-lt"/>
              </a:rPr>
              <a:t>way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err="1">
                <a:ea typeface="+mn-lt"/>
                <a:cs typeface="+mn-lt"/>
              </a:rPr>
              <a:t>an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object-oriented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way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or</a:t>
            </a:r>
            <a:r>
              <a:rPr lang="pt-BR" dirty="0">
                <a:ea typeface="+mn-lt"/>
                <a:cs typeface="+mn-lt"/>
              </a:rPr>
              <a:t> a </a:t>
            </a:r>
            <a:r>
              <a:rPr lang="pt-BR" err="1">
                <a:ea typeface="+mn-lt"/>
                <a:cs typeface="+mn-lt"/>
              </a:rPr>
              <a:t>functional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way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xmlns="" id="{D38E25C5-5916-848A-53E9-859BE172F699}"/>
              </a:ext>
            </a:extLst>
          </p:cNvPr>
          <p:cNvSpPr txBox="1">
            <a:spLocks/>
          </p:cNvSpPr>
          <p:nvPr/>
        </p:nvSpPr>
        <p:spPr>
          <a:xfrm>
            <a:off x="6021145" y="2505239"/>
            <a:ext cx="5556930" cy="377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pt-BR" dirty="0"/>
          </a:p>
          <a:p>
            <a:pPr marL="269875" indent="-269875"/>
            <a:endParaRPr lang="pt-BR" dirty="0"/>
          </a:p>
          <a:p>
            <a:pPr marL="269875" indent="-269875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003F4EC9-F53E-AE3D-1631-BBCE41E0FD82}"/>
              </a:ext>
            </a:extLst>
          </p:cNvPr>
          <p:cNvSpPr txBox="1"/>
          <p:nvPr/>
        </p:nvSpPr>
        <p:spPr>
          <a:xfrm>
            <a:off x="9603032" y="6289301"/>
            <a:ext cx="25885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https://www.w3schools.com/python/default.asp</a:t>
            </a:r>
            <a:endParaRPr lang="pt-BR" sz="160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55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xmlns="" id="{9B9AACA9-BD92-429F-8047-0731DB46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2" cy="1065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Porque Python?</a:t>
            </a:r>
          </a:p>
        </p:txBody>
      </p:sp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xmlns="" id="{4CFD1989-3A1B-0A0E-493F-745E4949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178" y="1677074"/>
            <a:ext cx="10461684" cy="47120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AB343C27-3A27-FAF5-6061-B05788703796}"/>
              </a:ext>
            </a:extLst>
          </p:cNvPr>
          <p:cNvSpPr txBox="1"/>
          <p:nvPr/>
        </p:nvSpPr>
        <p:spPr>
          <a:xfrm>
            <a:off x="5792577" y="6476102"/>
            <a:ext cx="5673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dirty="0">
                <a:hlinkClick r:id="rId3"/>
              </a:rPr>
              <a:t>https://www.tiobe.com/tiobe-index/</a:t>
            </a:r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903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xmlns="" id="{97F832D9-9E09-40D4-AD67-47851A25D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t-BR" dirty="0"/>
              <a:t>Instalação</a:t>
            </a: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xmlns="" id="{0BA12309-7A6A-FE19-BDE0-06CE60771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12708695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181AE52-1CEC-2568-F843-6A16CADF1FC7}"/>
              </a:ext>
            </a:extLst>
          </p:cNvPr>
          <p:cNvSpPr txBox="1"/>
          <p:nvPr/>
        </p:nvSpPr>
        <p:spPr>
          <a:xfrm>
            <a:off x="428296" y="5946228"/>
            <a:ext cx="40044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6"/>
              </a:rPr>
              <a:t>https://www.python.org/downloads/</a:t>
            </a:r>
            <a:endParaRPr lang="pt-BR"/>
          </a:p>
          <a:p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7EA932D-4E99-371F-9DB3-1F2CAC4D2AB5}"/>
              </a:ext>
            </a:extLst>
          </p:cNvPr>
          <p:cNvSpPr txBox="1"/>
          <p:nvPr/>
        </p:nvSpPr>
        <p:spPr>
          <a:xfrm>
            <a:off x="4619296" y="5946227"/>
            <a:ext cx="3189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https://pypi.org/project/pip/</a:t>
            </a:r>
            <a:endParaRPr lang="pt-BR"/>
          </a:p>
          <a:p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CF3AAAE1-CE8B-6851-1559-BCABF287D079}"/>
              </a:ext>
            </a:extLst>
          </p:cNvPr>
          <p:cNvSpPr txBox="1"/>
          <p:nvPr/>
        </p:nvSpPr>
        <p:spPr>
          <a:xfrm>
            <a:off x="4619297" y="6235262"/>
            <a:ext cx="31373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8"/>
              </a:rPr>
              <a:t>https://www.w3schools.com/python/python_pip.asp</a:t>
            </a:r>
            <a:endParaRPr lang="pt-BR"/>
          </a:p>
          <a:p>
            <a:pPr algn="ctr"/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03FAB7B-88BB-8D56-D583-477B466347C4}"/>
              </a:ext>
            </a:extLst>
          </p:cNvPr>
          <p:cNvSpPr txBox="1"/>
          <p:nvPr/>
        </p:nvSpPr>
        <p:spPr>
          <a:xfrm>
            <a:off x="8113986" y="5670331"/>
            <a:ext cx="42409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9"/>
              </a:rPr>
              <a:t>https://www.jetbrains.com/pycharm/</a:t>
            </a:r>
            <a:endParaRPr lang="pt-BR"/>
          </a:p>
          <a:p>
            <a:pPr algn="ctr"/>
            <a:endParaRPr lang="en-US" dirty="0"/>
          </a:p>
          <a:p>
            <a:pPr algn="ctr"/>
            <a:r>
              <a:rPr lang="en-US" dirty="0">
                <a:ea typeface="+mn-lt"/>
                <a:cs typeface="+mn-lt"/>
                <a:hlinkClick r:id="rId10"/>
              </a:rPr>
              <a:t>https://www.liclipse.com/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77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B4F9B187-EC02-44E0-99C7-5D629D664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C6B683D-13FA-4605-8648-01FC9C82F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9852A959-AA36-4E4C-940B-F33A7BE0A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FFFC38A9-EA65-4BD6-A6E1-CAD07CCB8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F9E36CA9-9013-4306-B36F-2E349B6FE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CE8D3FFE-4362-43F6-99D3-1B83F7AD59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F7AA39D6-8796-468A-8C18-D17C0BBF2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75967788-298A-4B75-B02F-0625E5F848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8D0FB4E1-29BE-427B-9999-B25351A07C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39914662-C165-4AD1-89C0-F6C47C1090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384C8199-BC83-4D02-8937-CF9AB0F4CF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4A28F3F3-1D22-45C2-8627-C7E4E74BD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D8267F7-1115-4F9A-BEF5-BB6664BCF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Google Colab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B4E221E-E4F3-4D25-8DC8-8A3D08C83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1DCB79C8-6A25-43E7-AC87-D1D7C6071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2BABC8D9-79F4-4665-99B3-4EA1B520E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808BC036-0C59-4D8B-8F96-46D122C90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Red pinpointers pinned on a road">
            <a:extLst>
              <a:ext uri="{FF2B5EF4-FFF2-40B4-BE49-F238E27FC236}">
                <a16:creationId xmlns:a16="http://schemas.microsoft.com/office/drawing/2014/main" xmlns="" id="{0048EACA-5C56-1EEE-E99E-1449975A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4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CF40305C-C325-168B-65F9-EA999E2B1E92}"/>
              </a:ext>
            </a:extLst>
          </p:cNvPr>
          <p:cNvSpPr txBox="1"/>
          <p:nvPr/>
        </p:nvSpPr>
        <p:spPr>
          <a:xfrm>
            <a:off x="7707913" y="5793838"/>
            <a:ext cx="3933224" cy="10612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en-US" sz="1600" spc="50" dirty="0">
                <a:hlinkClick r:id="rId3"/>
              </a:rPr>
              <a:t>https://machinelearningmastery.com/google-colab-for-machine-learning-projects/</a:t>
            </a:r>
            <a:endParaRPr lang="en-US" sz="1600" spc="50" dirty="0"/>
          </a:p>
        </p:txBody>
      </p:sp>
      <p:graphicFrame>
        <p:nvGraphicFramePr>
          <p:cNvPr id="66" name="CaixaDeTexto 4">
            <a:extLst>
              <a:ext uri="{FF2B5EF4-FFF2-40B4-BE49-F238E27FC236}">
                <a16:creationId xmlns:a16="http://schemas.microsoft.com/office/drawing/2014/main" xmlns="" id="{3524739D-617A-C788-42B5-65745EE4F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72505755"/>
              </p:ext>
            </p:extLst>
          </p:nvPr>
        </p:nvGraphicFramePr>
        <p:xfrm>
          <a:off x="6964453" y="1555201"/>
          <a:ext cx="4944893" cy="408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1782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xmlns="" id="{AF3C994A-2752-4C25-66F0-F58720BFF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32" r="1" b="1"/>
          <a:stretch/>
        </p:blipFill>
        <p:spPr>
          <a:xfrm>
            <a:off x="-688" y="14373"/>
            <a:ext cx="12192687" cy="6858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4A5CBF4-323E-4A2D-A9CD-A3CC0050D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45BFDCD0-B536-4527-AB6E-79B0E4EDD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1850C5E2-9BE7-4321-8945-320FE5AA9C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07B89D3D-F057-4F89-87AC-DBA5FD04CE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95B5518D-4B46-4866-BF9F-D6550DA002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71673445-12E5-48F8-BEF8-87016BBC5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3ACC629B-B138-4925-BE58-F4E4E2CC8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F565D01-6AAA-4149-B7F9-257DDE044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A26A215-743C-44FA-BCDF-557D447DD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DDC24E92-BC4D-4062-B4E9-06E64DFC6F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736FDDFC-223B-4390-8055-FA8AA406EF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1A445-32B0-8A11-D7B5-E6DA9599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975" y="5126376"/>
            <a:ext cx="4744975" cy="16143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</a:rPr>
              <a:t>Desenvolvendo</a:t>
            </a:r>
            <a:r>
              <a:rPr lang="en-US" sz="4800" b="1" dirty="0">
                <a:solidFill>
                  <a:srgbClr val="FFFFFF"/>
                </a:solidFill>
              </a:rPr>
              <a:t>...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800" dirty="0" err="1">
                <a:solidFill>
                  <a:srgbClr val="FFFFFF"/>
                </a:solidFill>
              </a:rPr>
              <a:t>Abrir</a:t>
            </a:r>
            <a:r>
              <a:rPr lang="en-US" sz="4800" dirty="0">
                <a:solidFill>
                  <a:srgbClr val="FFFFFF"/>
                </a:solidFill>
              </a:rPr>
              <a:t> o </a:t>
            </a:r>
            <a:r>
              <a:rPr lang="en-US" sz="4800" dirty="0" err="1">
                <a:solidFill>
                  <a:srgbClr val="FFFFFF"/>
                </a:solidFill>
              </a:rPr>
              <a:t>Colab</a:t>
            </a:r>
            <a:endParaRPr lang="pt-BR" err="1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xmlns="" id="{D99364AF-8F8E-601F-907E-28581850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09845"/>
            <a:ext cx="11901576" cy="30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10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588</Words>
  <Application>Microsoft Office PowerPoint</Application>
  <PresentationFormat>Personalizar</PresentationFormat>
  <Paragraphs>162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GlowVTI</vt:lpstr>
      <vt:lpstr>INTRODUÇÃO A PYTHON</vt:lpstr>
      <vt:lpstr>Roteiro</vt:lpstr>
      <vt:lpstr>Porque Python?</vt:lpstr>
      <vt:lpstr>Porque Python?</vt:lpstr>
      <vt:lpstr>Porque Python?</vt:lpstr>
      <vt:lpstr>Porque Python?</vt:lpstr>
      <vt:lpstr>Instalação</vt:lpstr>
      <vt:lpstr>Google Colab</vt:lpstr>
      <vt:lpstr>Desenvolvendo... Abrir o Colab</vt:lpstr>
      <vt:lpstr>Referências</vt:lpstr>
      <vt:lpstr>Roteiro</vt:lpstr>
      <vt:lpstr>Data Science</vt:lpstr>
      <vt:lpstr>Data Science</vt:lpstr>
      <vt:lpstr>Data Science Workflow</vt:lpstr>
      <vt:lpstr>Data Science &amp; Python </vt:lpstr>
      <vt:lpstr>Desenvolvendo... Abrir o Colab</vt:lpstr>
      <vt:lpstr>Referências</vt:lpstr>
      <vt:lpstr>Roteiro</vt:lpstr>
      <vt:lpstr>Machine Learning</vt:lpstr>
      <vt:lpstr>Machine Learning</vt:lpstr>
      <vt:lpstr>Machine Learning</vt:lpstr>
      <vt:lpstr>Machine Learning Applications</vt:lpstr>
      <vt:lpstr>Languages</vt:lpstr>
      <vt:lpstr>Desenvolvendo... Abrir o Colab</vt:lpstr>
      <vt:lpstr>Referências</vt:lpstr>
      <vt:lpstr>INTRODUÇÃO A PYTHON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Arthur</cp:lastModifiedBy>
  <cp:revision>521</cp:revision>
  <dcterms:created xsi:type="dcterms:W3CDTF">2022-10-09T21:56:28Z</dcterms:created>
  <dcterms:modified xsi:type="dcterms:W3CDTF">2022-10-19T12:22:18Z</dcterms:modified>
</cp:coreProperties>
</file>