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9" r:id="rId7"/>
    <p:sldId id="264" r:id="rId8"/>
    <p:sldId id="271" r:id="rId9"/>
    <p:sldId id="268" r:id="rId10"/>
    <p:sldId id="267" r:id="rId11"/>
    <p:sldId id="266" r:id="rId12"/>
    <p:sldId id="270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DC14D-BCF0-13C4-D0B7-C1270693DC7A}" v="16" dt="2023-01-24T14:01:34.564"/>
    <p1510:client id="{E908C8EF-6CEB-BC1A-4AA1-579749A59DF3}" v="469" dt="2023-01-24T18:40:58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5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26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Emanuel de Oliveira Carosia" userId="S::arthuremanuel.carosia@ifsp.edu.br::32549067-5691-496a-ad1e-823969ec8a7f" providerId="AD" clId="Web-{E908C8EF-6CEB-BC1A-4AA1-579749A59DF3}"/>
    <pc:docChg chg="addSld delSld modSld sldOrd addMainMaster delMainMaster">
      <pc:chgData name="Arthur Emanuel de Oliveira Carosia" userId="S::arthuremanuel.carosia@ifsp.edu.br::32549067-5691-496a-ad1e-823969ec8a7f" providerId="AD" clId="Web-{E908C8EF-6CEB-BC1A-4AA1-579749A59DF3}" dt="2023-01-24T18:40:58.413" v="487" actId="20577"/>
      <pc:docMkLst>
        <pc:docMk/>
      </pc:docMkLst>
      <pc:sldChg chg="addSp delSp modSp mod setBg modClrScheme addAnim delDesignElem chgLayout">
        <pc:chgData name="Arthur Emanuel de Oliveira Carosia" userId="S::arthuremanuel.carosia@ifsp.edu.br::32549067-5691-496a-ad1e-823969ec8a7f" providerId="AD" clId="Web-{E908C8EF-6CEB-BC1A-4AA1-579749A59DF3}" dt="2023-01-24T18:14:06.236" v="362" actId="20577"/>
        <pc:sldMkLst>
          <pc:docMk/>
          <pc:sldMk cId="2210866551" sldId="256"/>
        </pc:sldMkLst>
        <pc:spChg chg="mod ord">
          <ac:chgData name="Arthur Emanuel de Oliveira Carosia" userId="S::arthuremanuel.carosia@ifsp.edu.br::32549067-5691-496a-ad1e-823969ec8a7f" providerId="AD" clId="Web-{E908C8EF-6CEB-BC1A-4AA1-579749A59DF3}" dt="2023-01-24T18:14:06.236" v="362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Arthur Emanuel de Oliveira Carosia" userId="S::arthuremanuel.carosia@ifsp.edu.br::32549067-5691-496a-ad1e-823969ec8a7f" providerId="AD" clId="Web-{E908C8EF-6CEB-BC1A-4AA1-579749A59DF3}" dt="2023-01-24T16:14:00.554" v="61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Arthur Emanuel de Oliveira Carosia" userId="S::arthuremanuel.carosia@ifsp.edu.br::32549067-5691-496a-ad1e-823969ec8a7f" providerId="AD" clId="Web-{E908C8EF-6CEB-BC1A-4AA1-579749A59DF3}" dt="2023-01-24T15:00:01.487" v="60" actId="1076"/>
          <ac:spMkLst>
            <pc:docMk/>
            <pc:sldMk cId="2210866551" sldId="256"/>
            <ac:spMk id="4" creationId="{37552C63-ED5A-80BB-1D86-5D7BCB31C34B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4:59:45.783" v="59"/>
          <ac:spMkLst>
            <pc:docMk/>
            <pc:sldMk cId="2210866551" sldId="256"/>
            <ac:spMk id="9" creationId="{87CC2527-562A-4F69-B487-4371E5B243E7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6:14:00.554" v="61"/>
          <ac:spMkLst>
            <pc:docMk/>
            <pc:sldMk cId="2210866551" sldId="256"/>
            <ac:spMk id="16" creationId="{E91DC736-0EF8-4F87-9146-EBF1D2EE4D3D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6:14:00.554" v="61"/>
          <ac:spMkLst>
            <pc:docMk/>
            <pc:sldMk cId="2210866551" sldId="256"/>
            <ac:spMk id="18" creationId="{097CD68E-23E3-4007-8847-CD0944C4F7BE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6:14:00.554" v="61"/>
          <ac:spMkLst>
            <pc:docMk/>
            <pc:sldMk cId="2210866551" sldId="256"/>
            <ac:spMk id="20" creationId="{AF2F604E-43BE-4DC3-B983-E071523364F8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6:14:00.554" v="61"/>
          <ac:spMkLst>
            <pc:docMk/>
            <pc:sldMk cId="2210866551" sldId="256"/>
            <ac:spMk id="22" creationId="{08C9B587-E65E-4B52-B37C-ABEBB6E87928}"/>
          </ac:spMkLst>
        </pc:spChg>
        <pc:picChg chg="add mod">
          <ac:chgData name="Arthur Emanuel de Oliveira Carosia" userId="S::arthuremanuel.carosia@ifsp.edu.br::32549067-5691-496a-ad1e-823969ec8a7f" providerId="AD" clId="Web-{E908C8EF-6CEB-BC1A-4AA1-579749A59DF3}" dt="2023-01-24T14:59:45.783" v="59"/>
          <ac:picMkLst>
            <pc:docMk/>
            <pc:sldMk cId="2210866551" sldId="256"/>
            <ac:picMk id="5" creationId="{EDCE4C65-4014-C684-740E-8573A44B5CCD}"/>
          </ac:picMkLst>
        </pc:picChg>
        <pc:cxnChg chg="add del">
          <ac:chgData name="Arthur Emanuel de Oliveira Carosia" userId="S::arthuremanuel.carosia@ifsp.edu.br::32549067-5691-496a-ad1e-823969ec8a7f" providerId="AD" clId="Web-{E908C8EF-6CEB-BC1A-4AA1-579749A59DF3}" dt="2023-01-24T14:59:45.783" v="59"/>
          <ac:cxnSpMkLst>
            <pc:docMk/>
            <pc:sldMk cId="2210866551" sldId="256"/>
            <ac:cxnSpMk id="11" creationId="{BCDAEC91-5BCE-4B55-9CC0-43EF94CB734B}"/>
          </ac:cxnSpMkLst>
        </pc:cxnChg>
      </pc:sldChg>
      <pc:sldChg chg="modSp del mod modClrScheme chgLayout">
        <pc:chgData name="Arthur Emanuel de Oliveira Carosia" userId="S::arthuremanuel.carosia@ifsp.edu.br::32549067-5691-496a-ad1e-823969ec8a7f" providerId="AD" clId="Web-{E908C8EF-6CEB-BC1A-4AA1-579749A59DF3}" dt="2023-01-24T18:13:38.343" v="326"/>
        <pc:sldMkLst>
          <pc:docMk/>
          <pc:sldMk cId="86610181" sldId="257"/>
        </pc:sldMkLst>
        <pc:spChg chg="mod ord">
          <ac:chgData name="Arthur Emanuel de Oliveira Carosia" userId="S::arthuremanuel.carosia@ifsp.edu.br::32549067-5691-496a-ad1e-823969ec8a7f" providerId="AD" clId="Web-{E908C8EF-6CEB-BC1A-4AA1-579749A59DF3}" dt="2023-01-24T16:14:00.554" v="61"/>
          <ac:spMkLst>
            <pc:docMk/>
            <pc:sldMk cId="86610181" sldId="257"/>
            <ac:spMk id="2" creationId="{A44E34D2-C0FB-C51A-3701-0522E6452ED4}"/>
          </ac:spMkLst>
        </pc:spChg>
        <pc:picChg chg="mod ord">
          <ac:chgData name="Arthur Emanuel de Oliveira Carosia" userId="S::arthuremanuel.carosia@ifsp.edu.br::32549067-5691-496a-ad1e-823969ec8a7f" providerId="AD" clId="Web-{E908C8EF-6CEB-BC1A-4AA1-579749A59DF3}" dt="2023-01-24T18:13:19.842" v="321" actId="1076"/>
          <ac:picMkLst>
            <pc:docMk/>
            <pc:sldMk cId="86610181" sldId="257"/>
            <ac:picMk id="4" creationId="{E16A728A-FC72-10F9-C3F8-58F9AC10754E}"/>
          </ac:picMkLst>
        </pc:picChg>
      </pc:sldChg>
      <pc:sldChg chg="modSp del mod modClrScheme chgLayout">
        <pc:chgData name="Arthur Emanuel de Oliveira Carosia" userId="S::arthuremanuel.carosia@ifsp.edu.br::32549067-5691-496a-ad1e-823969ec8a7f" providerId="AD" clId="Web-{E908C8EF-6CEB-BC1A-4AA1-579749A59DF3}" dt="2023-01-24T18:13:38.343" v="327"/>
        <pc:sldMkLst>
          <pc:docMk/>
          <pc:sldMk cId="1006309581" sldId="258"/>
        </pc:sldMkLst>
        <pc:spChg chg="mod ord">
          <ac:chgData name="Arthur Emanuel de Oliveira Carosia" userId="S::arthuremanuel.carosia@ifsp.edu.br::32549067-5691-496a-ad1e-823969ec8a7f" providerId="AD" clId="Web-{E908C8EF-6CEB-BC1A-4AA1-579749A59DF3}" dt="2023-01-24T16:14:00.554" v="61"/>
          <ac:spMkLst>
            <pc:docMk/>
            <pc:sldMk cId="1006309581" sldId="258"/>
            <ac:spMk id="2" creationId="{86996270-314A-FCA2-F5AC-CE83942D2CCE}"/>
          </ac:spMkLst>
        </pc:spChg>
        <pc:spChg chg="mod ord">
          <ac:chgData name="Arthur Emanuel de Oliveira Carosia" userId="S::arthuremanuel.carosia@ifsp.edu.br::32549067-5691-496a-ad1e-823969ec8a7f" providerId="AD" clId="Web-{E908C8EF-6CEB-BC1A-4AA1-579749A59DF3}" dt="2023-01-24T16:14:00.554" v="61"/>
          <ac:spMkLst>
            <pc:docMk/>
            <pc:sldMk cId="1006309581" sldId="258"/>
            <ac:spMk id="3" creationId="{642A5AA8-FA7D-6013-070C-FE7689A67E13}"/>
          </ac:spMkLst>
        </pc:spChg>
      </pc:sldChg>
      <pc:sldChg chg="modSp del mod modClrScheme chgLayout">
        <pc:chgData name="Arthur Emanuel de Oliveira Carosia" userId="S::arthuremanuel.carosia@ifsp.edu.br::32549067-5691-496a-ad1e-823969ec8a7f" providerId="AD" clId="Web-{E908C8EF-6CEB-BC1A-4AA1-579749A59DF3}" dt="2023-01-24T18:13:38.343" v="325"/>
        <pc:sldMkLst>
          <pc:docMk/>
          <pc:sldMk cId="185078648" sldId="259"/>
        </pc:sldMkLst>
        <pc:spChg chg="mod ord">
          <ac:chgData name="Arthur Emanuel de Oliveira Carosia" userId="S::arthuremanuel.carosia@ifsp.edu.br::32549067-5691-496a-ad1e-823969ec8a7f" providerId="AD" clId="Web-{E908C8EF-6CEB-BC1A-4AA1-579749A59DF3}" dt="2023-01-24T16:14:00.554" v="61"/>
          <ac:spMkLst>
            <pc:docMk/>
            <pc:sldMk cId="185078648" sldId="259"/>
            <ac:spMk id="2" creationId="{956B96C5-E3BB-06C0-7D4B-84FA6E44F3A6}"/>
          </ac:spMkLst>
        </pc:spChg>
        <pc:picChg chg="mod ord">
          <ac:chgData name="Arthur Emanuel de Oliveira Carosia" userId="S::arthuremanuel.carosia@ifsp.edu.br::32549067-5691-496a-ad1e-823969ec8a7f" providerId="AD" clId="Web-{E908C8EF-6CEB-BC1A-4AA1-579749A59DF3}" dt="2023-01-24T18:13:27.295" v="324" actId="1076"/>
          <ac:picMkLst>
            <pc:docMk/>
            <pc:sldMk cId="185078648" sldId="259"/>
            <ac:picMk id="4" creationId="{9C9F8ECC-8096-E9FD-BB2B-E474225757C5}"/>
          </ac:picMkLst>
        </pc:picChg>
      </pc:sldChg>
      <pc:sldChg chg="addSp delSp modSp new mod setBg">
        <pc:chgData name="Arthur Emanuel de Oliveira Carosia" userId="S::arthuremanuel.carosia@ifsp.edu.br::32549067-5691-496a-ad1e-823969ec8a7f" providerId="AD" clId="Web-{E908C8EF-6CEB-BC1A-4AA1-579749A59DF3}" dt="2023-01-24T18:02:38.749" v="228" actId="20577"/>
        <pc:sldMkLst>
          <pc:docMk/>
          <pc:sldMk cId="1175854654" sldId="260"/>
        </pc:sldMkLst>
        <pc:spChg chg="mod">
          <ac:chgData name="Arthur Emanuel de Oliveira Carosia" userId="S::arthuremanuel.carosia@ifsp.edu.br::32549067-5691-496a-ad1e-823969ec8a7f" providerId="AD" clId="Web-{E908C8EF-6CEB-BC1A-4AA1-579749A59DF3}" dt="2023-01-24T18:02:16.794" v="221"/>
          <ac:spMkLst>
            <pc:docMk/>
            <pc:sldMk cId="1175854654" sldId="260"/>
            <ac:spMk id="2" creationId="{13DB841B-AC7E-C79C-F4BD-262120EB10F6}"/>
          </ac:spMkLst>
        </pc:spChg>
        <pc:spChg chg="mod">
          <ac:chgData name="Arthur Emanuel de Oliveira Carosia" userId="S::arthuremanuel.carosia@ifsp.edu.br::32549067-5691-496a-ad1e-823969ec8a7f" providerId="AD" clId="Web-{E908C8EF-6CEB-BC1A-4AA1-579749A59DF3}" dt="2023-01-24T18:02:38.749" v="228" actId="20577"/>
          <ac:spMkLst>
            <pc:docMk/>
            <pc:sldMk cId="1175854654" sldId="260"/>
            <ac:spMk id="3" creationId="{B96E0031-9CE9-D0B6-933B-18E1066F1A39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7:52:20.470" v="96"/>
          <ac:spMkLst>
            <pc:docMk/>
            <pc:sldMk cId="1175854654" sldId="260"/>
            <ac:spMk id="8" creationId="{081EA652-8C6A-4E69-BEB9-170809474553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7:52:20.470" v="96"/>
          <ac:spMkLst>
            <pc:docMk/>
            <pc:sldMk cId="1175854654" sldId="260"/>
            <ac:spMk id="10" creationId="{5298780A-33B9-4EA2-8F67-DE68AD62841B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7:52:30.659" v="100"/>
          <ac:spMkLst>
            <pc:docMk/>
            <pc:sldMk cId="1175854654" sldId="260"/>
            <ac:spMk id="11" creationId="{8D70B121-56F4-4848-B38B-182089D909FA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7:52:20.470" v="96"/>
          <ac:spMkLst>
            <pc:docMk/>
            <pc:sldMk cId="1175854654" sldId="260"/>
            <ac:spMk id="12" creationId="{7F488E8B-4E1E-4402-8935-D4E6C02615C7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8:02:16.794" v="221"/>
          <ac:spMkLst>
            <pc:docMk/>
            <pc:sldMk cId="1175854654" sldId="260"/>
            <ac:spMk id="15" creationId="{F13C74B1-5B17-4795-BED0-7140497B445A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8:02:16.794" v="221"/>
          <ac:spMkLst>
            <pc:docMk/>
            <pc:sldMk cId="1175854654" sldId="260"/>
            <ac:spMk id="16" creationId="{D4974D33-8DC5-464E-8C6D-BE58F0669C17}"/>
          </ac:spMkLst>
        </pc:spChg>
        <pc:picChg chg="add mod">
          <ac:chgData name="Arthur Emanuel de Oliveira Carosia" userId="S::arthuremanuel.carosia@ifsp.edu.br::32549067-5691-496a-ad1e-823969ec8a7f" providerId="AD" clId="Web-{E908C8EF-6CEB-BC1A-4AA1-579749A59DF3}" dt="2023-01-24T18:02:16.794" v="221"/>
          <ac:picMkLst>
            <pc:docMk/>
            <pc:sldMk cId="1175854654" sldId="260"/>
            <ac:picMk id="4" creationId="{9C465DCB-05C5-6A4A-89F5-B1541022BE1A}"/>
          </ac:picMkLst>
        </pc:picChg>
        <pc:picChg chg="add del">
          <ac:chgData name="Arthur Emanuel de Oliveira Carosia" userId="S::arthuremanuel.carosia@ifsp.edu.br::32549067-5691-496a-ad1e-823969ec8a7f" providerId="AD" clId="Web-{E908C8EF-6CEB-BC1A-4AA1-579749A59DF3}" dt="2023-01-24T17:52:23.221" v="98"/>
          <ac:picMkLst>
            <pc:docMk/>
            <pc:sldMk cId="1175854654" sldId="260"/>
            <ac:picMk id="5" creationId="{3F81FE7E-7893-FBC0-D987-1A9950504A58}"/>
          </ac:picMkLst>
        </pc:picChg>
        <pc:picChg chg="add del">
          <ac:chgData name="Arthur Emanuel de Oliveira Carosia" userId="S::arthuremanuel.carosia@ifsp.edu.br::32549067-5691-496a-ad1e-823969ec8a7f" providerId="AD" clId="Web-{E908C8EF-6CEB-BC1A-4AA1-579749A59DF3}" dt="2023-01-24T18:01:39.292" v="215"/>
          <ac:picMkLst>
            <pc:docMk/>
            <pc:sldMk cId="1175854654" sldId="260"/>
            <ac:picMk id="6" creationId="{1C5AF056-B7FD-C45D-59F0-D57B27B32215}"/>
          </ac:picMkLst>
        </pc:picChg>
        <pc:cxnChg chg="add del">
          <ac:chgData name="Arthur Emanuel de Oliveira Carosia" userId="S::arthuremanuel.carosia@ifsp.edu.br::32549067-5691-496a-ad1e-823969ec8a7f" providerId="AD" clId="Web-{E908C8EF-6CEB-BC1A-4AA1-579749A59DF3}" dt="2023-01-24T18:01:39.292" v="215"/>
          <ac:cxnSpMkLst>
            <pc:docMk/>
            <pc:sldMk cId="1175854654" sldId="260"/>
            <ac:cxnSpMk id="7" creationId="{A7F400EE-A8A5-48AF-B4D6-291B52C6F0B0}"/>
          </ac:cxnSpMkLst>
        </pc:cxnChg>
        <pc:cxnChg chg="add del">
          <ac:chgData name="Arthur Emanuel de Oliveira Carosia" userId="S::arthuremanuel.carosia@ifsp.edu.br::32549067-5691-496a-ad1e-823969ec8a7f" providerId="AD" clId="Web-{E908C8EF-6CEB-BC1A-4AA1-579749A59DF3}" dt="2023-01-24T17:52:23.221" v="98"/>
          <ac:cxnSpMkLst>
            <pc:docMk/>
            <pc:sldMk cId="1175854654" sldId="260"/>
            <ac:cxnSpMk id="9" creationId="{A7F400EE-A8A5-48AF-B4D6-291B52C6F0B0}"/>
          </ac:cxnSpMkLst>
        </pc:cxnChg>
        <pc:cxnChg chg="add del">
          <ac:chgData name="Arthur Emanuel de Oliveira Carosia" userId="S::arthuremanuel.carosia@ifsp.edu.br::32549067-5691-496a-ad1e-823969ec8a7f" providerId="AD" clId="Web-{E908C8EF-6CEB-BC1A-4AA1-579749A59DF3}" dt="2023-01-24T17:52:30.659" v="100"/>
          <ac:cxnSpMkLst>
            <pc:docMk/>
            <pc:sldMk cId="1175854654" sldId="260"/>
            <ac:cxnSpMk id="13" creationId="{2D72A2C9-F3CA-4216-8BAD-FA4C970C3C4E}"/>
          </ac:cxnSpMkLst>
        </pc:cxnChg>
        <pc:cxnChg chg="add del">
          <ac:chgData name="Arthur Emanuel de Oliveira Carosia" userId="S::arthuremanuel.carosia@ifsp.edu.br::32549067-5691-496a-ad1e-823969ec8a7f" providerId="AD" clId="Web-{E908C8EF-6CEB-BC1A-4AA1-579749A59DF3}" dt="2023-01-24T17:52:20.470" v="96"/>
          <ac:cxnSpMkLst>
            <pc:docMk/>
            <pc:sldMk cId="1175854654" sldId="260"/>
            <ac:cxnSpMk id="14" creationId="{23AAC9B5-8015-485C-ACF9-A750390E9A56}"/>
          </ac:cxnSpMkLst>
        </pc:cxnChg>
      </pc:sldChg>
      <pc:sldChg chg="addSp delSp modSp new mod setBg setClrOvrMap">
        <pc:chgData name="Arthur Emanuel de Oliveira Carosia" userId="S::arthuremanuel.carosia@ifsp.edu.br::32549067-5691-496a-ad1e-823969ec8a7f" providerId="AD" clId="Web-{E908C8EF-6CEB-BC1A-4AA1-579749A59DF3}" dt="2023-01-24T18:03:49.488" v="248" actId="1076"/>
        <pc:sldMkLst>
          <pc:docMk/>
          <pc:sldMk cId="4027565192" sldId="261"/>
        </pc:sldMkLst>
        <pc:spChg chg="mod">
          <ac:chgData name="Arthur Emanuel de Oliveira Carosia" userId="S::arthuremanuel.carosia@ifsp.edu.br::32549067-5691-496a-ad1e-823969ec8a7f" providerId="AD" clId="Web-{E908C8EF-6CEB-BC1A-4AA1-579749A59DF3}" dt="2023-01-24T18:03:24.940" v="239"/>
          <ac:spMkLst>
            <pc:docMk/>
            <pc:sldMk cId="4027565192" sldId="261"/>
            <ac:spMk id="2" creationId="{A67DC524-47F9-2FBA-3849-5EE93CF26FE0}"/>
          </ac:spMkLst>
        </pc:spChg>
        <pc:spChg chg="mod">
          <ac:chgData name="Arthur Emanuel de Oliveira Carosia" userId="S::arthuremanuel.carosia@ifsp.edu.br::32549067-5691-496a-ad1e-823969ec8a7f" providerId="AD" clId="Web-{E908C8EF-6CEB-BC1A-4AA1-579749A59DF3}" dt="2023-01-24T18:03:39.800" v="245" actId="20577"/>
          <ac:spMkLst>
            <pc:docMk/>
            <pc:sldMk cId="4027565192" sldId="261"/>
            <ac:spMk id="3" creationId="{05E4D19C-1D32-4DF1-B34B-A4DD6F05781A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8:03:24.940" v="239"/>
          <ac:spMkLst>
            <pc:docMk/>
            <pc:sldMk cId="4027565192" sldId="261"/>
            <ac:spMk id="9" creationId="{5E39A796-BE83-48B1-B33F-35C4A32AAB57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8:03:24.940" v="239"/>
          <ac:spMkLst>
            <pc:docMk/>
            <pc:sldMk cId="4027565192" sldId="261"/>
            <ac:spMk id="11" creationId="{72F84B47-E267-4194-8194-831DB7B5547F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8:03:24.940" v="239"/>
          <ac:spMkLst>
            <pc:docMk/>
            <pc:sldMk cId="4027565192" sldId="261"/>
            <ac:spMk id="16" creationId="{4F74D28C-3268-4E35-8EE1-D92CB4A85A7D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8:03:24.940" v="239"/>
          <ac:spMkLst>
            <pc:docMk/>
            <pc:sldMk cId="4027565192" sldId="261"/>
            <ac:spMk id="18" creationId="{58D44E42-C462-4105-BC86-FE75B4E3C4AF}"/>
          </ac:spMkLst>
        </pc:spChg>
        <pc:picChg chg="add mod">
          <ac:chgData name="Arthur Emanuel de Oliveira Carosia" userId="S::arthuremanuel.carosia@ifsp.edu.br::32549067-5691-496a-ad1e-823969ec8a7f" providerId="AD" clId="Web-{E908C8EF-6CEB-BC1A-4AA1-579749A59DF3}" dt="2023-01-24T18:03:49.488" v="248" actId="1076"/>
          <ac:picMkLst>
            <pc:docMk/>
            <pc:sldMk cId="4027565192" sldId="261"/>
            <ac:picMk id="4" creationId="{6DCEBDEC-0019-6C62-E57A-0098D79F3EAF}"/>
          </ac:picMkLst>
        </pc:picChg>
      </pc:sldChg>
      <pc:sldChg chg="addSp delSp modSp new mod setBg setClrOvrMap">
        <pc:chgData name="Arthur Emanuel de Oliveira Carosia" userId="S::arthuremanuel.carosia@ifsp.edu.br::32549067-5691-496a-ad1e-823969ec8a7f" providerId="AD" clId="Web-{E908C8EF-6CEB-BC1A-4AA1-579749A59DF3}" dt="2023-01-24T18:04:28.757" v="262" actId="1076"/>
        <pc:sldMkLst>
          <pc:docMk/>
          <pc:sldMk cId="2021464977" sldId="262"/>
        </pc:sldMkLst>
        <pc:spChg chg="mod">
          <ac:chgData name="Arthur Emanuel de Oliveira Carosia" userId="S::arthuremanuel.carosia@ifsp.edu.br::32549067-5691-496a-ad1e-823969ec8a7f" providerId="AD" clId="Web-{E908C8EF-6CEB-BC1A-4AA1-579749A59DF3}" dt="2023-01-24T18:03:55.708" v="249"/>
          <ac:spMkLst>
            <pc:docMk/>
            <pc:sldMk cId="2021464977" sldId="262"/>
            <ac:spMk id="2" creationId="{42890AF1-C0B4-5BF5-FA4D-46DB3B594944}"/>
          </ac:spMkLst>
        </pc:spChg>
        <pc:spChg chg="mod">
          <ac:chgData name="Arthur Emanuel de Oliveira Carosia" userId="S::arthuremanuel.carosia@ifsp.edu.br::32549067-5691-496a-ad1e-823969ec8a7f" providerId="AD" clId="Web-{E908C8EF-6CEB-BC1A-4AA1-579749A59DF3}" dt="2023-01-24T18:04:24.960" v="261" actId="14100"/>
          <ac:spMkLst>
            <pc:docMk/>
            <pc:sldMk cId="2021464977" sldId="262"/>
            <ac:spMk id="3" creationId="{1408D36B-2F45-EC0F-6B08-0EF511EA45D2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8:03:55.708" v="249"/>
          <ac:spMkLst>
            <pc:docMk/>
            <pc:sldMk cId="2021464977" sldId="262"/>
            <ac:spMk id="9" creationId="{5E39A796-BE83-48B1-B33F-35C4A32AAB57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8:03:55.708" v="249"/>
          <ac:spMkLst>
            <pc:docMk/>
            <pc:sldMk cId="2021464977" sldId="262"/>
            <ac:spMk id="11" creationId="{72F84B47-E267-4194-8194-831DB7B5547F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8:03:55.708" v="249"/>
          <ac:spMkLst>
            <pc:docMk/>
            <pc:sldMk cId="2021464977" sldId="262"/>
            <ac:spMk id="16" creationId="{68A4132F-DEC6-4332-A00C-A11AD4519B6C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8:03:55.708" v="249"/>
          <ac:spMkLst>
            <pc:docMk/>
            <pc:sldMk cId="2021464977" sldId="262"/>
            <ac:spMk id="18" creationId="{64965EAE-E41A-435F-B993-07E824B6C977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8:03:55.708" v="249"/>
          <ac:spMkLst>
            <pc:docMk/>
            <pc:sldMk cId="2021464977" sldId="262"/>
            <ac:spMk id="20" creationId="{152F8994-E6D4-4311-9548-C3607BC43645}"/>
          </ac:spMkLst>
        </pc:spChg>
        <pc:picChg chg="add mod ord">
          <ac:chgData name="Arthur Emanuel de Oliveira Carosia" userId="S::arthuremanuel.carosia@ifsp.edu.br::32549067-5691-496a-ad1e-823969ec8a7f" providerId="AD" clId="Web-{E908C8EF-6CEB-BC1A-4AA1-579749A59DF3}" dt="2023-01-24T18:04:28.757" v="262" actId="1076"/>
          <ac:picMkLst>
            <pc:docMk/>
            <pc:sldMk cId="2021464977" sldId="262"/>
            <ac:picMk id="4" creationId="{1EC1C9AE-4297-140D-1FF6-D49689DA08AD}"/>
          </ac:picMkLst>
        </pc:picChg>
      </pc:sldChg>
      <pc:sldChg chg="addSp delSp modSp add mod replId setBg">
        <pc:chgData name="Arthur Emanuel de Oliveira Carosia" userId="S::arthuremanuel.carosia@ifsp.edu.br::32549067-5691-496a-ad1e-823969ec8a7f" providerId="AD" clId="Web-{E908C8EF-6CEB-BC1A-4AA1-579749A59DF3}" dt="2023-01-24T18:01:17.274" v="213" actId="20577"/>
        <pc:sldMkLst>
          <pc:docMk/>
          <pc:sldMk cId="1194179489" sldId="263"/>
        </pc:sldMkLst>
        <pc:spChg chg="mod">
          <ac:chgData name="Arthur Emanuel de Oliveira Carosia" userId="S::arthuremanuel.carosia@ifsp.edu.br::32549067-5691-496a-ad1e-823969ec8a7f" providerId="AD" clId="Web-{E908C8EF-6CEB-BC1A-4AA1-579749A59DF3}" dt="2023-01-24T17:57:27.367" v="198" actId="14100"/>
          <ac:spMkLst>
            <pc:docMk/>
            <pc:sldMk cId="1194179489" sldId="263"/>
            <ac:spMk id="2" creationId="{42890AF1-C0B4-5BF5-FA4D-46DB3B594944}"/>
          </ac:spMkLst>
        </pc:spChg>
        <pc:spChg chg="add del mod">
          <ac:chgData name="Arthur Emanuel de Oliveira Carosia" userId="S::arthuremanuel.carosia@ifsp.edu.br::32549067-5691-496a-ad1e-823969ec8a7f" providerId="AD" clId="Web-{E908C8EF-6CEB-BC1A-4AA1-579749A59DF3}" dt="2023-01-24T17:56:22.769" v="179"/>
          <ac:spMkLst>
            <pc:docMk/>
            <pc:sldMk cId="1194179489" sldId="263"/>
            <ac:spMk id="3" creationId="{1408D36B-2F45-EC0F-6B08-0EF511EA45D2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7:56:22.722" v="178"/>
          <ac:spMkLst>
            <pc:docMk/>
            <pc:sldMk cId="1194179489" sldId="263"/>
            <ac:spMk id="6" creationId="{B819A166-7571-4003-A6B8-B62034C3ED30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7:56:17.362" v="176"/>
          <ac:spMkLst>
            <pc:docMk/>
            <pc:sldMk cId="1194179489" sldId="263"/>
            <ac:spMk id="9" creationId="{3A5B4632-C963-4296-86F0-79AA9EA5AE98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7:57:08.647" v="189"/>
          <ac:spMkLst>
            <pc:docMk/>
            <pc:sldMk cId="1194179489" sldId="263"/>
            <ac:spMk id="10" creationId="{BACC6370-2D7E-4714-9D71-7542949D7D5D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7:57:08.647" v="189"/>
          <ac:spMkLst>
            <pc:docMk/>
            <pc:sldMk cId="1194179489" sldId="263"/>
            <ac:spMk id="11" creationId="{F68B3F68-107C-434F-AA38-110D5EA91B85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7:57:08.647" v="189"/>
          <ac:spMkLst>
            <pc:docMk/>
            <pc:sldMk cId="1194179489" sldId="263"/>
            <ac:spMk id="13" creationId="{AAD0DBB9-1A4B-4391-81D4-CB19F9AB918A}"/>
          </ac:spMkLst>
        </pc:spChg>
        <pc:spChg chg="add del">
          <ac:chgData name="Arthur Emanuel de Oliveira Carosia" userId="S::arthuremanuel.carosia@ifsp.edu.br::32549067-5691-496a-ad1e-823969ec8a7f" providerId="AD" clId="Web-{E908C8EF-6CEB-BC1A-4AA1-579749A59DF3}" dt="2023-01-24T17:57:08.647" v="189"/>
          <ac:spMkLst>
            <pc:docMk/>
            <pc:sldMk cId="1194179489" sldId="263"/>
            <ac:spMk id="15" creationId="{063BBA22-50EA-4C4D-BE05-F1CE4E63AA56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7:57:08.647" v="189"/>
          <ac:spMkLst>
            <pc:docMk/>
            <pc:sldMk cId="1194179489" sldId="263"/>
            <ac:spMk id="20" creationId="{1D63C574-BFD2-41A1-A567-B0C3CC7FDD4F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7:57:08.647" v="189"/>
          <ac:spMkLst>
            <pc:docMk/>
            <pc:sldMk cId="1194179489" sldId="263"/>
            <ac:spMk id="22" creationId="{E2A46BAB-8C31-42B2-90E8-B26DD3E81D37}"/>
          </ac:spMkLst>
        </pc:spChg>
        <pc:spChg chg="add mod">
          <ac:chgData name="Arthur Emanuel de Oliveira Carosia" userId="S::arthuremanuel.carosia@ifsp.edu.br::32549067-5691-496a-ad1e-823969ec8a7f" providerId="AD" clId="Web-{E908C8EF-6CEB-BC1A-4AA1-579749A59DF3}" dt="2023-01-24T17:58:07.276" v="211" actId="1076"/>
          <ac:spMkLst>
            <pc:docMk/>
            <pc:sldMk cId="1194179489" sldId="263"/>
            <ac:spMk id="141" creationId="{585BE22A-1519-EF87-F708-89F7B0F906CA}"/>
          </ac:spMkLst>
        </pc:spChg>
        <pc:grpChg chg="add">
          <ac:chgData name="Arthur Emanuel de Oliveira Carosia" userId="S::arthuremanuel.carosia@ifsp.edu.br::32549067-5691-496a-ad1e-823969ec8a7f" providerId="AD" clId="Web-{E908C8EF-6CEB-BC1A-4AA1-579749A59DF3}" dt="2023-01-24T17:57:08.647" v="189"/>
          <ac:grpSpMkLst>
            <pc:docMk/>
            <pc:sldMk cId="1194179489" sldId="263"/>
            <ac:grpSpMk id="24" creationId="{B3F7A3C7-0737-4E57-B30E-8EEFE638B401}"/>
          </ac:grpSpMkLst>
        </pc:grpChg>
        <pc:grpChg chg="add">
          <ac:chgData name="Arthur Emanuel de Oliveira Carosia" userId="S::arthuremanuel.carosia@ifsp.edu.br::32549067-5691-496a-ad1e-823969ec8a7f" providerId="AD" clId="Web-{E908C8EF-6CEB-BC1A-4AA1-579749A59DF3}" dt="2023-01-24T17:57:08.647" v="189"/>
          <ac:grpSpMkLst>
            <pc:docMk/>
            <pc:sldMk cId="1194179489" sldId="263"/>
            <ac:grpSpMk id="28" creationId="{43F5E015-E085-4624-B431-B42414448684}"/>
          </ac:grpSpMkLst>
        </pc:grpChg>
        <pc:graphicFrameChg chg="add del">
          <ac:chgData name="Arthur Emanuel de Oliveira Carosia" userId="S::arthuremanuel.carosia@ifsp.edu.br::32549067-5691-496a-ad1e-823969ec8a7f" providerId="AD" clId="Web-{E908C8EF-6CEB-BC1A-4AA1-579749A59DF3}" dt="2023-01-24T17:56:17.362" v="176"/>
          <ac:graphicFrameMkLst>
            <pc:docMk/>
            <pc:sldMk cId="1194179489" sldId="263"/>
            <ac:graphicFrameMk id="5" creationId="{9DB24DC3-2574-3BC2-A2E3-2E3ECA16AEFE}"/>
          </ac:graphicFrameMkLst>
        </pc:graphicFrameChg>
        <pc:graphicFrameChg chg="add del">
          <ac:chgData name="Arthur Emanuel de Oliveira Carosia" userId="S::arthuremanuel.carosia@ifsp.edu.br::32549067-5691-496a-ad1e-823969ec8a7f" providerId="AD" clId="Web-{E908C8EF-6CEB-BC1A-4AA1-579749A59DF3}" dt="2023-01-24T17:56:22.722" v="178"/>
          <ac:graphicFrameMkLst>
            <pc:docMk/>
            <pc:sldMk cId="1194179489" sldId="263"/>
            <ac:graphicFrameMk id="7" creationId="{2B3C22DD-ED89-D036-67FF-217C6A44D1DD}"/>
          </ac:graphicFrameMkLst>
        </pc:graphicFrameChg>
        <pc:graphicFrameChg chg="add mod modGraphic">
          <ac:chgData name="Arthur Emanuel de Oliveira Carosia" userId="S::arthuremanuel.carosia@ifsp.edu.br::32549067-5691-496a-ad1e-823969ec8a7f" providerId="AD" clId="Web-{E908C8EF-6CEB-BC1A-4AA1-579749A59DF3}" dt="2023-01-24T18:01:17.274" v="213" actId="20577"/>
          <ac:graphicFrameMkLst>
            <pc:docMk/>
            <pc:sldMk cId="1194179489" sldId="263"/>
            <ac:graphicFrameMk id="12" creationId="{51643D20-4FE6-C03B-A849-666143534FE2}"/>
          </ac:graphicFrameMkLst>
        </pc:graphicFrameChg>
      </pc:sldChg>
      <pc:sldChg chg="addSp modSp add mod replId setBg">
        <pc:chgData name="Arthur Emanuel de Oliveira Carosia" userId="S::arthuremanuel.carosia@ifsp.edu.br::32549067-5691-496a-ad1e-823969ec8a7f" providerId="AD" clId="Web-{E908C8EF-6CEB-BC1A-4AA1-579749A59DF3}" dt="2023-01-24T18:23:50.559" v="400" actId="20577"/>
        <pc:sldMkLst>
          <pc:docMk/>
          <pc:sldMk cId="2586423225" sldId="264"/>
        </pc:sldMkLst>
        <pc:spChg chg="mod">
          <ac:chgData name="Arthur Emanuel de Oliveira Carosia" userId="S::arthuremanuel.carosia@ifsp.edu.br::32549067-5691-496a-ad1e-823969ec8a7f" providerId="AD" clId="Web-{E908C8EF-6CEB-BC1A-4AA1-579749A59DF3}" dt="2023-01-24T18:12:14.478" v="314"/>
          <ac:spMkLst>
            <pc:docMk/>
            <pc:sldMk cId="2586423225" sldId="264"/>
            <ac:spMk id="2" creationId="{42890AF1-C0B4-5BF5-FA4D-46DB3B594944}"/>
          </ac:spMkLst>
        </pc:spChg>
        <pc:spChg chg="mod ord">
          <ac:chgData name="Arthur Emanuel de Oliveira Carosia" userId="S::arthuremanuel.carosia@ifsp.edu.br::32549067-5691-496a-ad1e-823969ec8a7f" providerId="AD" clId="Web-{E908C8EF-6CEB-BC1A-4AA1-579749A59DF3}" dt="2023-01-24T18:23:50.559" v="400" actId="20577"/>
          <ac:spMkLst>
            <pc:docMk/>
            <pc:sldMk cId="2586423225" sldId="264"/>
            <ac:spMk id="3" creationId="{1408D36B-2F45-EC0F-6B08-0EF511EA45D2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8:12:14.478" v="314"/>
          <ac:spMkLst>
            <pc:docMk/>
            <pc:sldMk cId="2586423225" sldId="264"/>
            <ac:spMk id="9" creationId="{4038CB10-1F5C-4D54-9DF7-12586DE5B007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8:12:14.478" v="314"/>
          <ac:spMkLst>
            <pc:docMk/>
            <pc:sldMk cId="2586423225" sldId="264"/>
            <ac:spMk id="11" creationId="{36D30126-6314-4A93-B27E-5C66CF781924}"/>
          </ac:spMkLst>
        </pc:spChg>
        <pc:spChg chg="add">
          <ac:chgData name="Arthur Emanuel de Oliveira Carosia" userId="S::arthuremanuel.carosia@ifsp.edu.br::32549067-5691-496a-ad1e-823969ec8a7f" providerId="AD" clId="Web-{E908C8EF-6CEB-BC1A-4AA1-579749A59DF3}" dt="2023-01-24T18:12:14.478" v="314"/>
          <ac:spMkLst>
            <pc:docMk/>
            <pc:sldMk cId="2586423225" sldId="264"/>
            <ac:spMk id="13" creationId="{73ED6512-6858-4552-B699-9A97FE9A4EA2}"/>
          </ac:spMkLst>
        </pc:spChg>
        <pc:picChg chg="add mod">
          <ac:chgData name="Arthur Emanuel de Oliveira Carosia" userId="S::arthuremanuel.carosia@ifsp.edu.br::32549067-5691-496a-ad1e-823969ec8a7f" providerId="AD" clId="Web-{E908C8EF-6CEB-BC1A-4AA1-579749A59DF3}" dt="2023-01-24T18:12:14.478" v="314"/>
          <ac:picMkLst>
            <pc:docMk/>
            <pc:sldMk cId="2586423225" sldId="264"/>
            <ac:picMk id="4" creationId="{84B12953-BD28-8A20-B5A7-680C48132AE6}"/>
          </ac:picMkLst>
        </pc:picChg>
      </pc:sldChg>
      <pc:sldChg chg="modSp new ord">
        <pc:chgData name="Arthur Emanuel de Oliveira Carosia" userId="S::arthuremanuel.carosia@ifsp.edu.br::32549067-5691-496a-ad1e-823969ec8a7f" providerId="AD" clId="Web-{E908C8EF-6CEB-BC1A-4AA1-579749A59DF3}" dt="2023-01-24T18:13:43.843" v="331"/>
        <pc:sldMkLst>
          <pc:docMk/>
          <pc:sldMk cId="2269720291" sldId="265"/>
        </pc:sldMkLst>
        <pc:spChg chg="mod">
          <ac:chgData name="Arthur Emanuel de Oliveira Carosia" userId="S::arthuremanuel.carosia@ifsp.edu.br::32549067-5691-496a-ad1e-823969ec8a7f" providerId="AD" clId="Web-{E908C8EF-6CEB-BC1A-4AA1-579749A59DF3}" dt="2023-01-24T18:06:10.655" v="275" actId="20577"/>
          <ac:spMkLst>
            <pc:docMk/>
            <pc:sldMk cId="2269720291" sldId="265"/>
            <ac:spMk id="2" creationId="{28E90E53-5AF6-6363-45D5-C76770992056}"/>
          </ac:spMkLst>
        </pc:spChg>
        <pc:spChg chg="mod">
          <ac:chgData name="Arthur Emanuel de Oliveira Carosia" userId="S::arthuremanuel.carosia@ifsp.edu.br::32549067-5691-496a-ad1e-823969ec8a7f" providerId="AD" clId="Web-{E908C8EF-6CEB-BC1A-4AA1-579749A59DF3}" dt="2023-01-24T18:06:56.064" v="280" actId="20577"/>
          <ac:spMkLst>
            <pc:docMk/>
            <pc:sldMk cId="2269720291" sldId="265"/>
            <ac:spMk id="3" creationId="{D471B714-E0FA-1479-9B13-5BB92EA42F54}"/>
          </ac:spMkLst>
        </pc:spChg>
      </pc:sldChg>
      <pc:sldChg chg="addSp delSp modSp add del replId">
        <pc:chgData name="Arthur Emanuel de Oliveira Carosia" userId="S::arthuremanuel.carosia@ifsp.edu.br::32549067-5691-496a-ad1e-823969ec8a7f" providerId="AD" clId="Web-{E908C8EF-6CEB-BC1A-4AA1-579749A59DF3}" dt="2023-01-24T18:12:39.511" v="318"/>
        <pc:sldMkLst>
          <pc:docMk/>
          <pc:sldMk cId="185176962" sldId="266"/>
        </pc:sldMkLst>
        <pc:spChg chg="del">
          <ac:chgData name="Arthur Emanuel de Oliveira Carosia" userId="S::arthuremanuel.carosia@ifsp.edu.br::32549067-5691-496a-ad1e-823969ec8a7f" providerId="AD" clId="Web-{E908C8EF-6CEB-BC1A-4AA1-579749A59DF3}" dt="2023-01-24T18:10:23.235" v="301"/>
          <ac:spMkLst>
            <pc:docMk/>
            <pc:sldMk cId="185176962" sldId="266"/>
            <ac:spMk id="3" creationId="{1408D36B-2F45-EC0F-6B08-0EF511EA45D2}"/>
          </ac:spMkLst>
        </pc:spChg>
        <pc:spChg chg="add mod">
          <ac:chgData name="Arthur Emanuel de Oliveira Carosia" userId="S::arthuremanuel.carosia@ifsp.edu.br::32549067-5691-496a-ad1e-823969ec8a7f" providerId="AD" clId="Web-{E908C8EF-6CEB-BC1A-4AA1-579749A59DF3}" dt="2023-01-24T18:12:09.180" v="312"/>
          <ac:spMkLst>
            <pc:docMk/>
            <pc:sldMk cId="185176962" sldId="266"/>
            <ac:spMk id="6" creationId="{6C8C1BE0-12EB-EC9B-EF6E-A6FCC0860382}"/>
          </ac:spMkLst>
        </pc:spChg>
        <pc:picChg chg="add del mod ord">
          <ac:chgData name="Arthur Emanuel de Oliveira Carosia" userId="S::arthuremanuel.carosia@ifsp.edu.br::32549067-5691-496a-ad1e-823969ec8a7f" providerId="AD" clId="Web-{E908C8EF-6CEB-BC1A-4AA1-579749A59DF3}" dt="2023-01-24T18:12:09.180" v="312"/>
          <ac:picMkLst>
            <pc:docMk/>
            <pc:sldMk cId="185176962" sldId="266"/>
            <ac:picMk id="4" creationId="{EEA5FF5D-55B1-CBB7-6629-CD548DBE1AAD}"/>
          </ac:picMkLst>
        </pc:picChg>
      </pc:sldChg>
      <pc:sldChg chg="modSp add">
        <pc:chgData name="Arthur Emanuel de Oliveira Carosia" userId="S::arthuremanuel.carosia@ifsp.edu.br::32549067-5691-496a-ad1e-823969ec8a7f" providerId="AD" clId="Web-{E908C8EF-6CEB-BC1A-4AA1-579749A59DF3}" dt="2023-01-24T18:16:10.588" v="368" actId="14100"/>
        <pc:sldMkLst>
          <pc:docMk/>
          <pc:sldMk cId="1154693184" sldId="266"/>
        </pc:sldMkLst>
        <pc:picChg chg="mod">
          <ac:chgData name="Arthur Emanuel de Oliveira Carosia" userId="S::arthuremanuel.carosia@ifsp.edu.br::32549067-5691-496a-ad1e-823969ec8a7f" providerId="AD" clId="Web-{E908C8EF-6CEB-BC1A-4AA1-579749A59DF3}" dt="2023-01-24T18:16:10.588" v="368" actId="14100"/>
          <ac:picMkLst>
            <pc:docMk/>
            <pc:sldMk cId="1154693184" sldId="266"/>
            <ac:picMk id="4" creationId="{9C9F8ECC-8096-E9FD-BB2B-E474225757C5}"/>
          </ac:picMkLst>
        </pc:picChg>
      </pc:sldChg>
      <pc:sldChg chg="modSp add">
        <pc:chgData name="Arthur Emanuel de Oliveira Carosia" userId="S::arthuremanuel.carosia@ifsp.edu.br::32549067-5691-496a-ad1e-823969ec8a7f" providerId="AD" clId="Web-{E908C8EF-6CEB-BC1A-4AA1-579749A59DF3}" dt="2023-01-24T18:16:17.104" v="370" actId="14100"/>
        <pc:sldMkLst>
          <pc:docMk/>
          <pc:sldMk cId="1678346590" sldId="267"/>
        </pc:sldMkLst>
        <pc:picChg chg="mod">
          <ac:chgData name="Arthur Emanuel de Oliveira Carosia" userId="S::arthuremanuel.carosia@ifsp.edu.br::32549067-5691-496a-ad1e-823969ec8a7f" providerId="AD" clId="Web-{E908C8EF-6CEB-BC1A-4AA1-579749A59DF3}" dt="2023-01-24T18:16:17.104" v="370" actId="14100"/>
          <ac:picMkLst>
            <pc:docMk/>
            <pc:sldMk cId="1678346590" sldId="267"/>
            <ac:picMk id="4" creationId="{E16A728A-FC72-10F9-C3F8-58F9AC10754E}"/>
          </ac:picMkLst>
        </pc:picChg>
      </pc:sldChg>
      <pc:sldChg chg="modSp add">
        <pc:chgData name="Arthur Emanuel de Oliveira Carosia" userId="S::arthuremanuel.carosia@ifsp.edu.br::32549067-5691-496a-ad1e-823969ec8a7f" providerId="AD" clId="Web-{E908C8EF-6CEB-BC1A-4AA1-579749A59DF3}" dt="2023-01-24T18:23:19.931" v="398" actId="20577"/>
        <pc:sldMkLst>
          <pc:docMk/>
          <pc:sldMk cId="393738127" sldId="268"/>
        </pc:sldMkLst>
        <pc:spChg chg="mod">
          <ac:chgData name="Arthur Emanuel de Oliveira Carosia" userId="S::arthuremanuel.carosia@ifsp.edu.br::32549067-5691-496a-ad1e-823969ec8a7f" providerId="AD" clId="Web-{E908C8EF-6CEB-BC1A-4AA1-579749A59DF3}" dt="2023-01-24T18:23:19.931" v="398" actId="20577"/>
          <ac:spMkLst>
            <pc:docMk/>
            <pc:sldMk cId="393738127" sldId="268"/>
            <ac:spMk id="3" creationId="{642A5AA8-FA7D-6013-070C-FE7689A67E13}"/>
          </ac:spMkLst>
        </pc:spChg>
      </pc:sldChg>
      <pc:sldChg chg="modSp new ord modTransition addAnim modAnim">
        <pc:chgData name="Arthur Emanuel de Oliveira Carosia" userId="S::arthuremanuel.carosia@ifsp.edu.br::32549067-5691-496a-ad1e-823969ec8a7f" providerId="AD" clId="Web-{E908C8EF-6CEB-BC1A-4AA1-579749A59DF3}" dt="2023-01-24T18:40:58.413" v="487" actId="20577"/>
        <pc:sldMkLst>
          <pc:docMk/>
          <pc:sldMk cId="354863092" sldId="269"/>
        </pc:sldMkLst>
        <pc:spChg chg="mod">
          <ac:chgData name="Arthur Emanuel de Oliveira Carosia" userId="S::arthuremanuel.carosia@ifsp.edu.br::32549067-5691-496a-ad1e-823969ec8a7f" providerId="AD" clId="Web-{E908C8EF-6CEB-BC1A-4AA1-579749A59DF3}" dt="2023-01-24T18:35:52.251" v="414" actId="20577"/>
          <ac:spMkLst>
            <pc:docMk/>
            <pc:sldMk cId="354863092" sldId="269"/>
            <ac:spMk id="2" creationId="{EA260A58-EBDE-4997-FD1D-D2398DEB1F58}"/>
          </ac:spMkLst>
        </pc:spChg>
        <pc:spChg chg="mod">
          <ac:chgData name="Arthur Emanuel de Oliveira Carosia" userId="S::arthuremanuel.carosia@ifsp.edu.br::32549067-5691-496a-ad1e-823969ec8a7f" providerId="AD" clId="Web-{E908C8EF-6CEB-BC1A-4AA1-579749A59DF3}" dt="2023-01-24T18:40:58.413" v="487" actId="20577"/>
          <ac:spMkLst>
            <pc:docMk/>
            <pc:sldMk cId="354863092" sldId="269"/>
            <ac:spMk id="3" creationId="{A803B60C-D2B4-2D82-36DD-217C60155F93}"/>
          </ac:spMkLst>
        </pc:spChg>
      </pc:sldChg>
      <pc:sldMasterChg chg="del delSldLayout">
        <pc:chgData name="Arthur Emanuel de Oliveira Carosia" userId="S::arthuremanuel.carosia@ifsp.edu.br::32549067-5691-496a-ad1e-823969ec8a7f" providerId="AD" clId="Web-{E908C8EF-6CEB-BC1A-4AA1-579749A59DF3}" dt="2023-01-24T16:14:00.554" v="61"/>
        <pc:sldMasterMkLst>
          <pc:docMk/>
          <pc:sldMasterMk cId="2675746937" sldId="2147483648"/>
        </pc:sldMasterMkLst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 modSldLayout">
        <pc:chgData name="Arthur Emanuel de Oliveira Carosia" userId="S::arthuremanuel.carosia@ifsp.edu.br::32549067-5691-496a-ad1e-823969ec8a7f" providerId="AD" clId="Web-{E908C8EF-6CEB-BC1A-4AA1-579749A59DF3}" dt="2023-01-24T16:14:00.554" v="61"/>
        <pc:sldMasterMkLst>
          <pc:docMk/>
          <pc:sldMasterMk cId="1839368900" sldId="2147483660"/>
        </pc:sldMasterMkLst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1034892221" sldId="2147483661"/>
          </pc:sldLayoutMkLst>
        </pc:sldLayoutChg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3870380809" sldId="2147483662"/>
          </pc:sldLayoutMkLst>
        </pc:sldLayoutChg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3991883216" sldId="2147483663"/>
          </pc:sldLayoutMkLst>
        </pc:sldLayoutChg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3989813596" sldId="2147483664"/>
          </pc:sldLayoutMkLst>
        </pc:sldLayoutChg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344437485" sldId="2147483665"/>
          </pc:sldLayoutMkLst>
        </pc:sldLayoutChg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3208298981" sldId="2147483666"/>
          </pc:sldLayoutMkLst>
        </pc:sldLayoutChg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74081243" sldId="2147483667"/>
          </pc:sldLayoutMkLst>
        </pc:sldLayoutChg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3828983074" sldId="2147483668"/>
          </pc:sldLayoutMkLst>
        </pc:sldLayoutChg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3680917794" sldId="2147483669"/>
          </pc:sldLayoutMkLst>
        </pc:sldLayoutChg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1457707520" sldId="2147483670"/>
          </pc:sldLayoutMkLst>
        </pc:sldLayoutChg>
        <pc:sldLayoutChg chg="add mod replId">
          <pc:chgData name="Arthur Emanuel de Oliveira Carosia" userId="S::arthuremanuel.carosia@ifsp.edu.br::32549067-5691-496a-ad1e-823969ec8a7f" providerId="AD" clId="Web-{E908C8EF-6CEB-BC1A-4AA1-579749A59DF3}" dt="2023-01-24T16:14:00.554" v="61"/>
          <pc:sldLayoutMkLst>
            <pc:docMk/>
            <pc:sldMasterMk cId="1839368900" sldId="2147483660"/>
            <pc:sldLayoutMk cId="3455772704" sldId="2147483671"/>
          </pc:sldLayoutMkLst>
        </pc:sldLayoutChg>
      </pc:sldMasterChg>
    </pc:docChg>
  </pc:docChgLst>
  <pc:docChgLst>
    <pc:chgData name="Arthur Emanuel de Oliveira Carosia" userId="S::arthuremanuel.carosia@ifsp.edu.br::32549067-5691-496a-ad1e-823969ec8a7f" providerId="AD" clId="Web-{DF9DC14D-BCF0-13C4-D0B7-C1270693DC7A}"/>
    <pc:docChg chg="addSld modSld">
      <pc:chgData name="Arthur Emanuel de Oliveira Carosia" userId="S::arthuremanuel.carosia@ifsp.edu.br::32549067-5691-496a-ad1e-823969ec8a7f" providerId="AD" clId="Web-{DF9DC14D-BCF0-13C4-D0B7-C1270693DC7A}" dt="2023-01-24T14:01:33.720" v="12"/>
      <pc:docMkLst>
        <pc:docMk/>
      </pc:docMkLst>
      <pc:sldChg chg="addSp delSp modSp new">
        <pc:chgData name="Arthur Emanuel de Oliveira Carosia" userId="S::arthuremanuel.carosia@ifsp.edu.br::32549067-5691-496a-ad1e-823969ec8a7f" providerId="AD" clId="Web-{DF9DC14D-BCF0-13C4-D0B7-C1270693DC7A}" dt="2023-01-24T14:01:14.939" v="1"/>
        <pc:sldMkLst>
          <pc:docMk/>
          <pc:sldMk cId="86610181" sldId="257"/>
        </pc:sldMkLst>
        <pc:spChg chg="del">
          <ac:chgData name="Arthur Emanuel de Oliveira Carosia" userId="S::arthuremanuel.carosia@ifsp.edu.br::32549067-5691-496a-ad1e-823969ec8a7f" providerId="AD" clId="Web-{DF9DC14D-BCF0-13C4-D0B7-C1270693DC7A}" dt="2023-01-24T14:01:14.939" v="1"/>
          <ac:spMkLst>
            <pc:docMk/>
            <pc:sldMk cId="86610181" sldId="257"/>
            <ac:spMk id="3" creationId="{205D66E2-6504-0DA2-C3DA-091DDC07155C}"/>
          </ac:spMkLst>
        </pc:spChg>
        <pc:picChg chg="add mod ord">
          <ac:chgData name="Arthur Emanuel de Oliveira Carosia" userId="S::arthuremanuel.carosia@ifsp.edu.br::32549067-5691-496a-ad1e-823969ec8a7f" providerId="AD" clId="Web-{DF9DC14D-BCF0-13C4-D0B7-C1270693DC7A}" dt="2023-01-24T14:01:14.939" v="1"/>
          <ac:picMkLst>
            <pc:docMk/>
            <pc:sldMk cId="86610181" sldId="257"/>
            <ac:picMk id="4" creationId="{E16A728A-FC72-10F9-C3F8-58F9AC10754E}"/>
          </ac:picMkLst>
        </pc:picChg>
      </pc:sldChg>
      <pc:sldChg chg="modSp new">
        <pc:chgData name="Arthur Emanuel de Oliveira Carosia" userId="S::arthuremanuel.carosia@ifsp.edu.br::32549067-5691-496a-ad1e-823969ec8a7f" providerId="AD" clId="Web-{DF9DC14D-BCF0-13C4-D0B7-C1270693DC7A}" dt="2023-01-24T14:01:25.845" v="10" actId="20577"/>
        <pc:sldMkLst>
          <pc:docMk/>
          <pc:sldMk cId="1006309581" sldId="258"/>
        </pc:sldMkLst>
        <pc:spChg chg="mod">
          <ac:chgData name="Arthur Emanuel de Oliveira Carosia" userId="S::arthuremanuel.carosia@ifsp.edu.br::32549067-5691-496a-ad1e-823969ec8a7f" providerId="AD" clId="Web-{DF9DC14D-BCF0-13C4-D0B7-C1270693DC7A}" dt="2023-01-24T14:01:25.845" v="10" actId="20577"/>
          <ac:spMkLst>
            <pc:docMk/>
            <pc:sldMk cId="1006309581" sldId="258"/>
            <ac:spMk id="2" creationId="{86996270-314A-FCA2-F5AC-CE83942D2CCE}"/>
          </ac:spMkLst>
        </pc:spChg>
      </pc:sldChg>
      <pc:sldChg chg="addSp delSp modSp new">
        <pc:chgData name="Arthur Emanuel de Oliveira Carosia" userId="S::arthuremanuel.carosia@ifsp.edu.br::32549067-5691-496a-ad1e-823969ec8a7f" providerId="AD" clId="Web-{DF9DC14D-BCF0-13C4-D0B7-C1270693DC7A}" dt="2023-01-24T14:01:33.720" v="12"/>
        <pc:sldMkLst>
          <pc:docMk/>
          <pc:sldMk cId="185078648" sldId="259"/>
        </pc:sldMkLst>
        <pc:spChg chg="del">
          <ac:chgData name="Arthur Emanuel de Oliveira Carosia" userId="S::arthuremanuel.carosia@ifsp.edu.br::32549067-5691-496a-ad1e-823969ec8a7f" providerId="AD" clId="Web-{DF9DC14D-BCF0-13C4-D0B7-C1270693DC7A}" dt="2023-01-24T14:01:33.720" v="12"/>
          <ac:spMkLst>
            <pc:docMk/>
            <pc:sldMk cId="185078648" sldId="259"/>
            <ac:spMk id="3" creationId="{A6D657F1-F0FA-BF75-115A-9086DCF3BBBB}"/>
          </ac:spMkLst>
        </pc:spChg>
        <pc:picChg chg="add mod ord">
          <ac:chgData name="Arthur Emanuel de Oliveira Carosia" userId="S::arthuremanuel.carosia@ifsp.edu.br::32549067-5691-496a-ad1e-823969ec8a7f" providerId="AD" clId="Web-{DF9DC14D-BCF0-13C4-D0B7-C1270693DC7A}" dt="2023-01-24T14:01:33.720" v="12"/>
          <ac:picMkLst>
            <pc:docMk/>
            <pc:sldMk cId="185078648" sldId="259"/>
            <ac:picMk id="4" creationId="{9C9F8ECC-8096-E9FD-BB2B-E474225757C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0007E-898F-4094-A79E-AF11CF830DC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7ACA84-6CFF-4BA2-BE2B-51FD2B7EDD62}">
      <dgm:prSet/>
      <dgm:spPr/>
      <dgm:t>
        <a:bodyPr/>
        <a:lstStyle/>
        <a:p>
          <a:pPr>
            <a:defRPr b="1"/>
          </a:pPr>
          <a:r>
            <a:rPr lang="pt-BR" dirty="0" err="1"/>
            <a:t>Reflex</a:t>
          </a:r>
          <a:r>
            <a:rPr lang="pt-BR" dirty="0"/>
            <a:t> </a:t>
          </a:r>
          <a:r>
            <a:rPr lang="pt-BR" dirty="0" err="1"/>
            <a:t>agents</a:t>
          </a:r>
          <a:endParaRPr lang="en-US" dirty="0" err="1"/>
        </a:p>
      </dgm:t>
    </dgm:pt>
    <dgm:pt modelId="{3C0182BE-1ABB-4ABF-BADB-2B930D25C92B}" type="parTrans" cxnId="{79CCFE21-DAF2-43CE-9FAD-C71FF56C9FFC}">
      <dgm:prSet/>
      <dgm:spPr/>
      <dgm:t>
        <a:bodyPr/>
        <a:lstStyle/>
        <a:p>
          <a:endParaRPr lang="en-US"/>
        </a:p>
      </dgm:t>
    </dgm:pt>
    <dgm:pt modelId="{73E8B6B5-9054-4B5A-8A32-1DBB76E76FE9}" type="sibTrans" cxnId="{79CCFE21-DAF2-43CE-9FAD-C71FF56C9FFC}">
      <dgm:prSet/>
      <dgm:spPr/>
      <dgm:t>
        <a:bodyPr/>
        <a:lstStyle/>
        <a:p>
          <a:endParaRPr lang="en-US"/>
        </a:p>
      </dgm:t>
    </dgm:pt>
    <dgm:pt modelId="{3175A2E3-CC9F-4001-8ECA-AC95931B7D31}">
      <dgm:prSet/>
      <dgm:spPr/>
      <dgm:t>
        <a:bodyPr/>
        <a:lstStyle/>
        <a:p>
          <a:r>
            <a:rPr lang="pt-BR" dirty="0" err="1"/>
            <a:t>only</a:t>
          </a:r>
          <a:r>
            <a:rPr lang="pt-BR" dirty="0"/>
            <a:t> </a:t>
          </a:r>
          <a:r>
            <a:rPr lang="pt-BR" dirty="0" err="1"/>
            <a:t>react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input</a:t>
          </a:r>
          <a:endParaRPr lang="en-US" dirty="0"/>
        </a:p>
      </dgm:t>
    </dgm:pt>
    <dgm:pt modelId="{BC50F917-875F-4904-8366-E0CC1E023D27}" type="parTrans" cxnId="{26B14C4C-BF59-4030-82C7-9000625A241B}">
      <dgm:prSet/>
      <dgm:spPr/>
      <dgm:t>
        <a:bodyPr/>
        <a:lstStyle/>
        <a:p>
          <a:endParaRPr lang="en-US"/>
        </a:p>
      </dgm:t>
    </dgm:pt>
    <dgm:pt modelId="{5BD0B76D-6299-458F-BA22-49EC6F5E3E6E}" type="sibTrans" cxnId="{26B14C4C-BF59-4030-82C7-9000625A241B}">
      <dgm:prSet/>
      <dgm:spPr/>
      <dgm:t>
        <a:bodyPr/>
        <a:lstStyle/>
        <a:p>
          <a:endParaRPr lang="en-US"/>
        </a:p>
      </dgm:t>
    </dgm:pt>
    <dgm:pt modelId="{3E68E76A-9B03-4BCE-8811-BE939E132E00}">
      <dgm:prSet/>
      <dgm:spPr/>
      <dgm:t>
        <a:bodyPr/>
        <a:lstStyle/>
        <a:p>
          <a:pPr>
            <a:defRPr b="1"/>
          </a:pPr>
          <a:r>
            <a:rPr lang="pt-BR" dirty="0" err="1"/>
            <a:t>Agents</a:t>
          </a:r>
          <a:r>
            <a:rPr lang="pt-BR" dirty="0"/>
            <a:t> </a:t>
          </a:r>
          <a:r>
            <a:rPr lang="pt-BR" dirty="0" err="1"/>
            <a:t>with</a:t>
          </a:r>
          <a:r>
            <a:rPr lang="pt-BR" dirty="0"/>
            <a:t> </a:t>
          </a:r>
          <a:r>
            <a:rPr lang="pt-BR" dirty="0" err="1"/>
            <a:t>memory</a:t>
          </a:r>
          <a:endParaRPr lang="en-US" dirty="0" err="1"/>
        </a:p>
      </dgm:t>
    </dgm:pt>
    <dgm:pt modelId="{BE7BF99E-C99D-48B8-B197-908E3B9E3BA0}" type="parTrans" cxnId="{631B985F-5249-4AD1-AF93-631B2094B397}">
      <dgm:prSet/>
      <dgm:spPr/>
      <dgm:t>
        <a:bodyPr/>
        <a:lstStyle/>
        <a:p>
          <a:endParaRPr lang="en-US"/>
        </a:p>
      </dgm:t>
    </dgm:pt>
    <dgm:pt modelId="{B12E4CEB-4B49-4DBC-BB14-F3A6BD1797BC}" type="sibTrans" cxnId="{631B985F-5249-4AD1-AF93-631B2094B397}">
      <dgm:prSet/>
      <dgm:spPr/>
      <dgm:t>
        <a:bodyPr/>
        <a:lstStyle/>
        <a:p>
          <a:endParaRPr lang="en-US"/>
        </a:p>
      </dgm:t>
    </dgm:pt>
    <dgm:pt modelId="{A9186F42-5982-4C4A-87D4-5263B4CC9ED4}">
      <dgm:prSet/>
      <dgm:spPr/>
      <dgm:t>
        <a:bodyPr/>
        <a:lstStyle/>
        <a:p>
          <a:r>
            <a:rPr lang="pt-BR" dirty="0" err="1"/>
            <a:t>can</a:t>
          </a:r>
          <a:r>
            <a:rPr lang="pt-BR" dirty="0"/>
            <a:t> </a:t>
          </a:r>
          <a:r>
            <a:rPr lang="pt-BR" dirty="0" err="1"/>
            <a:t>also</a:t>
          </a:r>
          <a:r>
            <a:rPr lang="pt-BR" dirty="0"/>
            <a:t> include 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past</a:t>
          </a:r>
          <a:r>
            <a:rPr lang="pt-BR" dirty="0"/>
            <a:t> in </a:t>
          </a:r>
          <a:r>
            <a:rPr lang="pt-BR" dirty="0" err="1"/>
            <a:t>their</a:t>
          </a:r>
          <a:r>
            <a:rPr lang="pt-BR" dirty="0"/>
            <a:t> </a:t>
          </a:r>
          <a:r>
            <a:rPr lang="pt-BR" dirty="0" err="1"/>
            <a:t>decisions</a:t>
          </a:r>
          <a:r>
            <a:rPr lang="pt-BR" dirty="0"/>
            <a:t>. </a:t>
          </a:r>
          <a:endParaRPr lang="en-US" dirty="0"/>
        </a:p>
      </dgm:t>
    </dgm:pt>
    <dgm:pt modelId="{6C491AB3-3B77-4C39-8DBE-7E8D518B44B7}" type="parTrans" cxnId="{9BFDC052-4025-445B-AE0F-D4CB32D0718C}">
      <dgm:prSet/>
      <dgm:spPr/>
      <dgm:t>
        <a:bodyPr/>
        <a:lstStyle/>
        <a:p>
          <a:endParaRPr lang="en-US"/>
        </a:p>
      </dgm:t>
    </dgm:pt>
    <dgm:pt modelId="{51EF6637-9A0E-4349-A4CF-C6EAC4D0D60B}" type="sibTrans" cxnId="{9BFDC052-4025-445B-AE0F-D4CB32D0718C}">
      <dgm:prSet/>
      <dgm:spPr/>
      <dgm:t>
        <a:bodyPr/>
        <a:lstStyle/>
        <a:p>
          <a:endParaRPr lang="en-US"/>
        </a:p>
      </dgm:t>
    </dgm:pt>
    <dgm:pt modelId="{A4AFBCF2-C65E-4104-BDEB-392099A5F6D8}">
      <dgm:prSet/>
      <dgm:spPr/>
      <dgm:t>
        <a:bodyPr/>
        <a:lstStyle/>
        <a:p>
          <a:pPr>
            <a:defRPr b="1"/>
          </a:pPr>
          <a:r>
            <a:rPr lang="pt-BR" dirty="0" err="1"/>
            <a:t>Goal-based</a:t>
          </a:r>
          <a:r>
            <a:rPr lang="pt-BR" dirty="0"/>
            <a:t> </a:t>
          </a:r>
          <a:r>
            <a:rPr lang="pt-BR" dirty="0" err="1"/>
            <a:t>agents</a:t>
          </a:r>
          <a:endParaRPr lang="en-US" dirty="0" err="1"/>
        </a:p>
      </dgm:t>
    </dgm:pt>
    <dgm:pt modelId="{008511DB-0E56-4543-B2B7-514794D0366D}" type="parTrans" cxnId="{CD29AF55-DDE3-4942-9C07-E0AE48A63739}">
      <dgm:prSet/>
      <dgm:spPr/>
      <dgm:t>
        <a:bodyPr/>
        <a:lstStyle/>
        <a:p>
          <a:endParaRPr lang="en-US"/>
        </a:p>
      </dgm:t>
    </dgm:pt>
    <dgm:pt modelId="{8AE6CF86-FF88-45B2-9D36-AB98B8E4629F}" type="sibTrans" cxnId="{CD29AF55-DDE3-4942-9C07-E0AE48A63739}">
      <dgm:prSet/>
      <dgm:spPr/>
      <dgm:t>
        <a:bodyPr/>
        <a:lstStyle/>
        <a:p>
          <a:endParaRPr lang="en-US"/>
        </a:p>
      </dgm:t>
    </dgm:pt>
    <dgm:pt modelId="{DFE363F1-DB66-419F-BC5F-24A4B9352FB5}">
      <dgm:prSet/>
      <dgm:spPr/>
      <dgm:t>
        <a:bodyPr/>
        <a:lstStyle/>
        <a:p>
          <a:r>
            <a:rPr lang="pt-BR" dirty="0"/>
            <a:t>maximize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utility</a:t>
          </a:r>
          <a:r>
            <a:rPr lang="pt-BR" dirty="0"/>
            <a:t> </a:t>
          </a:r>
          <a:r>
            <a:rPr lang="pt-BR" dirty="0" err="1"/>
            <a:t>derived</a:t>
          </a:r>
          <a:r>
            <a:rPr lang="pt-BR" dirty="0"/>
            <a:t/>
          </a:r>
          <a:br>
            <a:rPr lang="pt-BR" dirty="0"/>
          </a:br>
          <a:r>
            <a:rPr lang="pt-BR" dirty="0" err="1"/>
            <a:t>from</a:t>
          </a:r>
          <a:r>
            <a:rPr lang="pt-BR" dirty="0"/>
            <a:t> </a:t>
          </a:r>
          <a:r>
            <a:rPr lang="pt-BR" dirty="0" err="1"/>
            <a:t>correct</a:t>
          </a:r>
          <a:r>
            <a:rPr lang="pt-BR" dirty="0"/>
            <a:t> </a:t>
          </a:r>
          <a:r>
            <a:rPr lang="pt-BR" dirty="0" err="1"/>
            <a:t>decisions</a:t>
          </a:r>
          <a:r>
            <a:rPr lang="pt-BR" dirty="0"/>
            <a:t> in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long</a:t>
          </a:r>
          <a:r>
            <a:rPr lang="pt-BR" dirty="0"/>
            <a:t> </a:t>
          </a:r>
          <a:r>
            <a:rPr lang="pt-BR" dirty="0" err="1"/>
            <a:t>term</a:t>
          </a:r>
          <a:r>
            <a:rPr lang="pt-BR" dirty="0"/>
            <a:t>, </a:t>
          </a:r>
          <a:r>
            <a:rPr lang="pt-BR" dirty="0" err="1"/>
            <a:t>that</a:t>
          </a:r>
          <a:r>
            <a:rPr lang="pt-BR" dirty="0"/>
            <a:t> </a:t>
          </a:r>
          <a:r>
            <a:rPr lang="pt-BR" dirty="0" err="1"/>
            <a:t>is</a:t>
          </a:r>
          <a:r>
            <a:rPr lang="pt-BR" dirty="0"/>
            <a:t>, 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average</a:t>
          </a:r>
          <a:r>
            <a:rPr lang="pt-BR" dirty="0"/>
            <a:t> </a:t>
          </a:r>
          <a:br>
            <a:rPr lang="pt-BR" dirty="0"/>
          </a:br>
          <a:endParaRPr lang="pt-BR" dirty="0"/>
        </a:p>
      </dgm:t>
    </dgm:pt>
    <dgm:pt modelId="{67D1959B-687A-4E3E-8D38-59C56251391D}" type="parTrans" cxnId="{52FD27BD-A1BA-44A0-8E79-14F1D39E8E77}">
      <dgm:prSet/>
      <dgm:spPr/>
      <dgm:t>
        <a:bodyPr/>
        <a:lstStyle/>
        <a:p>
          <a:endParaRPr lang="en-US"/>
        </a:p>
      </dgm:t>
    </dgm:pt>
    <dgm:pt modelId="{DAEB00B0-50CD-4B19-9133-58D159E85B29}" type="sibTrans" cxnId="{52FD27BD-A1BA-44A0-8E79-14F1D39E8E77}">
      <dgm:prSet/>
      <dgm:spPr/>
      <dgm:t>
        <a:bodyPr/>
        <a:lstStyle/>
        <a:p>
          <a:endParaRPr lang="en-US"/>
        </a:p>
      </dgm:t>
    </dgm:pt>
    <dgm:pt modelId="{FDAEC98C-4FBD-4BB0-97B8-9B92D9C82479}" type="pres">
      <dgm:prSet presAssocID="{3CB0007E-898F-4094-A79E-AF11CF830DC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B35588-A279-4407-AF53-F443589F701D}" type="pres">
      <dgm:prSet presAssocID="{C97ACA84-6CFF-4BA2-BE2B-51FD2B7EDD62}" presName="parentLin" presStyleCnt="0"/>
      <dgm:spPr/>
    </dgm:pt>
    <dgm:pt modelId="{23C72C73-50DD-458E-92D8-2E7B30680B55}" type="pres">
      <dgm:prSet presAssocID="{C97ACA84-6CFF-4BA2-BE2B-51FD2B7EDD6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D9FA716-4158-44B0-8462-E15266ECCFD0}" type="pres">
      <dgm:prSet presAssocID="{C97ACA84-6CFF-4BA2-BE2B-51FD2B7EDD6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3A20C-AFEF-4C58-8D35-F3B4B9BE8118}" type="pres">
      <dgm:prSet presAssocID="{C97ACA84-6CFF-4BA2-BE2B-51FD2B7EDD62}" presName="negativeSpace" presStyleCnt="0"/>
      <dgm:spPr/>
    </dgm:pt>
    <dgm:pt modelId="{DE2FADD2-F193-4583-84B8-B72682564782}" type="pres">
      <dgm:prSet presAssocID="{C97ACA84-6CFF-4BA2-BE2B-51FD2B7EDD6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70E91-A303-40AA-A070-AC1A8FF5B893}" type="pres">
      <dgm:prSet presAssocID="{73E8B6B5-9054-4B5A-8A32-1DBB76E76FE9}" presName="spaceBetweenRectangles" presStyleCnt="0"/>
      <dgm:spPr/>
    </dgm:pt>
    <dgm:pt modelId="{E7106A0F-221E-4BA0-9CB2-C174CF7E092C}" type="pres">
      <dgm:prSet presAssocID="{3E68E76A-9B03-4BCE-8811-BE939E132E00}" presName="parentLin" presStyleCnt="0"/>
      <dgm:spPr/>
    </dgm:pt>
    <dgm:pt modelId="{039B8E36-D9A4-4292-87C8-41DBBAFDEF2A}" type="pres">
      <dgm:prSet presAssocID="{3E68E76A-9B03-4BCE-8811-BE939E132E0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E7C8850-E50B-4FC0-8692-7CEC472CC6CE}" type="pres">
      <dgm:prSet presAssocID="{3E68E76A-9B03-4BCE-8811-BE939E132E0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D01D8A-A2EF-444D-B6B1-1FF310563528}" type="pres">
      <dgm:prSet presAssocID="{3E68E76A-9B03-4BCE-8811-BE939E132E00}" presName="negativeSpace" presStyleCnt="0"/>
      <dgm:spPr/>
    </dgm:pt>
    <dgm:pt modelId="{3E1855B0-A60F-457D-82A5-A86A89EF56CD}" type="pres">
      <dgm:prSet presAssocID="{3E68E76A-9B03-4BCE-8811-BE939E132E0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98CCC-CFD5-438D-9AFE-EC2BC7BE1511}" type="pres">
      <dgm:prSet presAssocID="{B12E4CEB-4B49-4DBC-BB14-F3A6BD1797BC}" presName="spaceBetweenRectangles" presStyleCnt="0"/>
      <dgm:spPr/>
    </dgm:pt>
    <dgm:pt modelId="{405EBA22-AF8E-4EB5-99BC-E6ACC7F6AA13}" type="pres">
      <dgm:prSet presAssocID="{A4AFBCF2-C65E-4104-BDEB-392099A5F6D8}" presName="parentLin" presStyleCnt="0"/>
      <dgm:spPr/>
    </dgm:pt>
    <dgm:pt modelId="{EAC9111F-B8B0-453F-BA92-7A4DC83A045B}" type="pres">
      <dgm:prSet presAssocID="{A4AFBCF2-C65E-4104-BDEB-392099A5F6D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BE549A56-4C99-47EF-8385-E128376A7B78}" type="pres">
      <dgm:prSet presAssocID="{A4AFBCF2-C65E-4104-BDEB-392099A5F6D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65741-219E-43A9-8E47-DD240DBC6904}" type="pres">
      <dgm:prSet presAssocID="{A4AFBCF2-C65E-4104-BDEB-392099A5F6D8}" presName="negativeSpace" presStyleCnt="0"/>
      <dgm:spPr/>
    </dgm:pt>
    <dgm:pt modelId="{7857548F-9A6E-4CAE-8AAA-FA755BE33438}" type="pres">
      <dgm:prSet presAssocID="{A4AFBCF2-C65E-4104-BDEB-392099A5F6D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44AF1D-D46C-414C-8EF9-E4C72CEBC844}" type="presOf" srcId="{3175A2E3-CC9F-4001-8ECA-AC95931B7D31}" destId="{DE2FADD2-F193-4583-84B8-B72682564782}" srcOrd="0" destOrd="0" presId="urn:microsoft.com/office/officeart/2005/8/layout/list1"/>
    <dgm:cxn modelId="{67C9D2E2-92D3-4FAE-AEA3-6AFD7A63CF1B}" type="presOf" srcId="{3E68E76A-9B03-4BCE-8811-BE939E132E00}" destId="{039B8E36-D9A4-4292-87C8-41DBBAFDEF2A}" srcOrd="0" destOrd="0" presId="urn:microsoft.com/office/officeart/2005/8/layout/list1"/>
    <dgm:cxn modelId="{52FD27BD-A1BA-44A0-8E79-14F1D39E8E77}" srcId="{A4AFBCF2-C65E-4104-BDEB-392099A5F6D8}" destId="{DFE363F1-DB66-419F-BC5F-24A4B9352FB5}" srcOrd="0" destOrd="0" parTransId="{67D1959B-687A-4E3E-8D38-59C56251391D}" sibTransId="{DAEB00B0-50CD-4B19-9133-58D159E85B29}"/>
    <dgm:cxn modelId="{D38386C0-5F05-44B0-9E0C-E223B8846B30}" type="presOf" srcId="{3E68E76A-9B03-4BCE-8811-BE939E132E00}" destId="{CE7C8850-E50B-4FC0-8692-7CEC472CC6CE}" srcOrd="1" destOrd="0" presId="urn:microsoft.com/office/officeart/2005/8/layout/list1"/>
    <dgm:cxn modelId="{F4E9D7B5-A835-4564-B6ED-33D9A059A231}" type="presOf" srcId="{DFE363F1-DB66-419F-BC5F-24A4B9352FB5}" destId="{7857548F-9A6E-4CAE-8AAA-FA755BE33438}" srcOrd="0" destOrd="0" presId="urn:microsoft.com/office/officeart/2005/8/layout/list1"/>
    <dgm:cxn modelId="{9BFDC052-4025-445B-AE0F-D4CB32D0718C}" srcId="{3E68E76A-9B03-4BCE-8811-BE939E132E00}" destId="{A9186F42-5982-4C4A-87D4-5263B4CC9ED4}" srcOrd="0" destOrd="0" parTransId="{6C491AB3-3B77-4C39-8DBE-7E8D518B44B7}" sibTransId="{51EF6637-9A0E-4349-A4CF-C6EAC4D0D60B}"/>
    <dgm:cxn modelId="{56DDC735-7A79-4476-8D70-A6B269ED8044}" type="presOf" srcId="{A9186F42-5982-4C4A-87D4-5263B4CC9ED4}" destId="{3E1855B0-A60F-457D-82A5-A86A89EF56CD}" srcOrd="0" destOrd="0" presId="urn:microsoft.com/office/officeart/2005/8/layout/list1"/>
    <dgm:cxn modelId="{79CCFE21-DAF2-43CE-9FAD-C71FF56C9FFC}" srcId="{3CB0007E-898F-4094-A79E-AF11CF830DC4}" destId="{C97ACA84-6CFF-4BA2-BE2B-51FD2B7EDD62}" srcOrd="0" destOrd="0" parTransId="{3C0182BE-1ABB-4ABF-BADB-2B930D25C92B}" sibTransId="{73E8B6B5-9054-4B5A-8A32-1DBB76E76FE9}"/>
    <dgm:cxn modelId="{DF1BC6E2-828B-4BEE-972D-3D59E27027B3}" type="presOf" srcId="{A4AFBCF2-C65E-4104-BDEB-392099A5F6D8}" destId="{BE549A56-4C99-47EF-8385-E128376A7B78}" srcOrd="1" destOrd="0" presId="urn:microsoft.com/office/officeart/2005/8/layout/list1"/>
    <dgm:cxn modelId="{84012E67-8CF2-4EF7-BE05-BB024D8D29FC}" type="presOf" srcId="{C97ACA84-6CFF-4BA2-BE2B-51FD2B7EDD62}" destId="{23C72C73-50DD-458E-92D8-2E7B30680B55}" srcOrd="0" destOrd="0" presId="urn:microsoft.com/office/officeart/2005/8/layout/list1"/>
    <dgm:cxn modelId="{CD29AF55-DDE3-4942-9C07-E0AE48A63739}" srcId="{3CB0007E-898F-4094-A79E-AF11CF830DC4}" destId="{A4AFBCF2-C65E-4104-BDEB-392099A5F6D8}" srcOrd="2" destOrd="0" parTransId="{008511DB-0E56-4543-B2B7-514794D0366D}" sibTransId="{8AE6CF86-FF88-45B2-9D36-AB98B8E4629F}"/>
    <dgm:cxn modelId="{B9FE1765-EC98-468D-801A-092762FA98A1}" type="presOf" srcId="{3CB0007E-898F-4094-A79E-AF11CF830DC4}" destId="{FDAEC98C-4FBD-4BB0-97B8-9B92D9C82479}" srcOrd="0" destOrd="0" presId="urn:microsoft.com/office/officeart/2005/8/layout/list1"/>
    <dgm:cxn modelId="{F94024C4-9D68-4E4D-9695-5DF3080B50DC}" type="presOf" srcId="{A4AFBCF2-C65E-4104-BDEB-392099A5F6D8}" destId="{EAC9111F-B8B0-453F-BA92-7A4DC83A045B}" srcOrd="0" destOrd="0" presId="urn:microsoft.com/office/officeart/2005/8/layout/list1"/>
    <dgm:cxn modelId="{631B985F-5249-4AD1-AF93-631B2094B397}" srcId="{3CB0007E-898F-4094-A79E-AF11CF830DC4}" destId="{3E68E76A-9B03-4BCE-8811-BE939E132E00}" srcOrd="1" destOrd="0" parTransId="{BE7BF99E-C99D-48B8-B197-908E3B9E3BA0}" sibTransId="{B12E4CEB-4B49-4DBC-BB14-F3A6BD1797BC}"/>
    <dgm:cxn modelId="{26B14C4C-BF59-4030-82C7-9000625A241B}" srcId="{C97ACA84-6CFF-4BA2-BE2B-51FD2B7EDD62}" destId="{3175A2E3-CC9F-4001-8ECA-AC95931B7D31}" srcOrd="0" destOrd="0" parTransId="{BC50F917-875F-4904-8366-E0CC1E023D27}" sibTransId="{5BD0B76D-6299-458F-BA22-49EC6F5E3E6E}"/>
    <dgm:cxn modelId="{93FE0292-02D8-42A9-8C55-FB878AC9B542}" type="presOf" srcId="{C97ACA84-6CFF-4BA2-BE2B-51FD2B7EDD62}" destId="{3D9FA716-4158-44B0-8462-E15266ECCFD0}" srcOrd="1" destOrd="0" presId="urn:microsoft.com/office/officeart/2005/8/layout/list1"/>
    <dgm:cxn modelId="{0197F127-ACF2-4C54-BFC4-78E652884D85}" type="presParOf" srcId="{FDAEC98C-4FBD-4BB0-97B8-9B92D9C82479}" destId="{3DB35588-A279-4407-AF53-F443589F701D}" srcOrd="0" destOrd="0" presId="urn:microsoft.com/office/officeart/2005/8/layout/list1"/>
    <dgm:cxn modelId="{1BD783BA-3118-4238-8E16-F4583D36CBC6}" type="presParOf" srcId="{3DB35588-A279-4407-AF53-F443589F701D}" destId="{23C72C73-50DD-458E-92D8-2E7B30680B55}" srcOrd="0" destOrd="0" presId="urn:microsoft.com/office/officeart/2005/8/layout/list1"/>
    <dgm:cxn modelId="{E306995F-7E4F-408F-AEA3-C9E622973260}" type="presParOf" srcId="{3DB35588-A279-4407-AF53-F443589F701D}" destId="{3D9FA716-4158-44B0-8462-E15266ECCFD0}" srcOrd="1" destOrd="0" presId="urn:microsoft.com/office/officeart/2005/8/layout/list1"/>
    <dgm:cxn modelId="{23A9EC36-FB58-4B94-A7B0-C3D1AFB3EDB3}" type="presParOf" srcId="{FDAEC98C-4FBD-4BB0-97B8-9B92D9C82479}" destId="{6823A20C-AFEF-4C58-8D35-F3B4B9BE8118}" srcOrd="1" destOrd="0" presId="urn:microsoft.com/office/officeart/2005/8/layout/list1"/>
    <dgm:cxn modelId="{CDA86352-5787-421B-A404-C3F919063D0B}" type="presParOf" srcId="{FDAEC98C-4FBD-4BB0-97B8-9B92D9C82479}" destId="{DE2FADD2-F193-4583-84B8-B72682564782}" srcOrd="2" destOrd="0" presId="urn:microsoft.com/office/officeart/2005/8/layout/list1"/>
    <dgm:cxn modelId="{7E7071E5-B7BC-4C0D-9CCF-E5506AA69215}" type="presParOf" srcId="{FDAEC98C-4FBD-4BB0-97B8-9B92D9C82479}" destId="{0AF70E91-A303-40AA-A070-AC1A8FF5B893}" srcOrd="3" destOrd="0" presId="urn:microsoft.com/office/officeart/2005/8/layout/list1"/>
    <dgm:cxn modelId="{8E948376-36D4-459E-A5BC-1AEA26E17260}" type="presParOf" srcId="{FDAEC98C-4FBD-4BB0-97B8-9B92D9C82479}" destId="{E7106A0F-221E-4BA0-9CB2-C174CF7E092C}" srcOrd="4" destOrd="0" presId="urn:microsoft.com/office/officeart/2005/8/layout/list1"/>
    <dgm:cxn modelId="{CFA3B023-E9CE-4087-9285-8CC6872F66FE}" type="presParOf" srcId="{E7106A0F-221E-4BA0-9CB2-C174CF7E092C}" destId="{039B8E36-D9A4-4292-87C8-41DBBAFDEF2A}" srcOrd="0" destOrd="0" presId="urn:microsoft.com/office/officeart/2005/8/layout/list1"/>
    <dgm:cxn modelId="{2DE030F7-7488-492A-B2D9-98DA618DF8AE}" type="presParOf" srcId="{E7106A0F-221E-4BA0-9CB2-C174CF7E092C}" destId="{CE7C8850-E50B-4FC0-8692-7CEC472CC6CE}" srcOrd="1" destOrd="0" presId="urn:microsoft.com/office/officeart/2005/8/layout/list1"/>
    <dgm:cxn modelId="{6CEADAD4-9969-47DC-AC38-E940D8168931}" type="presParOf" srcId="{FDAEC98C-4FBD-4BB0-97B8-9B92D9C82479}" destId="{01D01D8A-A2EF-444D-B6B1-1FF310563528}" srcOrd="5" destOrd="0" presId="urn:microsoft.com/office/officeart/2005/8/layout/list1"/>
    <dgm:cxn modelId="{66AECE7A-8BC8-4943-B90A-BA59229D73B2}" type="presParOf" srcId="{FDAEC98C-4FBD-4BB0-97B8-9B92D9C82479}" destId="{3E1855B0-A60F-457D-82A5-A86A89EF56CD}" srcOrd="6" destOrd="0" presId="urn:microsoft.com/office/officeart/2005/8/layout/list1"/>
    <dgm:cxn modelId="{052FAAD3-EB74-447A-8F46-381F527DD7BD}" type="presParOf" srcId="{FDAEC98C-4FBD-4BB0-97B8-9B92D9C82479}" destId="{93D98CCC-CFD5-438D-9AFE-EC2BC7BE1511}" srcOrd="7" destOrd="0" presId="urn:microsoft.com/office/officeart/2005/8/layout/list1"/>
    <dgm:cxn modelId="{89C67336-FE47-4B22-A18B-4E5E586F6E36}" type="presParOf" srcId="{FDAEC98C-4FBD-4BB0-97B8-9B92D9C82479}" destId="{405EBA22-AF8E-4EB5-99BC-E6ACC7F6AA13}" srcOrd="8" destOrd="0" presId="urn:microsoft.com/office/officeart/2005/8/layout/list1"/>
    <dgm:cxn modelId="{CC379FB8-F07A-430C-A3FE-B45307D48769}" type="presParOf" srcId="{405EBA22-AF8E-4EB5-99BC-E6ACC7F6AA13}" destId="{EAC9111F-B8B0-453F-BA92-7A4DC83A045B}" srcOrd="0" destOrd="0" presId="urn:microsoft.com/office/officeart/2005/8/layout/list1"/>
    <dgm:cxn modelId="{C05A0643-843E-472E-90F0-29729D07C4A1}" type="presParOf" srcId="{405EBA22-AF8E-4EB5-99BC-E6ACC7F6AA13}" destId="{BE549A56-4C99-47EF-8385-E128376A7B78}" srcOrd="1" destOrd="0" presId="urn:microsoft.com/office/officeart/2005/8/layout/list1"/>
    <dgm:cxn modelId="{6544FB75-9B85-4190-9812-84655F435A5E}" type="presParOf" srcId="{FDAEC98C-4FBD-4BB0-97B8-9B92D9C82479}" destId="{87865741-219E-43A9-8E47-DD240DBC6904}" srcOrd="9" destOrd="0" presId="urn:microsoft.com/office/officeart/2005/8/layout/list1"/>
    <dgm:cxn modelId="{771F5B05-E387-44A4-9C17-D3972D989195}" type="presParOf" srcId="{FDAEC98C-4FBD-4BB0-97B8-9B92D9C82479}" destId="{7857548F-9A6E-4CAE-8AAA-FA755BE33438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FADD2-F193-4583-84B8-B72682564782}">
      <dsp:nvSpPr>
        <dsp:cNvPr id="0" name=""/>
        <dsp:cNvSpPr/>
      </dsp:nvSpPr>
      <dsp:spPr>
        <a:xfrm>
          <a:off x="0" y="474951"/>
          <a:ext cx="6367912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541528" rIns="49422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 err="1"/>
            <a:t>only</a:t>
          </a:r>
          <a:r>
            <a:rPr lang="pt-BR" sz="2600" kern="1200" dirty="0"/>
            <a:t> </a:t>
          </a:r>
          <a:r>
            <a:rPr lang="pt-BR" sz="2600" kern="1200" dirty="0" err="1"/>
            <a:t>react</a:t>
          </a:r>
          <a:r>
            <a:rPr lang="pt-BR" sz="2600" kern="1200" dirty="0"/>
            <a:t> </a:t>
          </a:r>
          <a:r>
            <a:rPr lang="pt-BR" sz="2600" kern="1200" dirty="0" err="1"/>
            <a:t>to</a:t>
          </a:r>
          <a:r>
            <a:rPr lang="pt-BR" sz="2600" kern="1200" dirty="0"/>
            <a:t> input</a:t>
          </a:r>
          <a:endParaRPr lang="en-US" sz="2600" kern="1200" dirty="0"/>
        </a:p>
      </dsp:txBody>
      <dsp:txXfrm>
        <a:off x="0" y="474951"/>
        <a:ext cx="6367912" cy="1105650"/>
      </dsp:txXfrm>
    </dsp:sp>
    <dsp:sp modelId="{3D9FA716-4158-44B0-8462-E15266ECCFD0}">
      <dsp:nvSpPr>
        <dsp:cNvPr id="0" name=""/>
        <dsp:cNvSpPr/>
      </dsp:nvSpPr>
      <dsp:spPr>
        <a:xfrm>
          <a:off x="318395" y="91191"/>
          <a:ext cx="4457539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600" kern="1200" dirty="0" err="1"/>
            <a:t>Reflex</a:t>
          </a:r>
          <a:r>
            <a:rPr lang="pt-BR" sz="2600" kern="1200" dirty="0"/>
            <a:t> </a:t>
          </a:r>
          <a:r>
            <a:rPr lang="pt-BR" sz="2600" kern="1200" dirty="0" err="1"/>
            <a:t>agents</a:t>
          </a:r>
          <a:endParaRPr lang="en-US" sz="2600" kern="1200" dirty="0" err="1"/>
        </a:p>
      </dsp:txBody>
      <dsp:txXfrm>
        <a:off x="355862" y="128658"/>
        <a:ext cx="4382605" cy="692586"/>
      </dsp:txXfrm>
    </dsp:sp>
    <dsp:sp modelId="{3E1855B0-A60F-457D-82A5-A86A89EF56CD}">
      <dsp:nvSpPr>
        <dsp:cNvPr id="0" name=""/>
        <dsp:cNvSpPr/>
      </dsp:nvSpPr>
      <dsp:spPr>
        <a:xfrm>
          <a:off x="0" y="2104761"/>
          <a:ext cx="6367912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541528" rIns="49422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 err="1"/>
            <a:t>can</a:t>
          </a:r>
          <a:r>
            <a:rPr lang="pt-BR" sz="2600" kern="1200" dirty="0"/>
            <a:t> </a:t>
          </a:r>
          <a:r>
            <a:rPr lang="pt-BR" sz="2600" kern="1200" dirty="0" err="1"/>
            <a:t>also</a:t>
          </a:r>
          <a:r>
            <a:rPr lang="pt-BR" sz="2600" kern="1200" dirty="0"/>
            <a:t> include </a:t>
          </a:r>
          <a:r>
            <a:rPr lang="pt-BR" sz="2600" kern="1200" dirty="0" err="1"/>
            <a:t>the</a:t>
          </a:r>
          <a:r>
            <a:rPr lang="pt-BR" sz="2600" kern="1200" dirty="0"/>
            <a:t> </a:t>
          </a:r>
          <a:r>
            <a:rPr lang="pt-BR" sz="2600" kern="1200" dirty="0" err="1"/>
            <a:t>past</a:t>
          </a:r>
          <a:r>
            <a:rPr lang="pt-BR" sz="2600" kern="1200" dirty="0"/>
            <a:t> in </a:t>
          </a:r>
          <a:r>
            <a:rPr lang="pt-BR" sz="2600" kern="1200" dirty="0" err="1"/>
            <a:t>their</a:t>
          </a:r>
          <a:r>
            <a:rPr lang="pt-BR" sz="2600" kern="1200" dirty="0"/>
            <a:t> </a:t>
          </a:r>
          <a:r>
            <a:rPr lang="pt-BR" sz="2600" kern="1200" dirty="0" err="1"/>
            <a:t>decisions</a:t>
          </a:r>
          <a:r>
            <a:rPr lang="pt-BR" sz="2600" kern="1200" dirty="0"/>
            <a:t>. </a:t>
          </a:r>
          <a:endParaRPr lang="en-US" sz="2600" kern="1200" dirty="0"/>
        </a:p>
      </dsp:txBody>
      <dsp:txXfrm>
        <a:off x="0" y="2104761"/>
        <a:ext cx="6367912" cy="1474200"/>
      </dsp:txXfrm>
    </dsp:sp>
    <dsp:sp modelId="{CE7C8850-E50B-4FC0-8692-7CEC472CC6CE}">
      <dsp:nvSpPr>
        <dsp:cNvPr id="0" name=""/>
        <dsp:cNvSpPr/>
      </dsp:nvSpPr>
      <dsp:spPr>
        <a:xfrm>
          <a:off x="318395" y="1721001"/>
          <a:ext cx="4457539" cy="767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600" kern="1200" dirty="0" err="1"/>
            <a:t>Agents</a:t>
          </a:r>
          <a:r>
            <a:rPr lang="pt-BR" sz="2600" kern="1200" dirty="0"/>
            <a:t> </a:t>
          </a:r>
          <a:r>
            <a:rPr lang="pt-BR" sz="2600" kern="1200" dirty="0" err="1"/>
            <a:t>with</a:t>
          </a:r>
          <a:r>
            <a:rPr lang="pt-BR" sz="2600" kern="1200" dirty="0"/>
            <a:t> </a:t>
          </a:r>
          <a:r>
            <a:rPr lang="pt-BR" sz="2600" kern="1200" dirty="0" err="1"/>
            <a:t>memory</a:t>
          </a:r>
          <a:endParaRPr lang="en-US" sz="2600" kern="1200" dirty="0" err="1"/>
        </a:p>
      </dsp:txBody>
      <dsp:txXfrm>
        <a:off x="355862" y="1758468"/>
        <a:ext cx="4382605" cy="692586"/>
      </dsp:txXfrm>
    </dsp:sp>
    <dsp:sp modelId="{7857548F-9A6E-4CAE-8AAA-FA755BE33438}">
      <dsp:nvSpPr>
        <dsp:cNvPr id="0" name=""/>
        <dsp:cNvSpPr/>
      </dsp:nvSpPr>
      <dsp:spPr>
        <a:xfrm>
          <a:off x="0" y="4103121"/>
          <a:ext cx="6367912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541528" rIns="494221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600" kern="1200" dirty="0"/>
            <a:t>maximize </a:t>
          </a:r>
          <a:r>
            <a:rPr lang="pt-BR" sz="2600" kern="1200" dirty="0" err="1"/>
            <a:t>the</a:t>
          </a:r>
          <a:r>
            <a:rPr lang="pt-BR" sz="2600" kern="1200" dirty="0"/>
            <a:t> </a:t>
          </a:r>
          <a:r>
            <a:rPr lang="pt-BR" sz="2600" kern="1200" dirty="0" err="1"/>
            <a:t>utility</a:t>
          </a:r>
          <a:r>
            <a:rPr lang="pt-BR" sz="2600" kern="1200" dirty="0"/>
            <a:t> </a:t>
          </a:r>
          <a:r>
            <a:rPr lang="pt-BR" sz="2600" kern="1200" dirty="0" err="1"/>
            <a:t>derived</a:t>
          </a:r>
          <a:br>
            <a:rPr lang="pt-BR" sz="2600" kern="1200" dirty="0"/>
          </a:br>
          <a:r>
            <a:rPr lang="pt-BR" sz="2600" kern="1200" dirty="0" err="1"/>
            <a:t>from</a:t>
          </a:r>
          <a:r>
            <a:rPr lang="pt-BR" sz="2600" kern="1200" dirty="0"/>
            <a:t> </a:t>
          </a:r>
          <a:r>
            <a:rPr lang="pt-BR" sz="2600" kern="1200" dirty="0" err="1"/>
            <a:t>correct</a:t>
          </a:r>
          <a:r>
            <a:rPr lang="pt-BR" sz="2600" kern="1200" dirty="0"/>
            <a:t> </a:t>
          </a:r>
          <a:r>
            <a:rPr lang="pt-BR" sz="2600" kern="1200" dirty="0" err="1"/>
            <a:t>decisions</a:t>
          </a:r>
          <a:r>
            <a:rPr lang="pt-BR" sz="2600" kern="1200" dirty="0"/>
            <a:t> in </a:t>
          </a:r>
          <a:r>
            <a:rPr lang="pt-BR" sz="2600" kern="1200" dirty="0" err="1"/>
            <a:t>the</a:t>
          </a:r>
          <a:r>
            <a:rPr lang="pt-BR" sz="2600" kern="1200" dirty="0"/>
            <a:t> </a:t>
          </a:r>
          <a:r>
            <a:rPr lang="pt-BR" sz="2600" kern="1200" dirty="0" err="1"/>
            <a:t>long</a:t>
          </a:r>
          <a:r>
            <a:rPr lang="pt-BR" sz="2600" kern="1200" dirty="0"/>
            <a:t> </a:t>
          </a:r>
          <a:r>
            <a:rPr lang="pt-BR" sz="2600" kern="1200" dirty="0" err="1"/>
            <a:t>term</a:t>
          </a:r>
          <a:r>
            <a:rPr lang="pt-BR" sz="2600" kern="1200" dirty="0"/>
            <a:t>, </a:t>
          </a:r>
          <a:r>
            <a:rPr lang="pt-BR" sz="2600" kern="1200" dirty="0" err="1"/>
            <a:t>that</a:t>
          </a:r>
          <a:r>
            <a:rPr lang="pt-BR" sz="2600" kern="1200" dirty="0"/>
            <a:t> </a:t>
          </a:r>
          <a:r>
            <a:rPr lang="pt-BR" sz="2600" kern="1200" dirty="0" err="1"/>
            <a:t>is</a:t>
          </a:r>
          <a:r>
            <a:rPr lang="pt-BR" sz="2600" kern="1200" dirty="0"/>
            <a:t>, </a:t>
          </a:r>
          <a:r>
            <a:rPr lang="pt-BR" sz="2600" kern="1200" dirty="0" err="1"/>
            <a:t>on</a:t>
          </a:r>
          <a:r>
            <a:rPr lang="pt-BR" sz="2600" kern="1200" dirty="0"/>
            <a:t> </a:t>
          </a:r>
          <a:r>
            <a:rPr lang="pt-BR" sz="2600" kern="1200" dirty="0" err="1"/>
            <a:t>average</a:t>
          </a:r>
          <a:r>
            <a:rPr lang="pt-BR" sz="2600" kern="1200" dirty="0"/>
            <a:t> </a:t>
          </a:r>
          <a:br>
            <a:rPr lang="pt-BR" sz="2600" kern="1200" dirty="0"/>
          </a:br>
          <a:endParaRPr lang="pt-BR" sz="2600" kern="1200" dirty="0"/>
        </a:p>
      </dsp:txBody>
      <dsp:txXfrm>
        <a:off x="0" y="4103121"/>
        <a:ext cx="6367912" cy="2211300"/>
      </dsp:txXfrm>
    </dsp:sp>
    <dsp:sp modelId="{BE549A56-4C99-47EF-8385-E128376A7B78}">
      <dsp:nvSpPr>
        <dsp:cNvPr id="0" name=""/>
        <dsp:cNvSpPr/>
      </dsp:nvSpPr>
      <dsp:spPr>
        <a:xfrm>
          <a:off x="318395" y="3719361"/>
          <a:ext cx="4457539" cy="767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600" kern="1200" dirty="0" err="1"/>
            <a:t>Goal-based</a:t>
          </a:r>
          <a:r>
            <a:rPr lang="pt-BR" sz="2600" kern="1200" dirty="0"/>
            <a:t> </a:t>
          </a:r>
          <a:r>
            <a:rPr lang="pt-BR" sz="2600" kern="1200" dirty="0" err="1"/>
            <a:t>agents</a:t>
          </a:r>
          <a:endParaRPr lang="en-US" sz="2600" kern="1200" dirty="0" err="1"/>
        </a:p>
      </dsp:txBody>
      <dsp:txXfrm>
        <a:off x="355862" y="3756828"/>
        <a:ext cx="438260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3489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770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577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038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9188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981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4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829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408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2898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809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393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m robô com face humana">
            <a:extLst>
              <a:ext uri="{FF2B5EF4-FFF2-40B4-BE49-F238E27FC236}">
                <a16:creationId xmlns="" xmlns:a16="http://schemas.microsoft.com/office/drawing/2014/main" id="{EDCE4C65-4014-C684-740E-8573A44B5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dirty="0" err="1"/>
              <a:t>Agentes</a:t>
            </a:r>
            <a:r>
              <a:rPr lang="en-US" sz="4800" dirty="0"/>
              <a:t>, Sistemas </a:t>
            </a:r>
            <a:r>
              <a:rPr lang="en-US" sz="4800" dirty="0" err="1"/>
              <a:t>Baseados</a:t>
            </a:r>
            <a:r>
              <a:rPr lang="en-US" sz="4800" dirty="0"/>
              <a:t> </a:t>
            </a:r>
            <a:r>
              <a:rPr lang="en-US" sz="4800" dirty="0" err="1"/>
              <a:t>em</a:t>
            </a:r>
            <a:r>
              <a:rPr lang="en-US" sz="4800" dirty="0"/>
              <a:t> </a:t>
            </a:r>
            <a:r>
              <a:rPr lang="en-US" sz="4800" dirty="0" err="1"/>
              <a:t>Conhecimento</a:t>
            </a:r>
            <a:r>
              <a:rPr lang="en-US" sz="4800" dirty="0"/>
              <a:t> e </a:t>
            </a:r>
            <a:r>
              <a:rPr lang="en-US" sz="4800" dirty="0" err="1"/>
              <a:t>Paradigmas</a:t>
            </a:r>
            <a:endParaRPr lang="en-US" sz="4800" dirty="0" err="1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Prof. Dr. Arthur Emanuel de Oliveira Carosia</a:t>
            </a:r>
          </a:p>
        </p:txBody>
      </p:sp>
      <p:sp>
        <p:nvSpPr>
          <p:cNvPr id="4" name="CaixaDeTexto 1">
            <a:extLst>
              <a:ext uri="{FF2B5EF4-FFF2-40B4-BE49-F238E27FC236}">
                <a16:creationId xmlns="" xmlns:a16="http://schemas.microsoft.com/office/drawing/2014/main" id="{37552C63-ED5A-80BB-1D86-5D7BCB31C34B}"/>
              </a:ext>
            </a:extLst>
          </p:cNvPr>
          <p:cNvSpPr txBox="1"/>
          <p:nvPr/>
        </p:nvSpPr>
        <p:spPr>
          <a:xfrm>
            <a:off x="9842739" y="5241985"/>
            <a:ext cx="2743200" cy="16927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de-DE" sz="1400" b="1" dirty="0" err="1">
                <a:solidFill>
                  <a:srgbClr val="1D242E"/>
                </a:solidFill>
              </a:rPr>
              <a:t>Agradecimentos</a:t>
            </a:r>
            <a:r>
              <a:rPr lang="de-DE" sz="1400" dirty="0">
                <a:solidFill>
                  <a:srgbClr val="1D242E"/>
                </a:solidFill>
              </a:rPr>
              <a:t>: </a:t>
            </a:r>
            <a:endParaRPr lang="pt-BR" sz="1400">
              <a:solidFill>
                <a:srgbClr val="000000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sz="1400" dirty="0" err="1">
                <a:solidFill>
                  <a:srgbClr val="1D242E"/>
                </a:solidFill>
              </a:rPr>
              <a:t>Ederson</a:t>
            </a:r>
            <a:r>
              <a:rPr lang="de-DE" sz="1400" dirty="0">
                <a:solidFill>
                  <a:srgbClr val="1D242E"/>
                </a:solidFill>
              </a:rPr>
              <a:t> Borges</a:t>
            </a:r>
            <a:endParaRPr lang="de-DE" sz="1400">
              <a:solidFill>
                <a:srgbClr val="1D242E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sz="1400" dirty="0">
                <a:solidFill>
                  <a:srgbClr val="1D242E"/>
                </a:solidFill>
              </a:rPr>
              <a:t>Francisco N. B. Gois</a:t>
            </a:r>
            <a:endParaRPr lang="pt-BR" sz="1400">
              <a:solidFill>
                <a:srgbClr val="000000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sz="1400" dirty="0" err="1">
                <a:solidFill>
                  <a:srgbClr val="1D242E"/>
                </a:solidFill>
              </a:rPr>
              <a:t>Ilaim</a:t>
            </a:r>
            <a:r>
              <a:rPr lang="de-DE" sz="1400" dirty="0">
                <a:solidFill>
                  <a:srgbClr val="1D242E"/>
                </a:solidFill>
              </a:rPr>
              <a:t> C. Jr.</a:t>
            </a:r>
            <a:endParaRPr lang="pt-BR" sz="1400">
              <a:solidFill>
                <a:srgbClr val="000000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de-DE" sz="1400" dirty="0" err="1">
                <a:solidFill>
                  <a:srgbClr val="1D242E"/>
                </a:solidFill>
              </a:rPr>
              <a:t>Universidade</a:t>
            </a:r>
            <a:r>
              <a:rPr lang="de-DE" sz="1400" dirty="0">
                <a:solidFill>
                  <a:srgbClr val="1D242E"/>
                </a:solidFill>
              </a:rPr>
              <a:t> da </a:t>
            </a:r>
            <a:r>
              <a:rPr lang="de-DE" sz="1400" dirty="0" err="1">
                <a:solidFill>
                  <a:srgbClr val="1D242E"/>
                </a:solidFill>
              </a:rPr>
              <a:t>Califórnia</a:t>
            </a:r>
            <a:r>
              <a:rPr lang="de-DE" sz="1400" dirty="0">
                <a:solidFill>
                  <a:srgbClr val="1D242E"/>
                </a:solidFill>
              </a:rPr>
              <a:t>, Berkeley</a:t>
            </a:r>
            <a:endParaRPr lang="pt-BR" sz="1400"/>
          </a:p>
        </p:txBody>
      </p:sp>
    </p:spTree>
    <p:extLst>
      <p:ext uri="{BB962C8B-B14F-4D97-AF65-F5344CB8AC3E}">
        <p14:creationId xmlns=""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44E34D2-C0FB-C51A-3701-0522E645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="" xmlns:a16="http://schemas.microsoft.com/office/drawing/2014/main" id="{E16A728A-FC72-10F9-C3F8-58F9AC107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22" y="-445997"/>
            <a:ext cx="10511277" cy="7902544"/>
          </a:xfrm>
        </p:spPr>
      </p:pic>
    </p:spTree>
    <p:extLst>
      <p:ext uri="{BB962C8B-B14F-4D97-AF65-F5344CB8AC3E}">
        <p14:creationId xmlns="" xmlns:p14="http://schemas.microsoft.com/office/powerpoint/2010/main" val="167834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56B96C5-E3BB-06C0-7D4B-84FA6E44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="" xmlns:a16="http://schemas.microsoft.com/office/drawing/2014/main" id="{9C9F8ECC-8096-E9FD-BB2B-E47422575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247" y="-417243"/>
            <a:ext cx="10281240" cy="7701262"/>
          </a:xfrm>
        </p:spPr>
      </p:pic>
    </p:spTree>
    <p:extLst>
      <p:ext uri="{BB962C8B-B14F-4D97-AF65-F5344CB8AC3E}">
        <p14:creationId xmlns="" xmlns:p14="http://schemas.microsoft.com/office/powerpoint/2010/main" val="1154693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Imagine dois agentes: um gato e um rato. </a:t>
            </a:r>
          </a:p>
          <a:p>
            <a:r>
              <a:rPr lang="pt-BR" dirty="0" smtClean="0"/>
              <a:t>Ambos estão sobre um ambiente em que a posição de cada elemento é representada pelo par ordenado (x,y).</a:t>
            </a:r>
          </a:p>
          <a:p>
            <a:r>
              <a:rPr lang="pt-BR" dirty="0" smtClean="0"/>
              <a:t>Implemente um programa em Python que, dada as posições do gato e do rato, calcule: </a:t>
            </a:r>
          </a:p>
          <a:p>
            <a:pPr lvl="1"/>
            <a:r>
              <a:rPr lang="pt-BR" dirty="0" smtClean="0"/>
              <a:t>Qual a distância euclidiana entre o gato e o rato?</a:t>
            </a:r>
          </a:p>
          <a:p>
            <a:pPr lvl="1"/>
            <a:r>
              <a:rPr lang="pt-BR" dirty="0" smtClean="0"/>
              <a:t>Quantas casa o gato deve andar em cada uma das coordenadas para capturar o rato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Considerando que o gato não anda uma distância maior do que 10 atrás do gato, exibir se o gato irá ou não perseguir </a:t>
            </a:r>
            <a:r>
              <a:rPr lang="pt-BR" smtClean="0"/>
              <a:t>o rato.</a:t>
            </a:r>
            <a:endParaRPr lang="pt-BR" dirty="0" smtClean="0"/>
          </a:p>
          <a:p>
            <a:pPr lvl="1"/>
            <a:r>
              <a:rPr lang="pt-BR" dirty="0" smtClean="0"/>
              <a:t>Exiba o caminho que o gato deve percorrer até chegar ao gato, isto é, todas as coordenadas de um caminho possível.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8E90E53-5AF6-6363-45D5-C7677099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Referências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471B714-E0FA-1479-9B13-5BB92EA4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RUSSELL, Stuart J. </a:t>
            </a:r>
            <a:r>
              <a:rPr lang="pt-BR" b="1" dirty="0">
                <a:ea typeface="+mn-lt"/>
                <a:cs typeface="+mn-lt"/>
              </a:rPr>
              <a:t>Artificial </a:t>
            </a:r>
            <a:r>
              <a:rPr lang="pt-BR" b="1" dirty="0" err="1">
                <a:ea typeface="+mn-lt"/>
                <a:cs typeface="+mn-lt"/>
              </a:rPr>
              <a:t>intelligence</a:t>
            </a:r>
            <a:r>
              <a:rPr lang="pt-BR" b="1" dirty="0">
                <a:ea typeface="+mn-lt"/>
                <a:cs typeface="+mn-lt"/>
              </a:rPr>
              <a:t> a </a:t>
            </a:r>
            <a:r>
              <a:rPr lang="pt-BR" b="1" dirty="0" err="1">
                <a:ea typeface="+mn-lt"/>
                <a:cs typeface="+mn-lt"/>
              </a:rPr>
              <a:t>modern</a:t>
            </a:r>
            <a:r>
              <a:rPr lang="pt-BR" b="1" dirty="0">
                <a:ea typeface="+mn-lt"/>
                <a:cs typeface="+mn-lt"/>
              </a:rPr>
              <a:t> approach</a:t>
            </a:r>
            <a:r>
              <a:rPr lang="pt-BR" dirty="0">
                <a:ea typeface="+mn-lt"/>
                <a:cs typeface="+mn-lt"/>
              </a:rPr>
              <a:t>. Pearson </a:t>
            </a:r>
            <a:r>
              <a:rPr lang="pt-BR" dirty="0" err="1">
                <a:ea typeface="+mn-lt"/>
                <a:cs typeface="+mn-lt"/>
              </a:rPr>
              <a:t>Education</a:t>
            </a:r>
            <a:r>
              <a:rPr lang="pt-BR" dirty="0">
                <a:ea typeface="+mn-lt"/>
                <a:cs typeface="+mn-lt"/>
              </a:rPr>
              <a:t>, Inc., 2012</a:t>
            </a:r>
          </a:p>
          <a:p>
            <a:r>
              <a:rPr lang="pt-BR" dirty="0">
                <a:ea typeface="+mn-lt"/>
                <a:cs typeface="+mn-lt"/>
              </a:rPr>
              <a:t>ERTEL, Wolfgang. </a:t>
            </a:r>
            <a:r>
              <a:rPr lang="pt-BR" b="1" dirty="0" err="1">
                <a:ea typeface="+mn-lt"/>
                <a:cs typeface="+mn-lt"/>
              </a:rPr>
              <a:t>Introduction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to</a:t>
            </a:r>
            <a:r>
              <a:rPr lang="pt-BR" b="1" dirty="0">
                <a:ea typeface="+mn-lt"/>
                <a:cs typeface="+mn-lt"/>
              </a:rPr>
              <a:t> artificial </a:t>
            </a:r>
            <a:r>
              <a:rPr lang="pt-BR" b="1" dirty="0" err="1">
                <a:ea typeface="+mn-lt"/>
                <a:cs typeface="+mn-lt"/>
              </a:rPr>
              <a:t>intelligence</a:t>
            </a:r>
            <a:r>
              <a:rPr lang="pt-BR" dirty="0">
                <a:ea typeface="+mn-lt"/>
                <a:cs typeface="+mn-lt"/>
              </a:rPr>
              <a:t>. Springer, 2018.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6972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="" xmlns:a16="http://schemas.microsoft.com/office/drawing/2014/main" id="{F13C74B1-5B17-4795-BED0-7140497B44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3DB841B-AC7E-C79C-F4BD-262120EB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>
                <a:cs typeface="Calibri Light"/>
              </a:rPr>
              <a:t>Agents</a:t>
            </a:r>
            <a:endParaRPr lang="pt-BR" sz="5400"/>
          </a:p>
        </p:txBody>
      </p:sp>
      <p:sp>
        <p:nvSpPr>
          <p:cNvPr id="16" name="sketchy line">
            <a:extLst>
              <a:ext uri="{FF2B5EF4-FFF2-40B4-BE49-F238E27FC236}">
                <a16:creationId xmlns="" xmlns:a16="http://schemas.microsoft.com/office/drawing/2014/main" id="{D4974D33-8DC5-464E-8C6D-BE58F0669C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96E0031-9CE9-D0B6-933B-18E1066F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69" y="2872899"/>
            <a:ext cx="4617400" cy="386700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dirty="0">
                <a:ea typeface="+mn-lt"/>
                <a:cs typeface="+mn-lt"/>
              </a:rPr>
              <a:t>Agent denotes </a:t>
            </a:r>
            <a:r>
              <a:rPr lang="pt-BR" dirty="0" err="1">
                <a:ea typeface="+mn-lt"/>
                <a:cs typeface="+mn-lt"/>
              </a:rPr>
              <a:t>rather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generally</a:t>
            </a:r>
            <a:r>
              <a:rPr lang="pt-BR" dirty="0">
                <a:ea typeface="+mn-lt"/>
                <a:cs typeface="+mn-lt"/>
              </a:rPr>
              <a:t> a </a:t>
            </a:r>
            <a:r>
              <a:rPr lang="pt-BR" b="1" dirty="0">
                <a:ea typeface="+mn-lt"/>
                <a:cs typeface="+mn-lt"/>
              </a:rPr>
              <a:t>system </a:t>
            </a:r>
            <a:r>
              <a:rPr lang="pt-BR" b="1" dirty="0" err="1">
                <a:ea typeface="+mn-lt"/>
                <a:cs typeface="+mn-lt"/>
              </a:rPr>
              <a:t>that</a:t>
            </a:r>
            <a:r>
              <a:rPr lang="pt-BR" b="1" dirty="0">
                <a:ea typeface="+mn-lt"/>
                <a:cs typeface="+mn-lt"/>
              </a:rPr>
              <a:t> processes </a:t>
            </a:r>
            <a:r>
              <a:rPr lang="pt-BR" b="1" dirty="0" err="1">
                <a:ea typeface="+mn-lt"/>
                <a:cs typeface="+mn-lt"/>
              </a:rPr>
              <a:t>information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and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produces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an</a:t>
            </a:r>
            <a:r>
              <a:rPr lang="pt-BR" b="1" dirty="0">
                <a:ea typeface="+mn-lt"/>
                <a:cs typeface="+mn-lt"/>
              </a:rPr>
              <a:t> output </a:t>
            </a:r>
            <a:r>
              <a:rPr lang="pt-BR" b="1" dirty="0" err="1">
                <a:ea typeface="+mn-lt"/>
                <a:cs typeface="+mn-lt"/>
              </a:rPr>
              <a:t>from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an</a:t>
            </a:r>
            <a:r>
              <a:rPr lang="pt-BR" b="1" dirty="0">
                <a:ea typeface="+mn-lt"/>
                <a:cs typeface="+mn-lt"/>
              </a:rPr>
              <a:t> input. </a:t>
            </a:r>
            <a:endParaRPr lang="pt-BR"/>
          </a:p>
          <a:p>
            <a:r>
              <a:rPr lang="pt-BR" dirty="0" err="1">
                <a:ea typeface="+mn-lt"/>
                <a:cs typeface="+mn-lt"/>
              </a:rPr>
              <a:t>These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agents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may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classified</a:t>
            </a:r>
            <a:r>
              <a:rPr lang="pt-BR" dirty="0">
                <a:ea typeface="+mn-lt"/>
                <a:cs typeface="+mn-lt"/>
              </a:rPr>
              <a:t> in </a:t>
            </a:r>
            <a:r>
              <a:rPr lang="pt-BR" dirty="0" err="1">
                <a:ea typeface="+mn-lt"/>
                <a:cs typeface="+mn-lt"/>
              </a:rPr>
              <a:t>many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different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ways</a:t>
            </a:r>
            <a:r>
              <a:rPr lang="pt-BR" dirty="0">
                <a:ea typeface="+mn-lt"/>
                <a:cs typeface="+mn-lt"/>
              </a:rPr>
              <a:t>. </a:t>
            </a:r>
            <a:endParaRPr lang="pt-BR" dirty="0"/>
          </a:p>
          <a:p>
            <a:pPr marL="457200" lvl="1" indent="0">
              <a:buNone/>
            </a:pPr>
            <a:r>
              <a:rPr lang="pt-BR" sz="2800" dirty="0">
                <a:ea typeface="+mn-lt"/>
                <a:cs typeface="+mn-lt"/>
              </a:rPr>
              <a:t/>
            </a:r>
            <a:br>
              <a:rPr lang="pt-BR" sz="2800" dirty="0">
                <a:ea typeface="+mn-lt"/>
                <a:cs typeface="+mn-lt"/>
              </a:rPr>
            </a:br>
            <a:r>
              <a:rPr lang="pt-BR" sz="2800" dirty="0">
                <a:ea typeface="+mn-lt"/>
                <a:cs typeface="+mn-lt"/>
              </a:rPr>
              <a:t/>
            </a:r>
            <a:br>
              <a:rPr lang="pt-BR" sz="2800" dirty="0">
                <a:ea typeface="+mn-lt"/>
                <a:cs typeface="+mn-lt"/>
              </a:rPr>
            </a:br>
            <a:endParaRPr lang="pt-BR" sz="2800">
              <a:ea typeface="+mn-lt"/>
              <a:cs typeface="+mn-lt"/>
            </a:endParaRPr>
          </a:p>
        </p:txBody>
      </p:sp>
      <p:pic>
        <p:nvPicPr>
          <p:cNvPr id="4" name="Imagem 14">
            <a:extLst>
              <a:ext uri="{FF2B5EF4-FFF2-40B4-BE49-F238E27FC236}">
                <a16:creationId xmlns="" xmlns:a16="http://schemas.microsoft.com/office/drawing/2014/main" id="{9C465DCB-05C5-6A4A-89F5-B1541022BE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1" r="16925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="" xmlns:p14="http://schemas.microsoft.com/office/powerpoint/2010/main" val="117585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67DC524-47F9-2FBA-3849-5EE93CF2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906281" cy="1325563"/>
          </a:xfrm>
        </p:spPr>
        <p:txBody>
          <a:bodyPr>
            <a:normAutofit/>
          </a:bodyPr>
          <a:lstStyle/>
          <a:p>
            <a:r>
              <a:rPr lang="pt-BR" dirty="0" err="1">
                <a:cs typeface="Calibri Light"/>
              </a:rPr>
              <a:t>Agents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5E4D19C-1D32-4DF1-B34B-A4DD6F057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cs typeface="Calibri"/>
              </a:rPr>
              <a:t>In </a:t>
            </a:r>
            <a:r>
              <a:rPr lang="pt-BR" dirty="0" err="1">
                <a:cs typeface="Calibri"/>
              </a:rPr>
              <a:t>classical</a:t>
            </a:r>
            <a:r>
              <a:rPr lang="pt-BR" dirty="0">
                <a:cs typeface="Calibri"/>
              </a:rPr>
              <a:t> </a:t>
            </a:r>
            <a:r>
              <a:rPr lang="pt-BR" dirty="0" err="1">
                <a:cs typeface="Calibri"/>
              </a:rPr>
              <a:t>computer</a:t>
            </a:r>
            <a:r>
              <a:rPr lang="pt-BR" dirty="0">
                <a:cs typeface="Calibri"/>
              </a:rPr>
              <a:t> </a:t>
            </a:r>
            <a:r>
              <a:rPr lang="pt-BR" dirty="0" err="1">
                <a:cs typeface="Calibri"/>
              </a:rPr>
              <a:t>science</a:t>
            </a:r>
            <a:r>
              <a:rPr lang="pt-BR" dirty="0">
                <a:cs typeface="Calibri"/>
              </a:rPr>
              <a:t>, software </a:t>
            </a:r>
            <a:r>
              <a:rPr lang="pt-BR" dirty="0" err="1">
                <a:cs typeface="Calibri"/>
              </a:rPr>
              <a:t>agents</a:t>
            </a:r>
            <a:r>
              <a:rPr lang="pt-BR" dirty="0">
                <a:cs typeface="Calibri"/>
              </a:rPr>
              <a:t> are </a:t>
            </a:r>
            <a:r>
              <a:rPr lang="pt-BR" dirty="0" err="1">
                <a:cs typeface="Calibri"/>
              </a:rPr>
              <a:t>primarily</a:t>
            </a:r>
            <a:r>
              <a:rPr lang="pt-BR" dirty="0">
                <a:cs typeface="Calibri"/>
              </a:rPr>
              <a:t>   </a:t>
            </a:r>
            <a:r>
              <a:rPr lang="pt-BR" dirty="0" err="1">
                <a:cs typeface="Calibri"/>
              </a:rPr>
              <a:t>employed</a:t>
            </a:r>
            <a:r>
              <a:rPr lang="pt-BR" dirty="0">
                <a:cs typeface="Calibri"/>
              </a:rPr>
              <a:t>.</a:t>
            </a:r>
          </a:p>
          <a:p>
            <a:pPr lvl="1"/>
            <a:r>
              <a:rPr lang="pt-BR" sz="2800" dirty="0">
                <a:cs typeface="Calibri"/>
              </a:rPr>
              <a:t>In </a:t>
            </a:r>
            <a:r>
              <a:rPr lang="pt-BR" sz="2800" dirty="0" err="1">
                <a:cs typeface="Calibri"/>
              </a:rPr>
              <a:t>this</a:t>
            </a:r>
            <a:r>
              <a:rPr lang="pt-BR" sz="2800" dirty="0">
                <a:cs typeface="Calibri"/>
              </a:rPr>
              <a:t> case </a:t>
            </a:r>
            <a:r>
              <a:rPr lang="pt-BR" sz="2800" dirty="0" err="1">
                <a:cs typeface="Calibri"/>
              </a:rPr>
              <a:t>the</a:t>
            </a:r>
            <a:r>
              <a:rPr lang="pt-BR" sz="2800" dirty="0">
                <a:cs typeface="Calibri"/>
              </a:rPr>
              <a:t> </a:t>
            </a:r>
            <a:r>
              <a:rPr lang="pt-BR" sz="2800" dirty="0" err="1">
                <a:cs typeface="Calibri"/>
              </a:rPr>
              <a:t>agent</a:t>
            </a:r>
            <a:r>
              <a:rPr lang="pt-BR" sz="2800" dirty="0">
                <a:cs typeface="Calibri"/>
              </a:rPr>
              <a:t> </a:t>
            </a:r>
          </a:p>
          <a:p>
            <a:pPr lvl="1"/>
            <a:r>
              <a:rPr lang="pt-BR" sz="2800" dirty="0" err="1">
                <a:cs typeface="Calibri"/>
              </a:rPr>
              <a:t>Consists</a:t>
            </a:r>
            <a:r>
              <a:rPr lang="pt-BR" sz="2800" dirty="0">
                <a:cs typeface="Calibri"/>
              </a:rPr>
              <a:t> </a:t>
            </a:r>
            <a:r>
              <a:rPr lang="pt-BR" sz="2800" dirty="0" err="1">
                <a:cs typeface="Calibri"/>
              </a:rPr>
              <a:t>of</a:t>
            </a:r>
            <a:r>
              <a:rPr lang="pt-BR" sz="2800" dirty="0">
                <a:cs typeface="Calibri"/>
              </a:rPr>
              <a:t> a </a:t>
            </a:r>
            <a:r>
              <a:rPr lang="pt-BR" sz="2800" dirty="0" err="1">
                <a:cs typeface="Calibri"/>
              </a:rPr>
              <a:t>program</a:t>
            </a:r>
            <a:r>
              <a:rPr lang="pt-BR" sz="2800" dirty="0">
                <a:cs typeface="Calibri"/>
              </a:rPr>
              <a:t>  </a:t>
            </a:r>
            <a:r>
              <a:rPr lang="pt-BR" sz="2800" dirty="0" err="1">
                <a:cs typeface="Calibri"/>
              </a:rPr>
              <a:t>that</a:t>
            </a:r>
            <a:r>
              <a:rPr lang="pt-BR" sz="2800" dirty="0">
                <a:cs typeface="Calibri"/>
              </a:rPr>
              <a:t> </a:t>
            </a:r>
            <a:r>
              <a:rPr lang="pt-BR" sz="2800" dirty="0" err="1">
                <a:cs typeface="Calibri"/>
              </a:rPr>
              <a:t>calculates</a:t>
            </a:r>
            <a:r>
              <a:rPr lang="pt-BR" sz="2800" dirty="0">
                <a:cs typeface="Calibri"/>
              </a:rPr>
              <a:t> a </a:t>
            </a:r>
            <a:r>
              <a:rPr lang="pt-BR" sz="2800" dirty="0" err="1">
                <a:cs typeface="Calibri"/>
              </a:rPr>
              <a:t>result</a:t>
            </a:r>
            <a:r>
              <a:rPr lang="pt-BR" sz="2800" dirty="0">
                <a:cs typeface="Calibri"/>
              </a:rPr>
              <a:t>  </a:t>
            </a:r>
            <a:r>
              <a:rPr lang="pt-BR" sz="2800" dirty="0" err="1">
                <a:cs typeface="Calibri"/>
              </a:rPr>
              <a:t>from</a:t>
            </a:r>
            <a:r>
              <a:rPr lang="pt-BR" sz="2800" dirty="0">
                <a:cs typeface="Calibri"/>
              </a:rPr>
              <a:t> </a:t>
            </a:r>
            <a:r>
              <a:rPr lang="pt-BR" sz="2800" dirty="0" err="1">
                <a:cs typeface="Calibri"/>
              </a:rPr>
              <a:t>user</a:t>
            </a:r>
            <a:r>
              <a:rPr lang="pt-BR" sz="2800" dirty="0">
                <a:cs typeface="Calibri"/>
              </a:rPr>
              <a:t> input. 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4F74D28C-3268-4E35-8EE1-D92CB4A85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19218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58D44E42-C462-4105-BC86-FE75B4E3C4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167846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="" xmlns:a16="http://schemas.microsoft.com/office/drawing/2014/main" id="{6DCEBDEC-0019-6C62-E57A-0098D79F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07" y="2322826"/>
            <a:ext cx="5873690" cy="24574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7565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8A4132F-DEC6-4332-A00C-A11AD4519B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64965EAE-E41A-435F-B993-07E824B6C9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152F8994-E6D4-4311-9548-C3607BC436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890AF1-C0B4-5BF5-FA4D-46DB3B59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pt-BR" dirty="0" err="1">
                <a:cs typeface="Calibri Light"/>
              </a:rPr>
              <a:t>Agents</a:t>
            </a:r>
            <a:endParaRPr lang="pt-BR" dirty="0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08D36B-2F45-EC0F-6B08-0EF511EA4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37" y="1897512"/>
            <a:ext cx="4688885" cy="4607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>
                <a:ea typeface="+mn-lt"/>
                <a:cs typeface="+mn-lt"/>
              </a:rPr>
              <a:t>In robotics, on the other hand, hardware agents (also called autonomous robots) are employed, which additionally have sensors and actuators at their disposal (Fig. 1.6). </a:t>
            </a:r>
          </a:p>
          <a:p>
            <a:r>
              <a:rPr lang="pt-BR" sz="2400">
                <a:ea typeface="+mn-lt"/>
                <a:cs typeface="+mn-lt"/>
              </a:rPr>
              <a:t>The agent can perceive its environment with the sensors. With the</a:t>
            </a:r>
            <a:br>
              <a:rPr lang="pt-BR" sz="2400">
                <a:ea typeface="+mn-lt"/>
                <a:cs typeface="+mn-lt"/>
              </a:rPr>
            </a:br>
            <a:r>
              <a:rPr lang="pt-BR" sz="2400">
                <a:ea typeface="+mn-lt"/>
                <a:cs typeface="+mn-lt"/>
              </a:rPr>
              <a:t>actuators it carries out actions and changes its environment. </a:t>
            </a:r>
            <a:br>
              <a:rPr lang="pt-BR" sz="2400">
                <a:ea typeface="+mn-lt"/>
                <a:cs typeface="+mn-lt"/>
              </a:rPr>
            </a:br>
            <a:endParaRPr lang="pt-BR" sz="2400">
              <a:ea typeface="+mn-lt"/>
              <a:cs typeface="+mn-lt"/>
            </a:endParaRPr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="" xmlns:a16="http://schemas.microsoft.com/office/drawing/2014/main" id="{1EC1C9AE-4297-140D-1FF6-D49689DA0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75" y="1894107"/>
            <a:ext cx="7265681" cy="304037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21464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 fill">
            <a:extLst>
              <a:ext uri="{FF2B5EF4-FFF2-40B4-BE49-F238E27FC236}">
                <a16:creationId xmlns="" xmlns:a16="http://schemas.microsoft.com/office/drawing/2014/main" id="{1D63C574-BFD2-41A1-A567-B0C3CC7FDD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lor 2">
            <a:extLst>
              <a:ext uri="{FF2B5EF4-FFF2-40B4-BE49-F238E27FC236}">
                <a16:creationId xmlns="" xmlns:a16="http://schemas.microsoft.com/office/drawing/2014/main" id="{E2A46BAB-8C31-42B2-90E8-B26DD3E81D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B3F7A3C7-0737-4E57-B30E-8EEFE638B4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="" xmlns:a16="http://schemas.microsoft.com/office/drawing/2014/main" id="{3BE6D516-DFC6-4698-B3F1-5F591C1130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="" xmlns:a16="http://schemas.microsoft.com/office/drawing/2014/main" id="{C2580FB0-D146-458C-AF1B-8E8BBF6BBA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43F5E015-E085-4624-B431-B424144486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4DDB60AE-8B9C-4BA0-93DC-F8C9EBF6D8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9F247760-BE07-41A2-969E-570081E65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57A70BD2-76FC-4BDD-9E64-3B93D5EF369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AADD9643-5489-42CB-9762-FBAC2AAE9F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9A2C16E-2745-4E3D-BECC-D66755221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="" xmlns:a16="http://schemas.microsoft.com/office/drawing/2014/main" id="{52E5A063-571D-4461-9869-B3E93F6E69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="" xmlns:a16="http://schemas.microsoft.com/office/drawing/2014/main" id="{366019AD-E33B-4DBF-BAD3-AE3611603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890AF1-C0B4-5BF5-FA4D-46DB3B59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40" y="93625"/>
            <a:ext cx="3515244" cy="2464626"/>
          </a:xfrm>
        </p:spPr>
        <p:txBody>
          <a:bodyPr anchor="ctr">
            <a:normAutofit/>
          </a:bodyPr>
          <a:lstStyle/>
          <a:p>
            <a:r>
              <a:rPr lang="pt-BR" sz="4800">
                <a:solidFill>
                  <a:schemeClr val="bg1"/>
                </a:solidFill>
                <a:cs typeface="Calibri Light"/>
              </a:rPr>
              <a:t>Agents</a:t>
            </a:r>
            <a:endParaRPr lang="pt-BR" sz="4800">
              <a:solidFill>
                <a:schemeClr val="bg1"/>
              </a:solidFill>
            </a:endParaRPr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="" xmlns:a16="http://schemas.microsoft.com/office/drawing/2014/main" id="{51643D20-4FE6-C03B-A849-666143534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65126580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1" name="CaixaDeTexto 140">
            <a:extLst>
              <a:ext uri="{FF2B5EF4-FFF2-40B4-BE49-F238E27FC236}">
                <a16:creationId xmlns="" xmlns:a16="http://schemas.microsoft.com/office/drawing/2014/main" id="{585BE22A-1519-EF87-F708-89F7B0F906CA}"/>
              </a:ext>
            </a:extLst>
          </p:cNvPr>
          <p:cNvSpPr txBox="1"/>
          <p:nvPr/>
        </p:nvSpPr>
        <p:spPr>
          <a:xfrm>
            <a:off x="8626" y="2021457"/>
            <a:ext cx="416655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cs typeface="Calibri"/>
              </a:rPr>
              <a:t>With respect to the </a:t>
            </a:r>
            <a:endParaRPr lang="pt-BR"/>
          </a:p>
          <a:p>
            <a:pPr algn="ctr"/>
            <a:r>
              <a:rPr lang="en-US" sz="2800" b="1" dirty="0">
                <a:cs typeface="Calibri"/>
              </a:rPr>
              <a:t>intelligence of the agent, </a:t>
            </a:r>
          </a:p>
          <a:p>
            <a:pPr algn="ctr"/>
            <a:r>
              <a:rPr lang="en-US" sz="2800" b="1" dirty="0">
                <a:cs typeface="Calibri"/>
              </a:rPr>
              <a:t>there is a distinction </a:t>
            </a:r>
          </a:p>
          <a:p>
            <a:pPr algn="ctr"/>
            <a:r>
              <a:rPr lang="en-US" sz="2800" b="1" dirty="0">
                <a:cs typeface="Calibri"/>
              </a:rPr>
              <a:t>between  agents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417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260A58-EBDE-4997-FD1D-D2398DEB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Quando o Agente teve sucesso?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803B60C-D2B4-2D82-36DD-217C601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ea typeface="+mn-lt"/>
                <a:cs typeface="+mn-lt"/>
              </a:rPr>
              <a:t>Quando um agente é colocado em um ambiente, gera uma sequência de ações de acordo com as percepções que recebe. </a:t>
            </a:r>
            <a:endParaRPr lang="pt-BR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Essa sequência de ações faz com que o ambiente passe por uma sequência de estados. </a:t>
            </a:r>
            <a:endParaRPr lang="pt-BR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Se a sequência for desejável, o agente teve bom desempenho.</a:t>
            </a:r>
            <a:br>
              <a:rPr lang="pt-BR" dirty="0">
                <a:ea typeface="+mn-lt"/>
                <a:cs typeface="+mn-lt"/>
              </a:rPr>
            </a:br>
            <a:r>
              <a:rPr lang="pt-BR" dirty="0">
                <a:ea typeface="+mn-lt"/>
                <a:cs typeface="+mn-lt"/>
              </a:rPr>
              <a:t>Essa noção de “desejável” é capturada por uma</a:t>
            </a:r>
            <a:r>
              <a:rPr lang="pt-BR" b="1" dirty="0">
                <a:ea typeface="+mn-lt"/>
                <a:cs typeface="+mn-lt"/>
              </a:rPr>
              <a:t> medida de desempenho</a:t>
            </a:r>
            <a:r>
              <a:rPr lang="pt-BR" dirty="0">
                <a:ea typeface="+mn-lt"/>
                <a:cs typeface="+mn-lt"/>
              </a:rPr>
              <a:t> que avalia qualquer sequência dada dos estados do ambiente. </a:t>
            </a:r>
          </a:p>
          <a:p>
            <a:r>
              <a:rPr lang="pt-BR" dirty="0">
                <a:ea typeface="+mn-lt"/>
                <a:cs typeface="+mn-lt"/>
              </a:rPr>
              <a:t>Um agente </a:t>
            </a:r>
            <a:r>
              <a:rPr lang="pt-BR" b="1" dirty="0">
                <a:ea typeface="+mn-lt"/>
                <a:cs typeface="+mn-lt"/>
              </a:rPr>
              <a:t>racional</a:t>
            </a:r>
            <a:r>
              <a:rPr lang="pt-BR" dirty="0">
                <a:ea typeface="+mn-lt"/>
                <a:cs typeface="+mn-lt"/>
              </a:rPr>
              <a:t> é aquele que faz tudo certo.</a:t>
            </a:r>
          </a:p>
          <a:p>
            <a:pPr lvl="1"/>
            <a:r>
              <a:rPr lang="pt-BR" dirty="0">
                <a:ea typeface="+mn-lt"/>
                <a:cs typeface="+mn-lt"/>
              </a:rPr>
              <a:t>Ele procura </a:t>
            </a:r>
            <a:r>
              <a:rPr lang="pt-BR" b="1" dirty="0">
                <a:ea typeface="+mn-lt"/>
                <a:cs typeface="+mn-lt"/>
              </a:rPr>
              <a:t>MAXIMIZAR </a:t>
            </a:r>
            <a:r>
              <a:rPr lang="pt-BR" dirty="0">
                <a:ea typeface="+mn-lt"/>
                <a:cs typeface="+mn-lt"/>
              </a:rPr>
              <a:t>sua medida de desempenho</a:t>
            </a:r>
            <a:br>
              <a:rPr lang="pt-BR" dirty="0">
                <a:ea typeface="+mn-lt"/>
                <a:cs typeface="+mn-lt"/>
              </a:rPr>
            </a:b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6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038CB10-1F5C-4D54-9DF7-12586DE5B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93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2890AF1-C0B4-5BF5-FA4D-46DB3B59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  <a:ea typeface="+mj-lt"/>
                <a:cs typeface="+mj-lt"/>
              </a:rPr>
              <a:t>Knowledge-Based Systems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6D30126-6314-4A93-B27E-5C66CF7819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Diagrama&#10;&#10;Descrição gerada automaticamente">
            <a:extLst>
              <a:ext uri="{FF2B5EF4-FFF2-40B4-BE49-F238E27FC236}">
                <a16:creationId xmlns="" xmlns:a16="http://schemas.microsoft.com/office/drawing/2014/main" id="{84B12953-BD28-8A20-B5A7-680C4813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4" y="2674255"/>
            <a:ext cx="6579910" cy="361895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73ED6512-6858-4552-B699-9A97FE9A4E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408D36B-2F45-EC0F-6B08-0EF511EA4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Programming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agent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can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be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very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costly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unclear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how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proceed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. </a:t>
            </a:r>
            <a:endParaRPr lang="pt-BR" sz="2000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Here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AI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provides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clear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path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to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follow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that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will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greatly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simplify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the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BR" dirty="0" err="1">
                <a:solidFill>
                  <a:srgbClr val="FFFFFF"/>
                </a:solidFill>
                <a:ea typeface="+mn-lt"/>
                <a:cs typeface="+mn-lt"/>
              </a:rPr>
              <a:t>work</a:t>
            </a:r>
            <a:r>
              <a:rPr lang="pt-BR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pt-BR" dirty="0">
                <a:ea typeface="+mn-lt"/>
                <a:cs typeface="+mn-lt"/>
              </a:rPr>
              <a:t/>
            </a:r>
            <a:br>
              <a:rPr lang="pt-BR" dirty="0">
                <a:ea typeface="+mn-lt"/>
                <a:cs typeface="+mn-lt"/>
              </a:rPr>
            </a:br>
            <a:r>
              <a:rPr lang="pt-BR" sz="2000" dirty="0">
                <a:ea typeface="+mn-lt"/>
                <a:cs typeface="+mn-lt"/>
              </a:rPr>
              <a:t/>
            </a:r>
            <a:br>
              <a:rPr lang="pt-BR" sz="2000" dirty="0">
                <a:ea typeface="+mn-lt"/>
                <a:cs typeface="+mn-lt"/>
              </a:rPr>
            </a:br>
            <a:endParaRPr lang="pt-BR" sz="200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8642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Paradigmas da IA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6996270-314A-FCA2-F5AC-CE83942D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 Light"/>
              </a:rPr>
              <a:t>Abordagem Simbólica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42A5AA8-FA7D-6013-070C-FE7689A67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Baseia-se na hipótese do sistema de símbolos físicos, segundo a qual um conjunto de estruturas simbólicas e um conjunto de regras de manipulação dessas estruturas são os meios necessários e suficientes para se criar inteligência. </a:t>
            </a:r>
          </a:p>
          <a:p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Essa abordagem trata problemas bem definidos (e.g., planejamento de tarefas) e sua principal contribuição são os sistemas especialistas.</a:t>
            </a:r>
            <a:endParaRPr lang="pt-BR"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373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268</Words>
  <Application>Microsoft Office PowerPoint</Application>
  <PresentationFormat>Personalizar</PresentationFormat>
  <Paragraphs>54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Agentes, Sistemas Baseados em Conhecimento e Paradigmas</vt:lpstr>
      <vt:lpstr>Agents</vt:lpstr>
      <vt:lpstr>Agents</vt:lpstr>
      <vt:lpstr>Agents</vt:lpstr>
      <vt:lpstr>Agents</vt:lpstr>
      <vt:lpstr>Quando o Agente teve sucesso?</vt:lpstr>
      <vt:lpstr>Knowledge-Based Systems </vt:lpstr>
      <vt:lpstr>Paradigmas da IA</vt:lpstr>
      <vt:lpstr>Abordagem Simbólica</vt:lpstr>
      <vt:lpstr>Slide 10</vt:lpstr>
      <vt:lpstr>Slide 11</vt:lpstr>
      <vt:lpstr>Exercício</vt:lpstr>
      <vt:lpstr>Referências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Arthur E O Carosia</cp:lastModifiedBy>
  <cp:revision>175</cp:revision>
  <dcterms:created xsi:type="dcterms:W3CDTF">2023-01-24T13:19:52Z</dcterms:created>
  <dcterms:modified xsi:type="dcterms:W3CDTF">2023-03-02T12:37:36Z</dcterms:modified>
</cp:coreProperties>
</file>