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9"/>
  </p:notesMasterIdLst>
  <p:sldIdLst>
    <p:sldId id="278" r:id="rId4"/>
    <p:sldId id="281" r:id="rId5"/>
    <p:sldId id="310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20" r:id="rId14"/>
    <p:sldId id="309" r:id="rId15"/>
    <p:sldId id="295" r:id="rId16"/>
    <p:sldId id="276" r:id="rId17"/>
    <p:sldId id="277" r:id="rId1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2E"/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664" y="34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6F70-E1A4-1F0E-62C9-18009F3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275A1B-3E7D-F94B-9EB0-1D6587A60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0485E1-7E60-401C-328B-AB7682F19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94711D-A130-48C1-E971-9ED0FEE86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D02B2-39F7-A18A-5652-ED878718C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9508CF-7C61-2156-8403-6E5C8DE3D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9B4E89-2547-98F7-B273-61181D65A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6F5F1F-A999-91EE-DC8E-8E879BBCA5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3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60FC-34CE-545E-A1FC-24955183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6565057-B044-5731-D962-0000511F6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ABC182-2C8E-9788-59AD-07A3BDF8A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56F7B4-9985-7230-474D-27DCDA0A91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4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0BEA-A87D-59F3-B36A-3DAD61B9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12D2C4-7718-D50F-A947-B09E36A6D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C81D21-EE52-BC2C-26FA-DDA40A957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956954-68BE-DCFC-88D7-26D73EA21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78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574F-A46D-7069-6623-DC973DD8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2C5BF8-C131-1046-A1E1-2B46D0F68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E7F257C-40FA-4340-183F-917B23AC4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AED500-E54D-0298-FA50-95901A3FA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6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6E59A-FB56-C73F-70B2-A58D8F9D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26E5CB-CEFF-3FAE-9EA1-74C83B6CD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8792FF-73DF-9132-60A8-739C2E4C0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792177-7E21-5239-F80A-2EB87152B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3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EFEFF-5A56-614A-9C54-91C6672C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97358A-C712-9AFB-09A7-B57D6B438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D47B11-7143-6ABB-A9F1-E67C3103E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1921AB-72FD-C46C-A16F-344F939AA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8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AC1A-89CF-3058-4AB3-47ABD916E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E62D235-1581-6655-D9A4-61D066F42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96C2C8-C060-F589-FBA9-4D80783A7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62F2BB-F661-3F34-ABFC-6BA505434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93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F5E3-A32F-3037-5AC2-8ED2EB5D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9458BF-9CBD-89C4-9D55-A86D44C34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FE3708-ED3C-5C7E-F572-1BE6E43BE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8780BD-7665-5642-1DE1-C5B3B2CE7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60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C4E56-4A3C-B1D9-E128-A2FF2250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92BC6EA-1AC2-718D-2680-8DF7A128CFAA}"/>
              </a:ext>
            </a:extLst>
          </p:cNvPr>
          <p:cNvSpPr txBox="1"/>
          <p:nvPr/>
        </p:nvSpPr>
        <p:spPr>
          <a:xfrm>
            <a:off x="1092643" y="49327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 – Necessidades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03E7A-5057-A018-266D-58D0234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51" y="761733"/>
            <a:ext cx="5201576" cy="419334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E144C07-8869-04AC-3936-874796A3227A}"/>
              </a:ext>
            </a:extLst>
          </p:cNvPr>
          <p:cNvSpPr/>
          <p:nvPr/>
        </p:nvSpPr>
        <p:spPr>
          <a:xfrm>
            <a:off x="1620695" y="1138270"/>
            <a:ext cx="4808483" cy="1592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6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4DBAC-6E87-D6C9-DD28-746F478E8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C9AC466C-3619-81AF-42A1-E0974F236CFC}"/>
              </a:ext>
            </a:extLst>
          </p:cNvPr>
          <p:cNvSpPr txBox="1"/>
          <p:nvPr/>
        </p:nvSpPr>
        <p:spPr>
          <a:xfrm>
            <a:off x="1092643" y="49327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 – Necessidades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B33602-187D-AF03-EE9D-02F9CE85D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51" y="761733"/>
            <a:ext cx="5201576" cy="41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591440" y="1879034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</a:t>
            </a:r>
            <a:r>
              <a:rPr lang="en-US" sz="24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software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r>
              <a:rPr lang="pt-BR" sz="2000" dirty="0"/>
              <a:t>Encapsulamento e Modificadores de Acesso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59B1E-6F7E-F91B-1687-6A46F57F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2B8F9811-78D2-E4E3-C1DD-570CE65A7F6A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Problema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305FF8-7912-4697-7225-5B6E38CFD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014" y="1449086"/>
            <a:ext cx="3982006" cy="206721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2DD0764-D891-9870-72FC-B22DC7E43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4992"/>
            <a:ext cx="274783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Nome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Preço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estoque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negativos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latinLnBrk="0" hangingPunct="0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3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0C1-A1A1-A162-07A6-8333C018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5141368A-2BA2-9499-4ACC-C211571D2D46}"/>
              </a:ext>
            </a:extLst>
          </p:cNvPr>
          <p:cNvSpPr txBox="1"/>
          <p:nvPr/>
        </p:nvSpPr>
        <p:spPr>
          <a:xfrm>
            <a:off x="1004356" y="862828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O que é encapsulamento?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F3A8C1-C10C-570A-E60A-2663EFA41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268804"/>
            <a:ext cx="763514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Ocultar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detalhes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internos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apenas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necessário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Proteger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estado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interno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dos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objetos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latinLnBrk="0" hangingPunct="0"/>
            <a:r>
              <a:rPr lang="en-US" altLang="en-US" dirty="0">
                <a:latin typeface="Arial" panose="020B0604020202020204" pitchFamily="34" charset="0"/>
              </a:rPr>
              <a:t>Por </a:t>
            </a:r>
            <a:r>
              <a:rPr lang="en-US" altLang="en-US" dirty="0" err="1">
                <a:latin typeface="Arial" panose="020B0604020202020204" pitchFamily="34" charset="0"/>
              </a:rPr>
              <a:t>exemplo</a:t>
            </a:r>
            <a:r>
              <a:rPr lang="en-US" altLang="en-US" dirty="0">
                <a:latin typeface="Arial" panose="020B0604020202020204" pitchFamily="34" charset="0"/>
              </a:rPr>
              <a:t>: Quando </a:t>
            </a:r>
            <a:r>
              <a:rPr lang="en-US" altLang="en-US" dirty="0" err="1">
                <a:latin typeface="Arial" panose="020B0604020202020204" pitchFamily="34" charset="0"/>
              </a:rPr>
              <a:t>dirigimos</a:t>
            </a:r>
            <a:r>
              <a:rPr lang="en-US" altLang="en-US" dirty="0">
                <a:latin typeface="Arial" panose="020B0604020202020204" pitchFamily="34" charset="0"/>
              </a:rPr>
              <a:t>,(</a:t>
            </a:r>
            <a:r>
              <a:rPr lang="en-US" altLang="en-US" dirty="0" err="1">
                <a:latin typeface="Arial" panose="020B0604020202020204" pitchFamily="34" charset="0"/>
              </a:rPr>
              <a:t>normalmente</a:t>
            </a:r>
            <a:r>
              <a:rPr lang="en-US" altLang="en-US" dirty="0">
                <a:latin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</a:rPr>
              <a:t>não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mexemos</a:t>
            </a:r>
            <a:r>
              <a:rPr lang="en-US" altLang="en-US" dirty="0">
                <a:latin typeface="Arial" panose="020B0604020202020204" pitchFamily="34" charset="0"/>
              </a:rPr>
              <a:t> no motor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</a:rPr>
              <a:t>diretamente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5968FC7-D090-BEE1-E48F-596FDC038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2928150"/>
            <a:ext cx="763514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latinLnBrk="0" hangingPunct="0"/>
            <a:r>
              <a:rPr kumimoji="0" lang="pt-BR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Princípios:</a:t>
            </a:r>
            <a:endParaRPr kumimoji="0" lang="en-US" altLang="en-US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Dentro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própria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Public – De </a:t>
            </a:r>
            <a:r>
              <a:rPr lang="en-US" altLang="en-US" dirty="0" err="1">
                <a:latin typeface="Arial" panose="020B0604020202020204" pitchFamily="34" charset="0"/>
              </a:rPr>
              <a:t>qualquer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lugar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Internal – </a:t>
            </a:r>
            <a:r>
              <a:rPr lang="en-US" altLang="en-US" dirty="0" err="1">
                <a:latin typeface="Arial" panose="020B0604020202020204" pitchFamily="34" charset="0"/>
              </a:rPr>
              <a:t>Mesmo</a:t>
            </a:r>
            <a:r>
              <a:rPr lang="en-US" altLang="en-US" dirty="0">
                <a:latin typeface="Arial" panose="020B0604020202020204" pitchFamily="34" charset="0"/>
              </a:rPr>
              <a:t> assembly </a:t>
            </a:r>
            <a:r>
              <a:rPr lang="en-US" altLang="en-US" dirty="0" err="1">
                <a:latin typeface="Arial" panose="020B0604020202020204" pitchFamily="34" charset="0"/>
              </a:rPr>
              <a:t>ou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projeto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Protected –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Apenas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atual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herdadas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98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AC2E-887B-B827-5B4F-D4DD5F45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C7652C0-763C-6F26-61A8-D4AD9295A63F}"/>
              </a:ext>
            </a:extLst>
          </p:cNvPr>
          <p:cNvSpPr txBox="1"/>
          <p:nvPr/>
        </p:nvSpPr>
        <p:spPr>
          <a:xfrm>
            <a:off x="1004356" y="862828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 regra de ouro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68983E-C143-A563-6906-7E5358B5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961301"/>
            <a:ext cx="7635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/>
              <a:t>O mais restritivo possível, mas ainda funcional.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57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DDB66-99CE-F856-AC13-3910B143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DEABF99-811E-B8F1-03B5-54DED4B96F10}"/>
              </a:ext>
            </a:extLst>
          </p:cNvPr>
          <p:cNvSpPr txBox="1"/>
          <p:nvPr/>
        </p:nvSpPr>
        <p:spPr>
          <a:xfrm>
            <a:off x="1004356" y="862828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Campos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vs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Properties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60907E-4BB1-A5E4-69B9-53D74959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99" y="1450092"/>
            <a:ext cx="5881246" cy="338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1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81E6-7DF2-DA7B-3309-FF0C28E4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31E9AE03-53EF-F5E6-2BA2-02B3D2334682}"/>
              </a:ext>
            </a:extLst>
          </p:cNvPr>
          <p:cNvSpPr txBox="1"/>
          <p:nvPr/>
        </p:nvSpPr>
        <p:spPr>
          <a:xfrm>
            <a:off x="1004356" y="862828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Properties - Sintaxes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4DE5F0-9869-4CC3-14AB-E4B88BFA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54" y="1620695"/>
            <a:ext cx="3975886" cy="33289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CEF0F4-8DEA-2B6F-CEFF-3CB414B8D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22" y="1620695"/>
            <a:ext cx="4472490" cy="33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70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17D41-82D0-87FF-B6AA-FB0BC316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54653C1-82BB-DD95-82AC-5F34C47F7E8D}"/>
              </a:ext>
            </a:extLst>
          </p:cNvPr>
          <p:cNvSpPr txBox="1"/>
          <p:nvPr/>
        </p:nvSpPr>
        <p:spPr>
          <a:xfrm>
            <a:off x="1004356" y="862828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 – Necessidades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40F1C83-B274-6CD6-0A73-D0AB63C4FC69}"/>
              </a:ext>
            </a:extLst>
          </p:cNvPr>
          <p:cNvGrpSpPr/>
          <p:nvPr/>
        </p:nvGrpSpPr>
        <p:grpSpPr>
          <a:xfrm>
            <a:off x="784580" y="1603821"/>
            <a:ext cx="2227154" cy="1422621"/>
            <a:chOff x="1127749" y="1595653"/>
            <a:chExt cx="2227154" cy="142262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E90B72B-0663-FCC6-F827-628EDB9F2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761" y="1595653"/>
              <a:ext cx="1782070" cy="127367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E2CB20C-0AFD-EA65-5987-944D48438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7749" y="2720374"/>
              <a:ext cx="2227154" cy="297900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9DEF9675-BAB5-B709-8534-2B2C32B4A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333" y="1603821"/>
            <a:ext cx="4780483" cy="20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3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B33C5-F55D-2589-2CBD-3783FB408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99D63B2F-9FA8-CEBC-8C1B-5D0EBC3258F5}"/>
              </a:ext>
            </a:extLst>
          </p:cNvPr>
          <p:cNvSpPr txBox="1"/>
          <p:nvPr/>
        </p:nvSpPr>
        <p:spPr>
          <a:xfrm>
            <a:off x="1092643" y="49327"/>
            <a:ext cx="7111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Construtores – Necessidades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95E2F0-EE03-5D30-08AA-961FB7FD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951" y="761733"/>
            <a:ext cx="5201576" cy="419334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FB3A379-74B0-13AA-895E-4E5EA013D11B}"/>
              </a:ext>
            </a:extLst>
          </p:cNvPr>
          <p:cNvSpPr/>
          <p:nvPr/>
        </p:nvSpPr>
        <p:spPr>
          <a:xfrm>
            <a:off x="1620695" y="1138270"/>
            <a:ext cx="4808483" cy="261707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54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10806</TotalTime>
  <Words>286</Words>
  <Application>Microsoft Office PowerPoint</Application>
  <PresentationFormat>Personalizar</PresentationFormat>
  <Paragraphs>53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112</cp:revision>
  <dcterms:created xsi:type="dcterms:W3CDTF">2019-02-15T12:16:11Z</dcterms:created>
  <dcterms:modified xsi:type="dcterms:W3CDTF">2025-09-01T05:27:36Z</dcterms:modified>
</cp:coreProperties>
</file>