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27"/>
  </p:notesMasterIdLst>
  <p:sldIdLst>
    <p:sldId id="278" r:id="rId4"/>
    <p:sldId id="281" r:id="rId5"/>
    <p:sldId id="263" r:id="rId6"/>
    <p:sldId id="303" r:id="rId7"/>
    <p:sldId id="304" r:id="rId8"/>
    <p:sldId id="305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06" r:id="rId17"/>
    <p:sldId id="307" r:id="rId18"/>
    <p:sldId id="308" r:id="rId19"/>
    <p:sldId id="317" r:id="rId20"/>
    <p:sldId id="318" r:id="rId21"/>
    <p:sldId id="319" r:id="rId22"/>
    <p:sldId id="309" r:id="rId23"/>
    <p:sldId id="295" r:id="rId24"/>
    <p:sldId id="276" r:id="rId25"/>
    <p:sldId id="277" r:id="rId2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150" y="3084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E2260-93F9-62A0-82D1-47FCEA7BA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60FD94-8E27-E1CB-C22B-53ED0C353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0D093E-12AA-F9D4-A563-992C7CC3E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8B8311-F9D1-3478-382E-7522A80B6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99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84B52-FDB4-02D1-6974-8D08D5458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511914D-5422-2FB7-F6B2-D902648E9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E89428-FB07-F25D-6ED1-E456A7A31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EA754E-2EDC-ECD4-1DC9-E49D01BA5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8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FB354-C50C-4F89-16D9-88D92D4F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8B79C21-74B5-517F-DDD6-9B72E307EF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C0E440-4248-7F66-56A2-F672452D3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59F016-F880-81DF-520C-C82E71932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7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A658B-43B5-CE7D-95FF-745EC102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43EA708-B712-DE4D-C051-5D8C35CB4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47A30AA-41EC-990F-AB9D-722E4853C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21323A-2EB9-F9ED-8EE6-131CF1BCC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49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BF842-ED37-E632-B6FF-4F3724F69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8FA68B-033C-FF0C-9097-16D9B81B8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3FBF54A-23B2-0530-C583-9C42A4D81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84D1D7-90AA-DE10-7904-AF4445058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556FB-877D-9715-7551-56885C26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E1F353D-7EF3-88F8-E2B5-4616456B4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AE09491-E338-186E-ED22-1E8A3F04E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962103-688E-2429-EBAE-27C23E958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3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75637-93F4-B7F3-438E-5B4C9443F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07706F8-5905-D8E6-29FB-DBDC5EF46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538A00-D1B4-DB4E-625A-B33A5C915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9C40FD-717C-9859-7F2C-6D05EE00B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51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FAEEB-45FC-8282-609B-DFA02404C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F0AE269-1F83-906B-F777-8C9DCB45E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101CB8-5AED-62C4-7869-30714972B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3A58F1-C311-EE32-B8CA-8814AE50F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0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F9F34-2C2B-338D-4DEC-DC978EF6F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F68BB5-6222-8B03-E697-C0305AF0F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A7A4E29-8DCE-1C0A-B256-5ADA92648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5B22E2-F0F6-5848-3ADF-11FABEBFD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50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EDAEA-C496-67C0-A6BE-D936CDA8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78F0DA-CCCC-3E5F-826A-D7344885D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4A602A-0E22-70C4-00B2-AE6EFCB7C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6FAD70-DE5C-0EDC-2543-3792BA1DF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EE52-2D39-FF8D-7F88-451D83902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380980-7F52-42CD-BE3C-D47A094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1FF02A-A5C7-5982-877D-38DB592A8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CB6512-AB1E-E145-60ED-246D74945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5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F4133-E98A-0E63-FA4F-995B2D996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2648D8-B37C-1A7F-250C-437A1D9D5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345FB4-C752-1AD0-526B-1998A7B76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ADFB7A-AF96-7541-AD40-C7ABF565B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8A7D7-031D-9004-675F-1019CD3CB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0D4B780-A840-FC16-BBBC-C7CE46B8D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F1AE8C-42F4-3A39-FF1A-8778AE563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0E93AE-310C-ED78-6013-7E165DB10C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07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60EAB-3E3E-D9A2-503A-C72509A45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D5219F-BAA8-C1B2-8971-177B2D9F4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BFB303-0949-E15F-9B03-EED6E2A81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008DB4-1F29-4C66-11A6-93D90195C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D0465-2B8F-ABB7-4A01-3722ECB9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13C9CE1-1158-7D67-94B7-0F7699F3B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7048AAD-33E3-BE30-3CAD-A4DE929DF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B7FBD2-C301-2777-46F5-887D79DFA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78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1D63C-04C6-A90F-054A-8CB2E93E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2AB519D-54D5-99DF-3D3D-3C4718C638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1C467FD-F1BB-3841-05FA-08E549236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CD7CE2-603C-1D88-EB11-4E2E4DBF3B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77CD7-272E-1C22-8D94-C7B550984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0D2EAC6F-BFD1-EFD8-226D-6B9662FC38CB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Operações de conjunto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217224-68F1-5B44-808C-993B6505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50" y="1700222"/>
            <a:ext cx="376290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2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A3549-054B-4CD1-8873-86BC4115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894C4439-974C-2763-3B95-99C6240D81F6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Agrupamento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5B75D5-D13E-AF04-7EB4-BEADBA682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12" y="1569103"/>
            <a:ext cx="447737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9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65C94-193D-39F4-8E39-51F730912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DB16ADB9-DE19-A0C7-AEAF-F5924761A6D8}"/>
              </a:ext>
            </a:extLst>
          </p:cNvPr>
          <p:cNvSpPr txBox="1"/>
          <p:nvPr/>
        </p:nvSpPr>
        <p:spPr>
          <a:xfrm>
            <a:off x="995947" y="415437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Metodos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 Personalizados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29AF97-6B51-1761-6E52-E2F31D0B8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95" y="2224054"/>
            <a:ext cx="5935609" cy="250877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77660F4-286A-20EF-C507-5535FCF45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039805"/>
            <a:ext cx="61731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Classe estática</a:t>
            </a:r>
            <a:b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Método estático</a:t>
            </a:r>
            <a:b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Primeiro parâmetro deve ser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7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42144-5AC3-1EB0-A615-29A1F4A87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1BD17514-A62E-609B-A77E-0227D1AD71E3}"/>
              </a:ext>
            </a:extLst>
          </p:cNvPr>
          <p:cNvSpPr txBox="1"/>
          <p:nvPr/>
        </p:nvSpPr>
        <p:spPr>
          <a:xfrm>
            <a:off x="995947" y="415437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Metodos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 Personalizados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FC6E0E-7238-0199-07BC-166C626DA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95" y="2224054"/>
            <a:ext cx="5935609" cy="250877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D554867-0B1A-C816-EEDC-241A68508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039805"/>
            <a:ext cx="61731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Classe estática</a:t>
            </a:r>
            <a:b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Método estático</a:t>
            </a:r>
            <a:b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Primeiro parâmetro deve ser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2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CDE5-C6F6-92C0-A8E2-5F32281D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7BA820A3-B260-AB59-B77D-AFC72E66014D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Múltiplas enumerações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DC8A39-07CB-1EE9-0651-A41CF5A4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970" y="1386048"/>
            <a:ext cx="6173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6DB900-9746-82CB-4A18-A5C3B687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55" y="1487040"/>
            <a:ext cx="7306538" cy="25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8DE19-5905-AAF7-C342-B7E2994E7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FFABDAD0-FDAE-53D2-A28D-A2EF217D46FC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Escolha o método correto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55F7BD-B0EF-CF1B-493B-2DE92AF6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9" y="1564308"/>
            <a:ext cx="342947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76F4A-56A2-BB71-039F-70EBB578F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F368BE37-A4B0-9828-1E3F-67791C00EE92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LINQ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to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objects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vs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 LINQ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to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 SQL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71DB6C-7D60-C14F-57A8-7B01B37A8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52" y="1788031"/>
            <a:ext cx="581106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4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85298-F747-4B5F-944D-D07DB6E4E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C5258972-57C5-6C29-9B55-AFB630B2C73D}"/>
              </a:ext>
            </a:extLst>
          </p:cNvPr>
          <p:cNvSpPr txBox="1"/>
          <p:nvPr/>
        </p:nvSpPr>
        <p:spPr>
          <a:xfrm>
            <a:off x="1004355" y="434936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Armadilhas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8E72E1-6D3E-17C4-308D-685AE0E25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38" y="1551378"/>
            <a:ext cx="554432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5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EAF49-304F-7A09-8F90-B8B4ADD5A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445A8431-FC9A-492E-63A4-EFEAC594F7F8}"/>
              </a:ext>
            </a:extLst>
          </p:cNvPr>
          <p:cNvSpPr txBox="1"/>
          <p:nvPr/>
        </p:nvSpPr>
        <p:spPr>
          <a:xfrm>
            <a:off x="1004355" y="434936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Armadilhas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EDF1B6-D578-AF5C-2ED3-3795B45C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38" y="1551378"/>
            <a:ext cx="5544324" cy="2734057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D081DC30-608B-A1DD-6A52-253974044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958156"/>
            <a:ext cx="6173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Modificar a coleção durante a iteração</a:t>
            </a:r>
          </a:p>
        </p:txBody>
      </p:sp>
    </p:spTree>
    <p:extLst>
      <p:ext uri="{BB962C8B-B14F-4D97-AF65-F5344CB8AC3E}">
        <p14:creationId xmlns:p14="http://schemas.microsoft.com/office/powerpoint/2010/main" val="20394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50954-C23C-815D-8354-C22596EC1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614ADAAE-F9A0-AF2C-1469-A5ADF938FE4B}"/>
              </a:ext>
            </a:extLst>
          </p:cNvPr>
          <p:cNvSpPr txBox="1"/>
          <p:nvPr/>
        </p:nvSpPr>
        <p:spPr>
          <a:xfrm>
            <a:off x="1004355" y="434936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Armadilhas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A3BCC7B-ABF6-9DF8-F824-6E7E46DB7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958156"/>
            <a:ext cx="6173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Closure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 loops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B67735-9E85-91F8-3C2B-1A2F80F7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622" y="1481376"/>
            <a:ext cx="463932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0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440" y="1448313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Desenvolvimento</a:t>
            </a:r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 de software com C#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16A29AF7-2B9E-BD07-7540-958917A38F3E}"/>
              </a:ext>
            </a:extLst>
          </p:cNvPr>
          <p:cNvSpPr txBox="1"/>
          <p:nvPr/>
        </p:nvSpPr>
        <p:spPr>
          <a:xfrm>
            <a:off x="1591440" y="2050911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LINQ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D33AD-4A8C-F887-5222-7B447D257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9A1FB6-348A-30EF-257D-0AA2E3C6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682AD-15AA-E9E5-493E-23A0EEAA2A0D}"/>
              </a:ext>
            </a:extLst>
          </p:cNvPr>
          <p:cNvSpPr txBox="1"/>
          <p:nvPr/>
        </p:nvSpPr>
        <p:spPr>
          <a:xfrm>
            <a:off x="1591440" y="1879034"/>
            <a:ext cx="5957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9BCBF2C-2A8C-76A3-FCA8-493D4B4F4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DÚVIDAS?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1" y="740439"/>
            <a:ext cx="1976712" cy="3922049"/>
          </a:xfrm>
          <a:prstGeom prst="rect">
            <a:avLst/>
          </a:prstGeom>
        </p:spPr>
      </p:pic>
      <p:sp>
        <p:nvSpPr>
          <p:cNvPr id="8" name="Retângulo 4"/>
          <p:cNvSpPr/>
          <p:nvPr/>
        </p:nvSpPr>
        <p:spPr>
          <a:xfrm>
            <a:off x="936053" y="2215100"/>
            <a:ext cx="2769256" cy="7180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“A dúvida é o princípio </a:t>
            </a:r>
          </a:p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da sabedoria.”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		               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Aristóteles</a:t>
            </a:r>
          </a:p>
        </p:txBody>
      </p:sp>
    </p:spTree>
    <p:extLst>
      <p:ext uri="{BB962C8B-B14F-4D97-AF65-F5344CB8AC3E}">
        <p14:creationId xmlns:p14="http://schemas.microsoft.com/office/powerpoint/2010/main" val="4887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2022 | Professor Allen Fernando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2258660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8B334866-A85C-4364-200F-F475D588A64F}"/>
              </a:ext>
            </a:extLst>
          </p:cNvPr>
          <p:cNvSpPr txBox="1"/>
          <p:nvPr/>
        </p:nvSpPr>
        <p:spPr>
          <a:xfrm>
            <a:off x="1004356" y="862828"/>
            <a:ext cx="37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que é LINQ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2257E1-47E0-8DFA-12B2-E6C8C692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602" y="1475137"/>
            <a:ext cx="3352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Language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Integrated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Query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eaLnBrk="0" latinLnBrk="0" hangingPunct="0">
              <a:buFont typeface="+mj-lt"/>
              <a:buAutoNum type="arabicPeriod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8CDA3E-4990-4163-C16D-BB8EED02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56" y="2121468"/>
            <a:ext cx="378195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9059A-6DBA-C056-1C81-135B0C51C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436C8331-3195-EAAE-EDE2-AAB5EC530267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Sintaxes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2BCE66-E4F5-4397-8FFD-967956E1E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572485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latin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Query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syntax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47BF55-EE46-898D-4085-A82DEB1C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622" y="1572485"/>
            <a:ext cx="1685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latinLnBrk="0" hangingPunct="0"/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syntax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2855A9-91D9-C0C0-979A-7C772609E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66" y="2396753"/>
            <a:ext cx="3077004" cy="9526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E475574-180D-4C4B-3029-DEF9F309C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622" y="2449147"/>
            <a:ext cx="269595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CAFF3-9392-870E-B771-D486CB01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F0D8D0D8-929D-A052-C836-98D770CB4A6D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Métodos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57CD3E-B221-8E7D-B4EA-C99970E2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385927"/>
            <a:ext cx="55919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Filtros</a:t>
            </a:r>
          </a:p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​​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A9B9D4-8F1D-D221-3A83-4A425C2E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99" y="2046748"/>
            <a:ext cx="55919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F7A67-1F23-1B41-6379-CC11A145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6D11B5FA-3A95-CA69-46FA-B75484BEE722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Projeção e Transformação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2AC37F-764A-B183-8379-F765A425A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602" y="1671977"/>
            <a:ext cx="4086795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DD92A-9CD5-C8FA-BD35-2E3578F3C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168FBB3C-3DD4-A592-3E1E-8670935A6235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Ordenação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4192B8-B306-5CFD-2512-837F11A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54" y="1716762"/>
            <a:ext cx="477269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6E16-F0B1-68DF-ED7D-B4CFD958B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01E6E4D5-D43C-A8CB-5166-AF0D3592CDF0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Ordenação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087B75-8E6A-E90E-F737-4E9BD6BCC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54" y="1716762"/>
            <a:ext cx="477269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1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B75D3-0CDC-0E87-422B-954B18F3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C5AF5454-E1FD-0A8D-AA12-08B9311A4087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Agregação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37AFF6-B7C6-21C8-4B1A-1DB8B53D1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049" y="1548562"/>
            <a:ext cx="5391902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9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10417</TotalTime>
  <Words>362</Words>
  <Application>Microsoft Office PowerPoint</Application>
  <PresentationFormat>Personalizar</PresentationFormat>
  <Paragraphs>75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Calibri</vt:lpstr>
      <vt:lpstr>Gotham HTF</vt:lpstr>
      <vt:lpstr>Gotham HTF Book</vt:lpstr>
      <vt:lpstr>Gotham HTF Light</vt:lpstr>
      <vt:lpstr>Gotham HTF Medium</vt:lpstr>
      <vt:lpstr>Office Theme</vt:lpstr>
      <vt:lpstr>1_Personalizar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Charles Alves</cp:lastModifiedBy>
  <cp:revision>108</cp:revision>
  <dcterms:created xsi:type="dcterms:W3CDTF">2019-02-15T12:16:11Z</dcterms:created>
  <dcterms:modified xsi:type="dcterms:W3CDTF">2025-09-01T18:34:04Z</dcterms:modified>
</cp:coreProperties>
</file>