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1777-8F04-A44C-ABED-7D64A68B4B6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6577" y="1419541"/>
            <a:ext cx="734634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36577" y="1858340"/>
            <a:ext cx="734634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36577" y="2306617"/>
            <a:ext cx="734634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347729" y="1752220"/>
            <a:ext cx="1130094" cy="5573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device</a:t>
            </a:r>
          </a:p>
        </p:txBody>
      </p:sp>
      <p:cxnSp>
        <p:nvCxnSpPr>
          <p:cNvPr id="24" name="Elbow Connector 23"/>
          <p:cNvCxnSpPr>
            <a:stCxn id="4" idx="3"/>
            <a:endCxn id="12" idx="1"/>
          </p:cNvCxnSpPr>
          <p:nvPr/>
        </p:nvCxnSpPr>
        <p:spPr>
          <a:xfrm>
            <a:off x="971211" y="1593871"/>
            <a:ext cx="376518" cy="4370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2" idx="1"/>
          </p:cNvCxnSpPr>
          <p:nvPr/>
        </p:nvCxnSpPr>
        <p:spPr>
          <a:xfrm flipV="1">
            <a:off x="971211" y="2030906"/>
            <a:ext cx="376518" cy="17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12" idx="1"/>
          </p:cNvCxnSpPr>
          <p:nvPr/>
        </p:nvCxnSpPr>
        <p:spPr>
          <a:xfrm flipV="1">
            <a:off x="971211" y="2030906"/>
            <a:ext cx="376518" cy="4500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36577" y="3041291"/>
            <a:ext cx="734634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36577" y="3480090"/>
            <a:ext cx="734634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36577" y="3928367"/>
            <a:ext cx="734634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1347729" y="3373970"/>
            <a:ext cx="1130094" cy="5573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device</a:t>
            </a:r>
          </a:p>
        </p:txBody>
      </p:sp>
      <p:cxnSp>
        <p:nvCxnSpPr>
          <p:cNvPr id="34" name="Elbow Connector 33"/>
          <p:cNvCxnSpPr>
            <a:stCxn id="30" idx="3"/>
            <a:endCxn id="33" idx="1"/>
          </p:cNvCxnSpPr>
          <p:nvPr/>
        </p:nvCxnSpPr>
        <p:spPr>
          <a:xfrm>
            <a:off x="971211" y="3215621"/>
            <a:ext cx="376518" cy="4370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1" idx="3"/>
            <a:endCxn id="33" idx="1"/>
          </p:cNvCxnSpPr>
          <p:nvPr/>
        </p:nvCxnSpPr>
        <p:spPr>
          <a:xfrm flipV="1">
            <a:off x="971211" y="3652656"/>
            <a:ext cx="376518" cy="17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2" idx="3"/>
            <a:endCxn id="33" idx="1"/>
          </p:cNvCxnSpPr>
          <p:nvPr/>
        </p:nvCxnSpPr>
        <p:spPr>
          <a:xfrm flipV="1">
            <a:off x="971211" y="3652656"/>
            <a:ext cx="376518" cy="4500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3" idx="1"/>
            <a:endCxn id="12" idx="3"/>
          </p:cNvCxnSpPr>
          <p:nvPr/>
        </p:nvCxnSpPr>
        <p:spPr>
          <a:xfrm rot="10800000">
            <a:off x="2477824" y="2030906"/>
            <a:ext cx="943679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3" idx="3"/>
            <a:endCxn id="53" idx="1"/>
          </p:cNvCxnSpPr>
          <p:nvPr/>
        </p:nvCxnSpPr>
        <p:spPr>
          <a:xfrm flipV="1">
            <a:off x="2477823" y="2030906"/>
            <a:ext cx="943679" cy="16217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loud 44"/>
          <p:cNvSpPr/>
          <p:nvPr/>
        </p:nvSpPr>
        <p:spPr>
          <a:xfrm>
            <a:off x="5765000" y="847128"/>
            <a:ext cx="2950983" cy="180814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Computing Data Center</a:t>
            </a:r>
            <a:endParaRPr lang="en-US" dirty="0"/>
          </a:p>
        </p:txBody>
      </p:sp>
      <p:cxnSp>
        <p:nvCxnSpPr>
          <p:cNvPr id="47" name="Elbow Connector 46"/>
          <p:cNvCxnSpPr>
            <a:stCxn id="45" idx="2"/>
            <a:endCxn id="53" idx="3"/>
          </p:cNvCxnSpPr>
          <p:nvPr/>
        </p:nvCxnSpPr>
        <p:spPr>
          <a:xfrm rot="10800000" flipV="1">
            <a:off x="4982130" y="1751202"/>
            <a:ext cx="792024" cy="27970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18" y="3762962"/>
            <a:ext cx="1563664" cy="156366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812" y="3759988"/>
            <a:ext cx="1859746" cy="185974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873766" y="5611898"/>
            <a:ext cx="213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 devices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502" y="1508095"/>
            <a:ext cx="1560628" cy="1045621"/>
          </a:xfrm>
          <a:prstGeom prst="rect">
            <a:avLst/>
          </a:prstGeom>
        </p:spPr>
      </p:pic>
      <p:cxnSp>
        <p:nvCxnSpPr>
          <p:cNvPr id="66" name="Elbow Connector 65"/>
          <p:cNvCxnSpPr>
            <a:stCxn id="49" idx="0"/>
            <a:endCxn id="45" idx="1"/>
          </p:cNvCxnSpPr>
          <p:nvPr/>
        </p:nvCxnSpPr>
        <p:spPr>
          <a:xfrm rot="5400000" flipH="1" flipV="1">
            <a:off x="6195666" y="2718136"/>
            <a:ext cx="1109611" cy="98004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1" idx="0"/>
            <a:endCxn id="45" idx="1"/>
          </p:cNvCxnSpPr>
          <p:nvPr/>
        </p:nvCxnSpPr>
        <p:spPr>
          <a:xfrm rot="16200000" flipV="1">
            <a:off x="7013771" y="2880073"/>
            <a:ext cx="1106637" cy="65319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8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Rodriguez Bahena</dc:creator>
  <cp:lastModifiedBy>Victor Rodriguez Bahena</cp:lastModifiedBy>
  <cp:revision>3</cp:revision>
  <dcterms:created xsi:type="dcterms:W3CDTF">2015-10-24T19:43:52Z</dcterms:created>
  <dcterms:modified xsi:type="dcterms:W3CDTF">2015-10-24T20:05:47Z</dcterms:modified>
</cp:coreProperties>
</file>