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1777-8F04-A44C-ABED-7D64A68B4B66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58A7-3CC4-4241-B38E-E112DD14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392" y="1419541"/>
            <a:ext cx="917976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1708807" y="1677508"/>
            <a:ext cx="1253163" cy="716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Compute device</a:t>
            </a:r>
          </a:p>
        </p:txBody>
      </p:sp>
      <p:cxnSp>
        <p:nvCxnSpPr>
          <p:cNvPr id="24" name="Elbow Connector 23"/>
          <p:cNvCxnSpPr>
            <a:stCxn id="4" idx="3"/>
            <a:endCxn id="12" idx="1"/>
          </p:cNvCxnSpPr>
          <p:nvPr/>
        </p:nvCxnSpPr>
        <p:spPr>
          <a:xfrm>
            <a:off x="1058368" y="1593871"/>
            <a:ext cx="650439" cy="4420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9" idx="3"/>
            <a:endCxn id="12" idx="1"/>
          </p:cNvCxnSpPr>
          <p:nvPr/>
        </p:nvCxnSpPr>
        <p:spPr>
          <a:xfrm>
            <a:off x="1058368" y="2030905"/>
            <a:ext cx="650439" cy="50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7" idx="3"/>
            <a:endCxn id="12" idx="1"/>
          </p:cNvCxnSpPr>
          <p:nvPr/>
        </p:nvCxnSpPr>
        <p:spPr>
          <a:xfrm flipV="1">
            <a:off x="1058368" y="2035909"/>
            <a:ext cx="650439" cy="433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33710" y="3299258"/>
            <a:ext cx="1253162" cy="731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Compute device</a:t>
            </a:r>
          </a:p>
        </p:txBody>
      </p:sp>
      <p:cxnSp>
        <p:nvCxnSpPr>
          <p:cNvPr id="34" name="Elbow Connector 33"/>
          <p:cNvCxnSpPr>
            <a:stCxn id="39" idx="3"/>
            <a:endCxn id="33" idx="1"/>
          </p:cNvCxnSpPr>
          <p:nvPr/>
        </p:nvCxnSpPr>
        <p:spPr>
          <a:xfrm>
            <a:off x="1058368" y="3230520"/>
            <a:ext cx="675342" cy="4345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1" idx="3"/>
            <a:endCxn id="33" idx="1"/>
          </p:cNvCxnSpPr>
          <p:nvPr/>
        </p:nvCxnSpPr>
        <p:spPr>
          <a:xfrm flipV="1">
            <a:off x="1058368" y="3665109"/>
            <a:ext cx="675342" cy="2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2" idx="3"/>
            <a:endCxn id="33" idx="1"/>
          </p:cNvCxnSpPr>
          <p:nvPr/>
        </p:nvCxnSpPr>
        <p:spPr>
          <a:xfrm flipV="1">
            <a:off x="1058368" y="3665109"/>
            <a:ext cx="675342" cy="440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3" idx="1"/>
            <a:endCxn id="12" idx="3"/>
          </p:cNvCxnSpPr>
          <p:nvPr/>
        </p:nvCxnSpPr>
        <p:spPr>
          <a:xfrm rot="10800000" flipV="1">
            <a:off x="2961970" y="2030905"/>
            <a:ext cx="459532" cy="50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3" idx="3"/>
            <a:endCxn id="53" idx="1"/>
          </p:cNvCxnSpPr>
          <p:nvPr/>
        </p:nvCxnSpPr>
        <p:spPr>
          <a:xfrm flipV="1">
            <a:off x="2986872" y="2030906"/>
            <a:ext cx="434630" cy="163420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5765000" y="847128"/>
            <a:ext cx="2950983" cy="180814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Cloud Computing Data Center</a:t>
            </a:r>
            <a:endParaRPr lang="en-US" sz="2000" dirty="0"/>
          </a:p>
        </p:txBody>
      </p:sp>
      <p:cxnSp>
        <p:nvCxnSpPr>
          <p:cNvPr id="47" name="Elbow Connector 46"/>
          <p:cNvCxnSpPr>
            <a:stCxn id="45" idx="2"/>
            <a:endCxn id="53" idx="3"/>
          </p:cNvCxnSpPr>
          <p:nvPr/>
        </p:nvCxnSpPr>
        <p:spPr>
          <a:xfrm rot="10800000" flipV="1">
            <a:off x="4982130" y="1751202"/>
            <a:ext cx="792024" cy="27970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18" y="3762962"/>
            <a:ext cx="1563664" cy="15636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812" y="3759988"/>
            <a:ext cx="1859746" cy="185974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73766" y="5611898"/>
            <a:ext cx="2132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Presentation devices</a:t>
            </a:r>
            <a:endParaRPr lang="en-US" sz="20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502" y="1508095"/>
            <a:ext cx="1560628" cy="1045621"/>
          </a:xfrm>
          <a:prstGeom prst="rect">
            <a:avLst/>
          </a:prstGeom>
        </p:spPr>
      </p:pic>
      <p:cxnSp>
        <p:nvCxnSpPr>
          <p:cNvPr id="66" name="Elbow Connector 65"/>
          <p:cNvCxnSpPr>
            <a:stCxn id="49" idx="0"/>
            <a:endCxn id="45" idx="1"/>
          </p:cNvCxnSpPr>
          <p:nvPr/>
        </p:nvCxnSpPr>
        <p:spPr>
          <a:xfrm rot="5400000" flipH="1" flipV="1">
            <a:off x="6195666" y="2718136"/>
            <a:ext cx="1109611" cy="98004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1" idx="0"/>
            <a:endCxn id="45" idx="1"/>
          </p:cNvCxnSpPr>
          <p:nvPr/>
        </p:nvCxnSpPr>
        <p:spPr>
          <a:xfrm rot="16200000" flipV="1">
            <a:off x="7013771" y="2880073"/>
            <a:ext cx="1106637" cy="65319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40392" y="1856575"/>
            <a:ext cx="917976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</a:t>
            </a:r>
            <a:endParaRPr lang="en-US" sz="2000" dirty="0"/>
          </a:p>
        </p:txBody>
      </p:sp>
      <p:sp>
        <p:nvSpPr>
          <p:cNvPr id="37" name="Rounded Rectangle 36"/>
          <p:cNvSpPr/>
          <p:nvPr/>
        </p:nvSpPr>
        <p:spPr>
          <a:xfrm>
            <a:off x="140392" y="2294692"/>
            <a:ext cx="917976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140392" y="3056190"/>
            <a:ext cx="917976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</a:t>
            </a:r>
            <a:endParaRPr lang="en-US" sz="2000" dirty="0"/>
          </a:p>
        </p:txBody>
      </p:sp>
      <p:sp>
        <p:nvSpPr>
          <p:cNvPr id="41" name="Rounded Rectangle 40"/>
          <p:cNvSpPr/>
          <p:nvPr/>
        </p:nvSpPr>
        <p:spPr>
          <a:xfrm>
            <a:off x="140392" y="3493224"/>
            <a:ext cx="917976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140392" y="3931341"/>
            <a:ext cx="917976" cy="348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Sensor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048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Rodriguez Bahena</dc:creator>
  <cp:lastModifiedBy>Victor Rodriguez Bahena</cp:lastModifiedBy>
  <cp:revision>5</cp:revision>
  <dcterms:created xsi:type="dcterms:W3CDTF">2015-10-24T19:43:52Z</dcterms:created>
  <dcterms:modified xsi:type="dcterms:W3CDTF">2016-04-04T13:45:00Z</dcterms:modified>
</cp:coreProperties>
</file>