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9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A81E-47F4-2649-9B46-5A19AAC47A11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2156-039B-BC40-9E37-C239D560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73725" y="2215811"/>
            <a:ext cx="2755043" cy="20473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Centralized Router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814086" y="1218047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781848" y="4713601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781848" y="1218047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20901" y="116620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814086" y="4713601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120901" y="5387414"/>
            <a:ext cx="1460692" cy="11014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1"/>
            <a:endCxn id="5" idx="6"/>
          </p:cNvCxnSpPr>
          <p:nvPr/>
        </p:nvCxnSpPr>
        <p:spPr>
          <a:xfrm flipH="1" flipV="1">
            <a:off x="2274778" y="1768761"/>
            <a:ext cx="1602414" cy="746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6"/>
          </p:cNvCxnSpPr>
          <p:nvPr/>
        </p:nvCxnSpPr>
        <p:spPr>
          <a:xfrm flipH="1">
            <a:off x="2274778" y="3963340"/>
            <a:ext cx="1602414" cy="1300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8" idx="4"/>
          </p:cNvCxnSpPr>
          <p:nvPr/>
        </p:nvCxnSpPr>
        <p:spPr>
          <a:xfrm flipV="1">
            <a:off x="4851247" y="1218047"/>
            <a:ext cx="0" cy="997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10" idx="0"/>
          </p:cNvCxnSpPr>
          <p:nvPr/>
        </p:nvCxnSpPr>
        <p:spPr>
          <a:xfrm>
            <a:off x="4851247" y="4263169"/>
            <a:ext cx="0" cy="1124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7" idx="2"/>
          </p:cNvCxnSpPr>
          <p:nvPr/>
        </p:nvCxnSpPr>
        <p:spPr>
          <a:xfrm flipV="1">
            <a:off x="5825301" y="1768761"/>
            <a:ext cx="956547" cy="746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5"/>
            <a:endCxn id="6" idx="1"/>
          </p:cNvCxnSpPr>
          <p:nvPr/>
        </p:nvCxnSpPr>
        <p:spPr>
          <a:xfrm>
            <a:off x="5825301" y="3963340"/>
            <a:ext cx="1170460" cy="911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9909" y="1584095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28768" y="2319474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4837" y="3963340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04438" y="4713601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99962" y="3964958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4438" y="1399429"/>
            <a:ext cx="138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SSH protocol</a:t>
            </a:r>
          </a:p>
        </p:txBody>
      </p:sp>
    </p:spTree>
    <p:extLst>
      <p:ext uri="{BB962C8B-B14F-4D97-AF65-F5344CB8AC3E}">
        <p14:creationId xmlns:p14="http://schemas.microsoft.com/office/powerpoint/2010/main" val="304658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Rodriguez Bahena</dc:creator>
  <cp:lastModifiedBy>Victor Rodriguez Bahena</cp:lastModifiedBy>
  <cp:revision>1</cp:revision>
  <dcterms:created xsi:type="dcterms:W3CDTF">2016-04-19T11:45:09Z</dcterms:created>
  <dcterms:modified xsi:type="dcterms:W3CDTF">2016-04-19T11:53:31Z</dcterms:modified>
</cp:coreProperties>
</file>