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7A87F-7C93-4504-87DD-421EA27802CD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0C5-EBE0-41D6-94E9-EFD488D3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916" y="1631837"/>
            <a:ext cx="7996011" cy="127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105" y="1918696"/>
            <a:ext cx="2068578" cy="701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 CRUD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3710" y="1918696"/>
            <a:ext cx="2255500" cy="701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Meals CRUD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34894" y="1918697"/>
            <a:ext cx="2647928" cy="701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CRUD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7916" y="3342503"/>
            <a:ext cx="7996011" cy="107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9105" y="3605053"/>
            <a:ext cx="2068578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3711" y="3605053"/>
            <a:ext cx="2255155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34895" y="3605053"/>
            <a:ext cx="2654088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7916" y="5154309"/>
            <a:ext cx="7996010" cy="91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9105" y="5285086"/>
            <a:ext cx="2097370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Meals / Meals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2"/>
            <a:endCxn id="15" idx="0"/>
          </p:cNvCxnSpPr>
          <p:nvPr/>
        </p:nvCxnSpPr>
        <p:spPr>
          <a:xfrm>
            <a:off x="1973394" y="2620681"/>
            <a:ext cx="0" cy="984372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6" idx="0"/>
          </p:cNvCxnSpPr>
          <p:nvPr/>
        </p:nvCxnSpPr>
        <p:spPr>
          <a:xfrm flipH="1">
            <a:off x="4471289" y="2620681"/>
            <a:ext cx="171" cy="9843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7" idx="0"/>
          </p:cNvCxnSpPr>
          <p:nvPr/>
        </p:nvCxnSpPr>
        <p:spPr>
          <a:xfrm>
            <a:off x="7258858" y="2620682"/>
            <a:ext cx="3081" cy="9843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8" idx="0"/>
          </p:cNvCxnSpPr>
          <p:nvPr/>
        </p:nvCxnSpPr>
        <p:spPr>
          <a:xfrm flipH="1">
            <a:off x="4755921" y="4415968"/>
            <a:ext cx="1" cy="73834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67197" y="454023"/>
            <a:ext cx="4486729" cy="40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Conexion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40" name="AutoShape 4" descr="https://thenewcircle.com/static/images/logos/logo-db-300x300.png"/>
          <p:cNvSpPr>
            <a:spLocks noChangeAspect="1" noChangeArrowheads="1"/>
          </p:cNvSpPr>
          <p:nvPr/>
        </p:nvSpPr>
        <p:spPr bwMode="auto">
          <a:xfrm>
            <a:off x="30071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6" descr="https://thenewcircle.com/static/images/logos/logo-db-300x300.png"/>
          <p:cNvSpPr>
            <a:spLocks noChangeAspect="1" noChangeArrowheads="1"/>
          </p:cNvSpPr>
          <p:nvPr/>
        </p:nvSpPr>
        <p:spPr bwMode="auto">
          <a:xfrm>
            <a:off x="453116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20" y="160337"/>
            <a:ext cx="1035940" cy="1194552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43" idx="1"/>
            <a:endCxn id="38" idx="3"/>
          </p:cNvCxnSpPr>
          <p:nvPr/>
        </p:nvCxnSpPr>
        <p:spPr>
          <a:xfrm rot="10800000">
            <a:off x="8753926" y="656031"/>
            <a:ext cx="1537494" cy="1015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51016" y="1816100"/>
            <a:ext cx="25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&lt;DAO&gt; Extends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338284" y="5285086"/>
            <a:ext cx="2260582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Meals/Ingredients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934894" y="5285085"/>
            <a:ext cx="2647927" cy="70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Meals/ Ingredients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5516" y="1507290"/>
            <a:ext cx="8364311" cy="31663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271636" y="5154309"/>
            <a:ext cx="25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110" name="Elbow Connector 109"/>
          <p:cNvCxnSpPr>
            <a:stCxn id="4" idx="0"/>
            <a:endCxn id="38" idx="2"/>
          </p:cNvCxnSpPr>
          <p:nvPr/>
        </p:nvCxnSpPr>
        <p:spPr>
          <a:xfrm rot="5400000" flipH="1" flipV="1">
            <a:off x="5246343" y="367618"/>
            <a:ext cx="773798" cy="17546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05516" y="4909840"/>
            <a:ext cx="8364311" cy="1447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-694070" y="2542999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Model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-762845" y="5110326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 Bahena, Victor Manuel</dc:creator>
  <cp:lastModifiedBy>Rodriguez Bahena, Victor Manuel</cp:lastModifiedBy>
  <cp:revision>10</cp:revision>
  <dcterms:created xsi:type="dcterms:W3CDTF">2013-10-27T18:24:21Z</dcterms:created>
  <dcterms:modified xsi:type="dcterms:W3CDTF">2013-10-27T18:59:12Z</dcterms:modified>
</cp:coreProperties>
</file>