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3FE6E-0AB1-4F87-8B0B-9DD6465D0289}"/>
              </a:ext>
            </a:extLst>
          </p:cNvPr>
          <p:cNvSpPr>
            <a:spLocks noGrp="1"/>
          </p:cNvSpPr>
          <p:nvPr>
            <p:ph type="ctrTitle"/>
          </p:nvPr>
        </p:nvSpPr>
        <p:spPr/>
        <p:txBody>
          <a:bodyPr/>
          <a:lstStyle/>
          <a:p>
            <a:r>
              <a:rPr lang="es-ES" dirty="0"/>
              <a:t>Reto </a:t>
            </a:r>
            <a:r>
              <a:rPr lang="es-ES" dirty="0" err="1"/>
              <a:t>Cobify</a:t>
            </a:r>
            <a:endParaRPr lang="es-ES" dirty="0"/>
          </a:p>
        </p:txBody>
      </p:sp>
      <p:sp>
        <p:nvSpPr>
          <p:cNvPr id="3" name="Subtítulo 2">
            <a:extLst>
              <a:ext uri="{FF2B5EF4-FFF2-40B4-BE49-F238E27FC236}">
                <a16:creationId xmlns:a16="http://schemas.microsoft.com/office/drawing/2014/main" id="{630EC5AD-0205-45C3-AF70-BB492E474993}"/>
              </a:ext>
            </a:extLst>
          </p:cNvPr>
          <p:cNvSpPr>
            <a:spLocks noGrp="1"/>
          </p:cNvSpPr>
          <p:nvPr>
            <p:ph type="subTitle" idx="1"/>
          </p:nvPr>
        </p:nvSpPr>
        <p:spPr/>
        <p:txBody>
          <a:bodyPr/>
          <a:lstStyle/>
          <a:p>
            <a:r>
              <a:rPr lang="es-ES" dirty="0"/>
              <a:t>Por Jesús </a:t>
            </a:r>
            <a:r>
              <a:rPr lang="es-ES" dirty="0" err="1"/>
              <a:t>Perez</a:t>
            </a:r>
            <a:endParaRPr lang="es-ES" dirty="0"/>
          </a:p>
        </p:txBody>
      </p:sp>
    </p:spTree>
    <p:extLst>
      <p:ext uri="{BB962C8B-B14F-4D97-AF65-F5344CB8AC3E}">
        <p14:creationId xmlns:p14="http://schemas.microsoft.com/office/powerpoint/2010/main" val="194200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1C2D4-3B9F-4527-BA02-6402B5580449}"/>
              </a:ext>
            </a:extLst>
          </p:cNvPr>
          <p:cNvSpPr>
            <a:spLocks noGrp="1"/>
          </p:cNvSpPr>
          <p:nvPr>
            <p:ph type="title"/>
          </p:nvPr>
        </p:nvSpPr>
        <p:spPr/>
        <p:txBody>
          <a:bodyPr/>
          <a:lstStyle/>
          <a:p>
            <a:r>
              <a:rPr lang="es-ES" dirty="0"/>
              <a:t>Determina cual gas (E10 – SP98) se consume menos</a:t>
            </a:r>
          </a:p>
        </p:txBody>
      </p:sp>
    </p:spTree>
    <p:extLst>
      <p:ext uri="{BB962C8B-B14F-4D97-AF65-F5344CB8AC3E}">
        <p14:creationId xmlns:p14="http://schemas.microsoft.com/office/powerpoint/2010/main" val="230523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1C2D4-3B9F-4527-BA02-6402B5580449}"/>
              </a:ext>
            </a:extLst>
          </p:cNvPr>
          <p:cNvSpPr>
            <a:spLocks noGrp="1"/>
          </p:cNvSpPr>
          <p:nvPr>
            <p:ph type="title"/>
          </p:nvPr>
        </p:nvSpPr>
        <p:spPr>
          <a:xfrm>
            <a:off x="525120" y="617111"/>
            <a:ext cx="8596668" cy="1826581"/>
          </a:xfrm>
        </p:spPr>
        <p:txBody>
          <a:bodyPr>
            <a:normAutofit fontScale="90000"/>
          </a:bodyPr>
          <a:lstStyle/>
          <a:p>
            <a:r>
              <a:rPr lang="es-ES" dirty="0"/>
              <a:t>Se realizo una limpieza de la Data, luego se agrupo por el tipo de gas y se determino la media de las demás variables</a:t>
            </a:r>
          </a:p>
        </p:txBody>
      </p:sp>
      <p:pic>
        <p:nvPicPr>
          <p:cNvPr id="5" name="Imagen 4" descr="Tabla&#10;&#10;Descripción generada automáticamente">
            <a:extLst>
              <a:ext uri="{FF2B5EF4-FFF2-40B4-BE49-F238E27FC236}">
                <a16:creationId xmlns:a16="http://schemas.microsoft.com/office/drawing/2014/main" id="{A228268E-8F1F-4D60-B00E-A2F257E099E1}"/>
              </a:ext>
            </a:extLst>
          </p:cNvPr>
          <p:cNvPicPr>
            <a:picLocks noChangeAspect="1"/>
          </p:cNvPicPr>
          <p:nvPr/>
        </p:nvPicPr>
        <p:blipFill>
          <a:blip r:embed="rId2"/>
          <a:stretch>
            <a:fillRect/>
          </a:stretch>
        </p:blipFill>
        <p:spPr>
          <a:xfrm>
            <a:off x="685912" y="2958066"/>
            <a:ext cx="8705737" cy="1611721"/>
          </a:xfrm>
          <a:prstGeom prst="rect">
            <a:avLst/>
          </a:prstGeom>
          <a:ln>
            <a:noFill/>
          </a:ln>
          <a:effectLst>
            <a:outerShdw blurRad="292100" dist="139700" dir="2700000" algn="tl" rotWithShape="0">
              <a:srgbClr val="333333">
                <a:alpha val="65000"/>
              </a:srgbClr>
            </a:outerShdw>
          </a:effectLst>
        </p:spPr>
      </p:pic>
      <p:sp>
        <p:nvSpPr>
          <p:cNvPr id="6" name="Marcador de texto 2">
            <a:extLst>
              <a:ext uri="{FF2B5EF4-FFF2-40B4-BE49-F238E27FC236}">
                <a16:creationId xmlns:a16="http://schemas.microsoft.com/office/drawing/2014/main" id="{FDCC5B4A-0DA3-4666-9DC0-F95A775FE225}"/>
              </a:ext>
            </a:extLst>
          </p:cNvPr>
          <p:cNvSpPr>
            <a:spLocks noGrp="1"/>
          </p:cNvSpPr>
          <p:nvPr>
            <p:ph type="body" idx="1"/>
          </p:nvPr>
        </p:nvSpPr>
        <p:spPr>
          <a:xfrm>
            <a:off x="525120" y="2527866"/>
            <a:ext cx="8596668" cy="860400"/>
          </a:xfrm>
        </p:spPr>
        <p:txBody>
          <a:bodyPr/>
          <a:lstStyle/>
          <a:p>
            <a:r>
              <a:rPr lang="es-ES" dirty="0"/>
              <a:t>resultado</a:t>
            </a:r>
          </a:p>
        </p:txBody>
      </p:sp>
      <p:sp>
        <p:nvSpPr>
          <p:cNvPr id="7" name="Marcador de texto 2">
            <a:extLst>
              <a:ext uri="{FF2B5EF4-FFF2-40B4-BE49-F238E27FC236}">
                <a16:creationId xmlns:a16="http://schemas.microsoft.com/office/drawing/2014/main" id="{D44677AE-13BB-4300-A7EA-DA56260157F7}"/>
              </a:ext>
            </a:extLst>
          </p:cNvPr>
          <p:cNvSpPr txBox="1">
            <a:spLocks/>
          </p:cNvSpPr>
          <p:nvPr/>
        </p:nvSpPr>
        <p:spPr>
          <a:xfrm>
            <a:off x="525119" y="5104700"/>
            <a:ext cx="9249195" cy="860400"/>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s-ES" sz="8000" dirty="0"/>
              <a:t>Análisis</a:t>
            </a:r>
          </a:p>
          <a:p>
            <a:endParaRPr lang="es-ES" dirty="0"/>
          </a:p>
          <a:p>
            <a:pPr algn="just"/>
            <a:r>
              <a:rPr lang="es-ES" sz="4800" b="0" i="0" dirty="0">
                <a:solidFill>
                  <a:srgbClr val="000000"/>
                </a:solidFill>
                <a:effectLst/>
                <a:latin typeface="Helvetica Neue"/>
              </a:rPr>
              <a:t>En primera instancia obtenemos que el que presenta menor consumo por cada 100 km recorrido es el gas SP98, sin embargo, al observar las variables que influyen podemos apreciar que las valores son muy distinto por lo que experimentalmente no podemos afirmar que ese gas rinde mas, ya que las </a:t>
            </a:r>
            <a:r>
              <a:rPr lang="es-ES" sz="4800" b="0" i="0" dirty="0" err="1">
                <a:solidFill>
                  <a:srgbClr val="000000"/>
                </a:solidFill>
                <a:effectLst/>
                <a:latin typeface="Helvetica Neue"/>
              </a:rPr>
              <a:t>demas</a:t>
            </a:r>
            <a:r>
              <a:rPr lang="es-ES" sz="4800" b="0" i="0" dirty="0">
                <a:solidFill>
                  <a:srgbClr val="000000"/>
                </a:solidFill>
                <a:effectLst/>
                <a:latin typeface="Helvetica Neue"/>
              </a:rPr>
              <a:t> variables no son iguales para ambos casos.</a:t>
            </a:r>
          </a:p>
          <a:p>
            <a:pPr algn="just"/>
            <a:r>
              <a:rPr lang="es-ES" sz="4800" b="0" i="0" dirty="0">
                <a:solidFill>
                  <a:srgbClr val="000000"/>
                </a:solidFill>
                <a:effectLst/>
                <a:latin typeface="Helvetica Neue"/>
              </a:rPr>
              <a:t>Debido a estos resultados y para dar respuesta al reto, mi propuesta es realizar un modelo predictivo, para calculara el consumo para ambos gases bajo las condiciones que el usuario diga, con la finalidad de indicarle al usuario cual de los 2 gases seria el mas optimo para sus condiciones.</a:t>
            </a:r>
          </a:p>
          <a:p>
            <a:endParaRPr lang="es-ES" dirty="0"/>
          </a:p>
        </p:txBody>
      </p:sp>
    </p:spTree>
    <p:extLst>
      <p:ext uri="{BB962C8B-B14F-4D97-AF65-F5344CB8AC3E}">
        <p14:creationId xmlns:p14="http://schemas.microsoft.com/office/powerpoint/2010/main" val="196302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1C2D4-3B9F-4527-BA02-6402B5580449}"/>
              </a:ext>
            </a:extLst>
          </p:cNvPr>
          <p:cNvSpPr>
            <a:spLocks noGrp="1"/>
          </p:cNvSpPr>
          <p:nvPr>
            <p:ph type="title"/>
          </p:nvPr>
        </p:nvSpPr>
        <p:spPr>
          <a:xfrm>
            <a:off x="348861" y="471086"/>
            <a:ext cx="8596668" cy="860400"/>
          </a:xfrm>
        </p:spPr>
        <p:txBody>
          <a:bodyPr>
            <a:normAutofit/>
          </a:bodyPr>
          <a:lstStyle/>
          <a:p>
            <a:r>
              <a:rPr lang="es-ES" dirty="0"/>
              <a:t>Elaboración del Modelo Predictivo</a:t>
            </a:r>
          </a:p>
        </p:txBody>
      </p:sp>
      <p:sp>
        <p:nvSpPr>
          <p:cNvPr id="3" name="Marcador de texto 2">
            <a:extLst>
              <a:ext uri="{FF2B5EF4-FFF2-40B4-BE49-F238E27FC236}">
                <a16:creationId xmlns:a16="http://schemas.microsoft.com/office/drawing/2014/main" id="{8402AC98-063D-4B15-BFED-D647AEE873C4}"/>
              </a:ext>
            </a:extLst>
          </p:cNvPr>
          <p:cNvSpPr>
            <a:spLocks noGrp="1"/>
          </p:cNvSpPr>
          <p:nvPr>
            <p:ph type="body" idx="1"/>
          </p:nvPr>
        </p:nvSpPr>
        <p:spPr>
          <a:xfrm>
            <a:off x="282186" y="1708048"/>
            <a:ext cx="8596668" cy="860400"/>
          </a:xfrm>
        </p:spPr>
        <p:txBody>
          <a:bodyPr/>
          <a:lstStyle/>
          <a:p>
            <a:r>
              <a:rPr lang="es-ES" dirty="0"/>
              <a:t>resultado</a:t>
            </a: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5FF757FE-28AD-4399-A0F3-1C2DD421CA94}"/>
              </a:ext>
            </a:extLst>
          </p:cNvPr>
          <p:cNvPicPr>
            <a:picLocks noChangeAspect="1"/>
          </p:cNvPicPr>
          <p:nvPr/>
        </p:nvPicPr>
        <p:blipFill>
          <a:blip r:embed="rId2"/>
          <a:stretch>
            <a:fillRect/>
          </a:stretch>
        </p:blipFill>
        <p:spPr>
          <a:xfrm>
            <a:off x="743849" y="2138248"/>
            <a:ext cx="8962125" cy="4111720"/>
          </a:xfrm>
          <a:prstGeom prst="rect">
            <a:avLst/>
          </a:prstGeom>
        </p:spPr>
      </p:pic>
      <p:sp>
        <p:nvSpPr>
          <p:cNvPr id="6" name="Marcador de texto 2">
            <a:extLst>
              <a:ext uri="{FF2B5EF4-FFF2-40B4-BE49-F238E27FC236}">
                <a16:creationId xmlns:a16="http://schemas.microsoft.com/office/drawing/2014/main" id="{6A639E87-D342-41D6-A6AC-69984CA85AC6}"/>
              </a:ext>
            </a:extLst>
          </p:cNvPr>
          <p:cNvSpPr txBox="1">
            <a:spLocks/>
          </p:cNvSpPr>
          <p:nvPr/>
        </p:nvSpPr>
        <p:spPr>
          <a:xfrm>
            <a:off x="2639115" y="638691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s-ES" dirty="0"/>
              <a:t>Error Cuadrado</a:t>
            </a:r>
          </a:p>
        </p:txBody>
      </p:sp>
      <p:sp>
        <p:nvSpPr>
          <p:cNvPr id="7" name="Flecha: a la derecha 6">
            <a:extLst>
              <a:ext uri="{FF2B5EF4-FFF2-40B4-BE49-F238E27FC236}">
                <a16:creationId xmlns:a16="http://schemas.microsoft.com/office/drawing/2014/main" id="{81004C3D-1548-4C49-BB25-2363FB322CCA}"/>
              </a:ext>
            </a:extLst>
          </p:cNvPr>
          <p:cNvSpPr/>
          <p:nvPr/>
        </p:nvSpPr>
        <p:spPr>
          <a:xfrm rot="12242849">
            <a:off x="2155202" y="6260216"/>
            <a:ext cx="544686" cy="253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0668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1C2D4-3B9F-4527-BA02-6402B5580449}"/>
              </a:ext>
            </a:extLst>
          </p:cNvPr>
          <p:cNvSpPr>
            <a:spLocks noGrp="1"/>
          </p:cNvSpPr>
          <p:nvPr>
            <p:ph type="title"/>
          </p:nvPr>
        </p:nvSpPr>
        <p:spPr>
          <a:xfrm>
            <a:off x="0" y="-577374"/>
            <a:ext cx="9963150" cy="1837216"/>
          </a:xfrm>
        </p:spPr>
        <p:txBody>
          <a:bodyPr>
            <a:normAutofit/>
          </a:bodyPr>
          <a:lstStyle/>
          <a:p>
            <a:r>
              <a:rPr lang="es-ES" dirty="0"/>
              <a:t>Creación de API para la interacción de usuario</a:t>
            </a:r>
          </a:p>
        </p:txBody>
      </p:sp>
      <p:sp>
        <p:nvSpPr>
          <p:cNvPr id="3" name="Marcador de texto 2">
            <a:extLst>
              <a:ext uri="{FF2B5EF4-FFF2-40B4-BE49-F238E27FC236}">
                <a16:creationId xmlns:a16="http://schemas.microsoft.com/office/drawing/2014/main" id="{8402AC98-063D-4B15-BFED-D647AEE873C4}"/>
              </a:ext>
            </a:extLst>
          </p:cNvPr>
          <p:cNvSpPr>
            <a:spLocks noGrp="1"/>
          </p:cNvSpPr>
          <p:nvPr>
            <p:ph type="body" idx="1"/>
          </p:nvPr>
        </p:nvSpPr>
        <p:spPr>
          <a:xfrm>
            <a:off x="0" y="1358932"/>
            <a:ext cx="9963150" cy="860400"/>
          </a:xfrm>
        </p:spPr>
        <p:txBody>
          <a:bodyPr/>
          <a:lstStyle/>
          <a:p>
            <a:r>
              <a:rPr lang="es-ES" dirty="0"/>
              <a:t>El usuario podrá colocar sus condiciones y el modelo le indicara cual es el gas optimo</a:t>
            </a:r>
          </a:p>
        </p:txBody>
      </p:sp>
      <p:pic>
        <p:nvPicPr>
          <p:cNvPr id="5" name="Imagen 4" descr="Interfaz de usuario gráfica&#10;&#10;Descripción generada automáticamente">
            <a:extLst>
              <a:ext uri="{FF2B5EF4-FFF2-40B4-BE49-F238E27FC236}">
                <a16:creationId xmlns:a16="http://schemas.microsoft.com/office/drawing/2014/main" id="{38D8AB37-DA55-413B-BDB7-857562EB2E10}"/>
              </a:ext>
            </a:extLst>
          </p:cNvPr>
          <p:cNvPicPr>
            <a:picLocks noChangeAspect="1"/>
          </p:cNvPicPr>
          <p:nvPr/>
        </p:nvPicPr>
        <p:blipFill>
          <a:blip r:embed="rId2"/>
          <a:stretch>
            <a:fillRect/>
          </a:stretch>
        </p:blipFill>
        <p:spPr>
          <a:xfrm>
            <a:off x="691991" y="1928772"/>
            <a:ext cx="10195084" cy="3141446"/>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6B505527-91A0-42EF-AC46-07EF72EBB3CD}"/>
              </a:ext>
            </a:extLst>
          </p:cNvPr>
          <p:cNvPicPr>
            <a:picLocks noChangeAspect="1"/>
          </p:cNvPicPr>
          <p:nvPr/>
        </p:nvPicPr>
        <p:blipFill rotWithShape="1">
          <a:blip r:embed="rId3"/>
          <a:srcRect r="38047"/>
          <a:stretch/>
        </p:blipFill>
        <p:spPr>
          <a:xfrm>
            <a:off x="691991" y="5302363"/>
            <a:ext cx="10195084" cy="1054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793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1C2D4-3B9F-4527-BA02-6402B5580449}"/>
              </a:ext>
            </a:extLst>
          </p:cNvPr>
          <p:cNvSpPr>
            <a:spLocks noGrp="1"/>
          </p:cNvSpPr>
          <p:nvPr>
            <p:ph type="title"/>
          </p:nvPr>
        </p:nvSpPr>
        <p:spPr>
          <a:xfrm>
            <a:off x="3595332" y="2274461"/>
            <a:ext cx="8596668" cy="1826581"/>
          </a:xfrm>
        </p:spPr>
        <p:txBody>
          <a:bodyPr>
            <a:normAutofit/>
          </a:bodyPr>
          <a:lstStyle/>
          <a:p>
            <a:r>
              <a:rPr lang="es-ES" dirty="0"/>
              <a:t>Gracias</a:t>
            </a:r>
          </a:p>
        </p:txBody>
      </p:sp>
    </p:spTree>
    <p:extLst>
      <p:ext uri="{BB962C8B-B14F-4D97-AF65-F5344CB8AC3E}">
        <p14:creationId xmlns:p14="http://schemas.microsoft.com/office/powerpoint/2010/main" val="1008624005"/>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191</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Helvetica Neue</vt:lpstr>
      <vt:lpstr>Trebuchet MS</vt:lpstr>
      <vt:lpstr>Wingdings 3</vt:lpstr>
      <vt:lpstr>Faceta</vt:lpstr>
      <vt:lpstr>Reto Cobify</vt:lpstr>
      <vt:lpstr>Determina cual gas (E10 – SP98) se consume menos</vt:lpstr>
      <vt:lpstr>Se realizo una limpieza de la Data, luego se agrupo por el tipo de gas y se determino la media de las demás variables</vt:lpstr>
      <vt:lpstr>Elaboración del Modelo Predictivo</vt:lpstr>
      <vt:lpstr>Creación de API para la interacción de usuario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Cobify</dc:title>
  <dc:creator>JESUS ALBERTO peres</dc:creator>
  <cp:lastModifiedBy>JESUS ALBERTO peres</cp:lastModifiedBy>
  <cp:revision>3</cp:revision>
  <dcterms:created xsi:type="dcterms:W3CDTF">2021-01-18T00:52:03Z</dcterms:created>
  <dcterms:modified xsi:type="dcterms:W3CDTF">2021-01-18T01:14:23Z</dcterms:modified>
</cp:coreProperties>
</file>