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82" r:id="rId5"/>
    <p:sldId id="297" r:id="rId6"/>
    <p:sldId id="295" r:id="rId7"/>
    <p:sldId id="296" r:id="rId8"/>
    <p:sldId id="291" r:id="rId9"/>
    <p:sldId id="292" r:id="rId10"/>
    <p:sldId id="298" r:id="rId11"/>
    <p:sldId id="293" r:id="rId12"/>
    <p:sldId id="294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1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6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1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Tipos de função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IIFE (Immediately Invoked Function Expression)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5" t="18963" r="19197" b="18963"/>
          <a:stretch/>
        </p:blipFill>
        <p:spPr>
          <a:xfrm>
            <a:off x="782392" y="2710791"/>
            <a:ext cx="2931853" cy="30459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06515" y="2954226"/>
            <a:ext cx="404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Também pode ser utilizada com parâmetros ou armazenada em uma variável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18584" r="16825" b="18652"/>
          <a:stretch/>
        </p:blipFill>
        <p:spPr>
          <a:xfrm>
            <a:off x="3892270" y="2710792"/>
            <a:ext cx="3536220" cy="30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50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56926" y="1495520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Uma função passada como argumento para outra.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578824" y="3521736"/>
            <a:ext cx="4409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Utilizando callbacks, você tem maior controle da ordem de chamadas.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12389" r="11484" b="13157"/>
          <a:stretch/>
        </p:blipFill>
        <p:spPr>
          <a:xfrm>
            <a:off x="1707420" y="2379815"/>
            <a:ext cx="4232135" cy="3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estrutura de uma função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Alguns outros tipos de funções e como são utilizadas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Definição comum de uma função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52709" y="287049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Variáveis criadas dentro de uma função apenas podem ser utilizadas dentro dela.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23605" r="15054" b="24070"/>
          <a:stretch/>
        </p:blipFill>
        <p:spPr>
          <a:xfrm>
            <a:off x="1318436" y="2703468"/>
            <a:ext cx="5007935" cy="23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Definição comum de uma função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982588" y="3019351"/>
            <a:ext cx="404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Quando invocamos o “return”, </a:t>
            </a:r>
            <a:r>
              <a:rPr lang="pt-BR" sz="3200" b="1">
                <a:solidFill>
                  <a:srgbClr val="002060"/>
                </a:solidFill>
              </a:rPr>
              <a:t>a função para de ser executada.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22418" r="14911" b="22417"/>
          <a:stretch/>
        </p:blipFill>
        <p:spPr>
          <a:xfrm>
            <a:off x="1180214" y="2543980"/>
            <a:ext cx="5146158" cy="27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anônima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Anônima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Funções que representam expressões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57016" y="2664116"/>
            <a:ext cx="404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Uma variável pode armazenar uma função.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19720" r="14314" b="19910"/>
          <a:stretch/>
        </p:blipFill>
        <p:spPr>
          <a:xfrm>
            <a:off x="850605" y="2381693"/>
            <a:ext cx="5486400" cy="33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IIFE (Immediately Invoked Function Expression)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7780" r="12169" b="17781"/>
          <a:stretch/>
        </p:blipFill>
        <p:spPr>
          <a:xfrm>
            <a:off x="1007693" y="2596361"/>
            <a:ext cx="5552596" cy="327482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113660" y="2596361"/>
            <a:ext cx="40460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Uma função anônima entre parênteses, seguida por outro par de parênteses, que representa sua chamada.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282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37</cp:revision>
  <dcterms:created xsi:type="dcterms:W3CDTF">2021-03-21T20:19:23Z</dcterms:created>
  <dcterms:modified xsi:type="dcterms:W3CDTF">2023-02-15T01:49:25Z</dcterms:modified>
</cp:coreProperties>
</file>