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82" r:id="rId5"/>
    <p:sldId id="295" r:id="rId6"/>
    <p:sldId id="296" r:id="rId7"/>
    <p:sldId id="299" r:id="rId8"/>
    <p:sldId id="291" r:id="rId9"/>
    <p:sldId id="292" r:id="rId10"/>
    <p:sldId id="301" r:id="rId11"/>
    <p:sldId id="298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47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31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0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Parâmetros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Rest: </a:t>
            </a:r>
            <a:r>
              <a:rPr lang="en-US" sz="3200">
                <a:solidFill>
                  <a:srgbClr val="002060"/>
                </a:solidFill>
              </a:rPr>
              <a:t>combina os argumentos em um array</a:t>
            </a:r>
            <a:endParaRPr lang="pt-BR" sz="3200">
              <a:solidFill>
                <a:srgbClr val="00206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62807" y="3036625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O que era um elemento independente se torna parte de um array.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18993" r="13581" b="19333"/>
          <a:stretch/>
        </p:blipFill>
        <p:spPr>
          <a:xfrm>
            <a:off x="1234220" y="2436295"/>
            <a:ext cx="5373111" cy="32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56926" y="1112487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2060"/>
                </a:solidFill>
              </a:rPr>
              <a:t>Object Destructuring</a:t>
            </a:r>
            <a:endParaRPr lang="pt-BR" sz="3200">
              <a:solidFill>
                <a:srgbClr val="00206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145269" y="2871428"/>
            <a:ext cx="404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Entre chaves {}, podemos filtrar apenas os dados que nos interessam em um objeto.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8" t="10148" r="7888" b="10442"/>
          <a:stretch/>
        </p:blipFill>
        <p:spPr>
          <a:xfrm>
            <a:off x="687823" y="1977523"/>
            <a:ext cx="5858634" cy="43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Ensinar como manipular parâmetros de uma função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Técnicas para lidar com números indefinidos de parâmetros 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padrão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padrão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68129" y="1886627"/>
            <a:ext cx="231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rgbClr val="002060"/>
                </a:solidFill>
              </a:rPr>
              <a:t>Pré-ES2015: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3" t="12979" r="11960" b="13157"/>
          <a:stretch/>
        </p:blipFill>
        <p:spPr>
          <a:xfrm>
            <a:off x="6408893" y="2474479"/>
            <a:ext cx="4248318" cy="377226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11327" r="11983" b="11386"/>
          <a:stretch/>
        </p:blipFill>
        <p:spPr>
          <a:xfrm>
            <a:off x="1378234" y="2471402"/>
            <a:ext cx="3495758" cy="377841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375068" y="1886627"/>
            <a:ext cx="231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rgbClr val="002060"/>
                </a:solidFill>
              </a:rPr>
              <a:t>Pós-ES2015:</a:t>
            </a:r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“arguments”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“arguments”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057016" y="2664116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Um array com todos os parâmetros passados quando a função foi invocada.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6" t="15457" r="10959" b="15988"/>
          <a:stretch/>
        </p:blipFill>
        <p:spPr>
          <a:xfrm>
            <a:off x="898215" y="1921759"/>
            <a:ext cx="5543045" cy="35468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134" y="4504103"/>
            <a:ext cx="3276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 “arguments”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t="24026" r="17438" b="24115"/>
          <a:stretch/>
        </p:blipFill>
        <p:spPr>
          <a:xfrm>
            <a:off x="493614" y="1528665"/>
            <a:ext cx="4070294" cy="237096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901" y="3362612"/>
            <a:ext cx="7618988" cy="27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 e objetos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048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48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Arrays</a:t>
            </a:r>
            <a:endParaRPr sz="48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6263" y="1310231"/>
            <a:ext cx="1041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Spread: </a:t>
            </a:r>
            <a:r>
              <a:rPr lang="en-US" sz="3200">
                <a:solidFill>
                  <a:srgbClr val="002060"/>
                </a:solidFill>
              </a:rPr>
              <a:t>uma forma de lidar separadamente com elementos</a:t>
            </a:r>
            <a:endParaRPr lang="pt-BR" sz="3200">
              <a:solidFill>
                <a:srgbClr val="00206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t="18720" r="14782" b="19060"/>
          <a:stretch/>
        </p:blipFill>
        <p:spPr>
          <a:xfrm>
            <a:off x="744466" y="2338696"/>
            <a:ext cx="5033247" cy="354421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514850" y="3077085"/>
            <a:ext cx="4046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O que era parte de um array se torna um elemento independente.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232</Words>
  <Application>Microsoft Office PowerPoint</Application>
  <PresentationFormat>Widescreen</PresentationFormat>
  <Paragraphs>47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43</cp:revision>
  <dcterms:created xsi:type="dcterms:W3CDTF">2021-03-21T20:19:23Z</dcterms:created>
  <dcterms:modified xsi:type="dcterms:W3CDTF">2023-02-15T01:50:07Z</dcterms:modified>
</cp:coreProperties>
</file>