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82" r:id="rId5"/>
    <p:sldId id="302" r:id="rId6"/>
    <p:sldId id="303" r:id="rId7"/>
    <p:sldId id="295" r:id="rId8"/>
    <p:sldId id="296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1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40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14/02/2023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5: Arrow functions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sitaxe de arrow functions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2" t="23851" r="14092" b="24291"/>
          <a:stretch/>
        </p:blipFill>
        <p:spPr>
          <a:xfrm>
            <a:off x="1132886" y="1703335"/>
            <a:ext cx="4499171" cy="19329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7" t="23672" r="15273" b="23938"/>
          <a:stretch/>
        </p:blipFill>
        <p:spPr>
          <a:xfrm>
            <a:off x="7227758" y="1703335"/>
            <a:ext cx="3931158" cy="19329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t="29021" r="11913" b="28293"/>
          <a:stretch/>
        </p:blipFill>
        <p:spPr>
          <a:xfrm>
            <a:off x="2548991" y="4604085"/>
            <a:ext cx="7088623" cy="1658869"/>
          </a:xfrm>
          <a:prstGeom prst="rect">
            <a:avLst/>
          </a:prstGeom>
        </p:spPr>
      </p:pic>
      <p:sp>
        <p:nvSpPr>
          <p:cNvPr id="15" name="Seta para a direita 14"/>
          <p:cNvSpPr/>
          <p:nvPr/>
        </p:nvSpPr>
        <p:spPr>
          <a:xfrm>
            <a:off x="5980014" y="2540899"/>
            <a:ext cx="882032" cy="3560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 rot="8127304">
            <a:off x="7483784" y="3954479"/>
            <a:ext cx="882032" cy="35605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4" t="22166" r="14055" b="22186"/>
          <a:stretch/>
        </p:blipFill>
        <p:spPr>
          <a:xfrm>
            <a:off x="1232577" y="1940174"/>
            <a:ext cx="5510676" cy="27351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1" t="21722" r="17567" b="22628"/>
          <a:stretch/>
        </p:blipFill>
        <p:spPr>
          <a:xfrm>
            <a:off x="6987361" y="1940174"/>
            <a:ext cx="4037927" cy="273510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43451" y="5159488"/>
            <a:ext cx="10305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>
                <a:solidFill>
                  <a:srgbClr val="002060"/>
                </a:solidFill>
              </a:rPr>
              <a:t>- Caso exista apenas uma linha, pode dispensar as chaves e o return.</a:t>
            </a:r>
            <a:br>
              <a:rPr lang="pt-BR" sz="2800">
                <a:solidFill>
                  <a:srgbClr val="002060"/>
                </a:solidFill>
              </a:rPr>
            </a:br>
            <a:r>
              <a:rPr lang="pt-BR" sz="2800">
                <a:solidFill>
                  <a:srgbClr val="002060"/>
                </a:solidFill>
              </a:rPr>
              <a:t>- Caso exista apenas um parâmetro, pode dispensar os parênteses.</a:t>
            </a:r>
          </a:p>
        </p:txBody>
      </p:sp>
    </p:spTree>
    <p:extLst>
      <p:ext uri="{BB962C8B-B14F-4D97-AF65-F5344CB8AC3E}">
        <p14:creationId xmlns:p14="http://schemas.microsoft.com/office/powerpoint/2010/main" val="24971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2" t="20950" r="17308" b="21181"/>
          <a:stretch/>
        </p:blipFill>
        <p:spPr>
          <a:xfrm>
            <a:off x="1149069" y="3059997"/>
            <a:ext cx="3220630" cy="240269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149069" y="5711368"/>
            <a:ext cx="9591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Arrow function </a:t>
            </a:r>
            <a:r>
              <a:rPr lang="pt-BR" sz="3200" b="1">
                <a:solidFill>
                  <a:srgbClr val="002060"/>
                </a:solidFill>
              </a:rPr>
              <a:t>NÃO</a:t>
            </a:r>
            <a:r>
              <a:rPr lang="pt-BR" sz="3200">
                <a:solidFill>
                  <a:srgbClr val="002060"/>
                </a:solidFill>
              </a:rPr>
              <a:t> faz hoisting!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8" t="24026" r="14408" b="24823"/>
          <a:stretch/>
        </p:blipFill>
        <p:spPr>
          <a:xfrm>
            <a:off x="6344155" y="3059997"/>
            <a:ext cx="4070293" cy="173497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952" y="4895999"/>
            <a:ext cx="6157112" cy="46068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7"/>
          <a:srcRect t="9766" b="11171"/>
          <a:stretch/>
        </p:blipFill>
        <p:spPr>
          <a:xfrm>
            <a:off x="2092634" y="1444678"/>
            <a:ext cx="1333500" cy="130281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6363" y="1652295"/>
            <a:ext cx="1285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5|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Outras restrições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Outras restrições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300172" y="2042325"/>
            <a:ext cx="95916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pt-BR" sz="3200">
                <a:solidFill>
                  <a:srgbClr val="002060"/>
                </a:solidFill>
              </a:rPr>
              <a:t>“this” sempre será o objeto global. Métodos para modificar seu valor não irão funcionar;</a:t>
            </a:r>
          </a:p>
          <a:p>
            <a:pPr marL="457200" indent="-457200" algn="ctr">
              <a:buFontTx/>
              <a:buChar char="-"/>
            </a:pPr>
            <a:endParaRPr lang="pt-BR" sz="3200">
              <a:solidFill>
                <a:srgbClr val="002060"/>
              </a:solidFill>
            </a:endParaRPr>
          </a:p>
          <a:p>
            <a:pPr marL="457200" indent="-457200" algn="ctr">
              <a:buFontTx/>
              <a:buChar char="-"/>
            </a:pPr>
            <a:r>
              <a:rPr lang="pt-BR" sz="3200">
                <a:solidFill>
                  <a:srgbClr val="002060"/>
                </a:solidFill>
              </a:rPr>
              <a:t>Não existe o objeto “arguments”;</a:t>
            </a:r>
          </a:p>
          <a:p>
            <a:pPr marL="457200" indent="-457200" algn="ctr">
              <a:buFontTx/>
              <a:buChar char="-"/>
            </a:pPr>
            <a:endParaRPr lang="pt-BR" sz="3200">
              <a:solidFill>
                <a:srgbClr val="002060"/>
              </a:solidFill>
            </a:endParaRPr>
          </a:p>
          <a:p>
            <a:pPr marL="457200" indent="-457200" algn="ctr">
              <a:buFontTx/>
              <a:buChar char="-"/>
            </a:pPr>
            <a:r>
              <a:rPr lang="pt-BR" sz="3200">
                <a:solidFill>
                  <a:srgbClr val="002060"/>
                </a:solidFill>
              </a:rPr>
              <a:t>O construtur (ex: new MeuObjeto()) também não pode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169</Words>
  <Application>Microsoft Office PowerPoint</Application>
  <PresentationFormat>Widescreen</PresentationFormat>
  <Paragraphs>36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52</cp:revision>
  <dcterms:created xsi:type="dcterms:W3CDTF">2021-03-21T20:19:23Z</dcterms:created>
  <dcterms:modified xsi:type="dcterms:W3CDTF">2023-02-15T02:17:30Z</dcterms:modified>
</cp:coreProperties>
</file>