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f99fbd7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6f99fbd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Diana Martine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Desenvolvedora front-end e engenheira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básica em JavaScript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Desenvolvedora front-end e engenheira de software na Accenture;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Mexendo com eletrônica e SO’s mobile, logo após fui pra área de programação;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Curiosidade e conhecimento;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Sou musicista profissional e artista no geral;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Minhas redes: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github.com/dianamartine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linkedin.com/in/dianamartine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instagram.com/diana_martine__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instagram.com/trans_dev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curso tem como objetivo geral explicar de forma educativa, teórica e prática o que é o JavaScript, pra quê serve e como utilizá-lo em projetos; Ao final do curso o Dev será capaz de aplicar os conhecimentos em projetos com a sintaxe JavaScript com o pleno entendimento da linguagem de programação.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2267754" y="1548825"/>
            <a:ext cx="40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Que danado é JavaScript;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57" y="2340925"/>
            <a:ext cx="53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variáveis e seus valores;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44" y="3133006"/>
            <a:ext cx="2504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Vetores e Objetos;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267756" y="3925100"/>
            <a:ext cx="48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Estruturas condicionais - decisão e repetição/iteração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2267749" y="1548825"/>
            <a:ext cx="52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Funções e suas particularidades;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2267757" y="2340925"/>
            <a:ext cx="53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Aprofundando em funções;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