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04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5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2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5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1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59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03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0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25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9CA2-ABB9-46DB-AD8D-E89CB0CBB7E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A7B2-53F7-4FE8-BEDA-261705F04F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7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MODELAGEM CONCEITUAL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40444"/>
            <a:ext cx="8028384" cy="54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0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ENTIDADE-RELACIONAMENTO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54387"/>
              </p:ext>
            </p:extLst>
          </p:nvPr>
        </p:nvGraphicFramePr>
        <p:xfrm>
          <a:off x="1187624" y="2492896"/>
          <a:ext cx="2808312" cy="2584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Loja_Jogos</a:t>
                      </a:r>
                      <a:endParaRPr lang="pt-BR" dirty="0"/>
                    </a:p>
                  </a:txBody>
                  <a:tcPr/>
                </a:tc>
              </a:tr>
              <a:tr h="208023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id_loja: PK </a:t>
                      </a:r>
                    </a:p>
                    <a:p>
                      <a:pPr algn="l"/>
                      <a:r>
                        <a:rPr lang="pt-BR" dirty="0" smtClean="0"/>
                        <a:t>telefone_loja </a:t>
                      </a:r>
                    </a:p>
                    <a:p>
                      <a:pPr algn="l"/>
                      <a:r>
                        <a:rPr lang="pt-BR" dirty="0" smtClean="0"/>
                        <a:t>nome_loja</a:t>
                      </a:r>
                    </a:p>
                    <a:p>
                      <a:pPr algn="l"/>
                      <a:r>
                        <a:rPr lang="pt-BR" dirty="0" smtClean="0"/>
                        <a:t>email_loja </a:t>
                      </a:r>
                    </a:p>
                    <a:p>
                      <a:pPr algn="l"/>
                      <a:r>
                        <a:rPr lang="pt-BR" dirty="0" smtClean="0"/>
                        <a:t>qnt_usuarios</a:t>
                      </a:r>
                    </a:p>
                    <a:p>
                      <a:pPr algn="l"/>
                      <a:r>
                        <a:rPr lang="pt-BR" dirty="0" smtClean="0"/>
                        <a:t>idEndereco:</a:t>
                      </a:r>
                      <a:r>
                        <a:rPr lang="pt-BR" baseline="0" dirty="0" smtClean="0"/>
                        <a:t> FK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86024"/>
              </p:ext>
            </p:extLst>
          </p:nvPr>
        </p:nvGraphicFramePr>
        <p:xfrm>
          <a:off x="5076056" y="2492896"/>
          <a:ext cx="2808312" cy="2584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2080231">
                <a:tc>
                  <a:txBody>
                    <a:bodyPr/>
                    <a:lstStyle/>
                    <a:p>
                      <a:r>
                        <a:rPr lang="pt-BR" dirty="0" smtClean="0"/>
                        <a:t>id_endereco:</a:t>
                      </a:r>
                      <a:r>
                        <a:rPr lang="pt-BR" baseline="0" dirty="0" smtClean="0"/>
                        <a:t> PK</a:t>
                      </a:r>
                    </a:p>
                    <a:p>
                      <a:r>
                        <a:rPr lang="pt-BR" dirty="0" smtClean="0"/>
                        <a:t>logradouro</a:t>
                      </a:r>
                    </a:p>
                    <a:p>
                      <a:r>
                        <a:rPr lang="pt-BR" dirty="0" smtClean="0"/>
                        <a:t>cidade</a:t>
                      </a:r>
                    </a:p>
                    <a:p>
                      <a:r>
                        <a:rPr lang="pt-BR" dirty="0" smtClean="0"/>
                        <a:t>estado  </a:t>
                      </a:r>
                    </a:p>
                    <a:p>
                      <a:r>
                        <a:rPr lang="pt-BR" dirty="0" smtClean="0"/>
                        <a:t>CEP  </a:t>
                      </a:r>
                    </a:p>
                    <a:p>
                      <a:r>
                        <a:rPr lang="pt-BR" dirty="0" smtClean="0"/>
                        <a:t>idUsuario:</a:t>
                      </a:r>
                      <a:r>
                        <a:rPr lang="pt-BR" baseline="0" dirty="0" smtClean="0"/>
                        <a:t> FK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699792" y="3212976"/>
            <a:ext cx="2448272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ENTIDADE-RELACIONAMENTO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1623"/>
              </p:ext>
            </p:extLst>
          </p:nvPr>
        </p:nvGraphicFramePr>
        <p:xfrm>
          <a:off x="1115616" y="2492896"/>
          <a:ext cx="2808312" cy="2584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Loja_Jogos</a:t>
                      </a:r>
                      <a:endParaRPr lang="pt-BR" dirty="0"/>
                    </a:p>
                  </a:txBody>
                  <a:tcPr/>
                </a:tc>
              </a:tr>
              <a:tr h="208023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id_loja: PK</a:t>
                      </a:r>
                    </a:p>
                    <a:p>
                      <a:pPr algn="l"/>
                      <a:r>
                        <a:rPr lang="pt-BR" dirty="0" smtClean="0"/>
                        <a:t>telefone_loja </a:t>
                      </a:r>
                    </a:p>
                    <a:p>
                      <a:pPr algn="l"/>
                      <a:r>
                        <a:rPr lang="pt-BR" dirty="0" smtClean="0"/>
                        <a:t>nome_loja</a:t>
                      </a:r>
                    </a:p>
                    <a:p>
                      <a:pPr algn="l"/>
                      <a:r>
                        <a:rPr lang="pt-BR" dirty="0" smtClean="0"/>
                        <a:t>email_loja</a:t>
                      </a:r>
                    </a:p>
                    <a:p>
                      <a:pPr algn="l"/>
                      <a:r>
                        <a:rPr lang="pt-BR" dirty="0" smtClean="0"/>
                        <a:t>qnt_usuarios</a:t>
                      </a:r>
                    </a:p>
                    <a:p>
                      <a:pPr algn="l"/>
                      <a:r>
                        <a:rPr lang="pt-BR" dirty="0" smtClean="0"/>
                        <a:t>idEndereco: FK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16046"/>
              </p:ext>
            </p:extLst>
          </p:nvPr>
        </p:nvGraphicFramePr>
        <p:xfrm>
          <a:off x="5076056" y="2492896"/>
          <a:ext cx="2808312" cy="2584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Usuario</a:t>
                      </a:r>
                      <a:endParaRPr lang="pt-BR" dirty="0"/>
                    </a:p>
                  </a:txBody>
                  <a:tcPr/>
                </a:tc>
              </a:tr>
              <a:tr h="2080231">
                <a:tc>
                  <a:txBody>
                    <a:bodyPr/>
                    <a:lstStyle/>
                    <a:p>
                      <a:r>
                        <a:rPr lang="pt-BR" dirty="0" smtClean="0"/>
                        <a:t>id_usuario:</a:t>
                      </a:r>
                      <a:r>
                        <a:rPr lang="pt-BR" baseline="0" dirty="0" smtClean="0"/>
                        <a:t> FK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nome_usuario</a:t>
                      </a:r>
                    </a:p>
                    <a:p>
                      <a:r>
                        <a:rPr lang="pt-BR" dirty="0" smtClean="0"/>
                        <a:t>telefone_usuario</a:t>
                      </a:r>
                    </a:p>
                    <a:p>
                      <a:r>
                        <a:rPr lang="pt-BR" dirty="0" smtClean="0"/>
                        <a:t>email_usuario</a:t>
                      </a:r>
                    </a:p>
                    <a:p>
                      <a:r>
                        <a:rPr lang="pt-BR" dirty="0" smtClean="0"/>
                        <a:t>avaliacao_usuario</a:t>
                      </a:r>
                    </a:p>
                    <a:p>
                      <a:r>
                        <a:rPr lang="pt-BR" dirty="0" smtClean="0"/>
                        <a:t>comentario_usuario</a:t>
                      </a:r>
                    </a:p>
                    <a:p>
                      <a:r>
                        <a:rPr lang="pt-BR" dirty="0" smtClean="0"/>
                        <a:t>idLoja: FK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267744" y="3212976"/>
            <a:ext cx="2880320" cy="1584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ENTIDADE-RELACIONAMENTO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74867"/>
              </p:ext>
            </p:extLst>
          </p:nvPr>
        </p:nvGraphicFramePr>
        <p:xfrm>
          <a:off x="1115616" y="2492896"/>
          <a:ext cx="2808312" cy="2584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Usuario</a:t>
                      </a:r>
                      <a:endParaRPr lang="pt-BR" dirty="0"/>
                    </a:p>
                  </a:txBody>
                  <a:tcPr/>
                </a:tc>
              </a:tr>
              <a:tr h="208023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id_usuario: </a:t>
                      </a:r>
                      <a:r>
                        <a:rPr lang="pt-BR" baseline="0" dirty="0" smtClean="0"/>
                        <a:t>PK</a:t>
                      </a:r>
                    </a:p>
                    <a:p>
                      <a:pPr algn="l"/>
                      <a:r>
                        <a:rPr lang="pt-BR" dirty="0" smtClean="0"/>
                        <a:t>nome_usuario</a:t>
                      </a:r>
                    </a:p>
                    <a:p>
                      <a:pPr algn="l"/>
                      <a:r>
                        <a:rPr lang="pt-BR" dirty="0" smtClean="0"/>
                        <a:t>telefone_usuario</a:t>
                      </a:r>
                    </a:p>
                    <a:p>
                      <a:pPr algn="l"/>
                      <a:r>
                        <a:rPr lang="pt-BR" dirty="0" smtClean="0"/>
                        <a:t>email_usuario</a:t>
                      </a:r>
                    </a:p>
                    <a:p>
                      <a:pPr algn="l"/>
                      <a:r>
                        <a:rPr lang="pt-BR" dirty="0" smtClean="0"/>
                        <a:t>avaliacao_usuario</a:t>
                      </a:r>
                    </a:p>
                    <a:p>
                      <a:pPr algn="l"/>
                      <a:r>
                        <a:rPr lang="pt-BR" dirty="0" smtClean="0"/>
                        <a:t>comentario_usuario  </a:t>
                      </a:r>
                    </a:p>
                    <a:p>
                      <a:pPr algn="l"/>
                      <a:r>
                        <a:rPr lang="pt-BR" dirty="0" smtClean="0"/>
                        <a:t>idLoja: FK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08354"/>
              </p:ext>
            </p:extLst>
          </p:nvPr>
        </p:nvGraphicFramePr>
        <p:xfrm>
          <a:off x="5076056" y="2492896"/>
          <a:ext cx="2808312" cy="2584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2080231">
                <a:tc>
                  <a:txBody>
                    <a:bodyPr/>
                    <a:lstStyle/>
                    <a:p>
                      <a:r>
                        <a:rPr lang="pt-BR" dirty="0" smtClean="0"/>
                        <a:t>id_endereco: PK</a:t>
                      </a:r>
                    </a:p>
                    <a:p>
                      <a:r>
                        <a:rPr lang="pt-BR" dirty="0" smtClean="0"/>
                        <a:t>Logradouro</a:t>
                      </a:r>
                    </a:p>
                    <a:p>
                      <a:r>
                        <a:rPr lang="pt-BR" dirty="0" smtClean="0"/>
                        <a:t>Cidade</a:t>
                      </a:r>
                    </a:p>
                    <a:p>
                      <a:r>
                        <a:rPr lang="pt-BR" dirty="0" smtClean="0"/>
                        <a:t>Estado</a:t>
                      </a:r>
                    </a:p>
                    <a:p>
                      <a:r>
                        <a:rPr lang="pt-BR" dirty="0" smtClean="0"/>
                        <a:t>CEP</a:t>
                      </a:r>
                    </a:p>
                    <a:p>
                      <a:r>
                        <a:rPr lang="pt-BR" dirty="0" smtClean="0"/>
                        <a:t>idUsuario: FK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555776" y="3212976"/>
            <a:ext cx="2592288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8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ENTIDADE-RELACIONAMENTO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81033"/>
              </p:ext>
            </p:extLst>
          </p:nvPr>
        </p:nvGraphicFramePr>
        <p:xfrm>
          <a:off x="1115616" y="2492896"/>
          <a:ext cx="2808312" cy="2584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Usuario</a:t>
                      </a:r>
                      <a:endParaRPr lang="pt-BR" dirty="0"/>
                    </a:p>
                  </a:txBody>
                  <a:tcPr/>
                </a:tc>
              </a:tr>
              <a:tr h="208023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id_usuario:</a:t>
                      </a:r>
                      <a:r>
                        <a:rPr lang="pt-BR" baseline="0" dirty="0" smtClean="0"/>
                        <a:t> PK</a:t>
                      </a:r>
                    </a:p>
                    <a:p>
                      <a:pPr algn="l"/>
                      <a:r>
                        <a:rPr lang="pt-BR" dirty="0" smtClean="0"/>
                        <a:t>nome_usuario telefone_usuario email_usuario avaliacao_usuario comentario_usuario</a:t>
                      </a:r>
                    </a:p>
                    <a:p>
                      <a:pPr algn="l"/>
                      <a:r>
                        <a:rPr lang="pt-BR" dirty="0" smtClean="0"/>
                        <a:t>idLoja: FK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67172"/>
              </p:ext>
            </p:extLst>
          </p:nvPr>
        </p:nvGraphicFramePr>
        <p:xfrm>
          <a:off x="5076056" y="2492896"/>
          <a:ext cx="2808312" cy="279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Jogos</a:t>
                      </a:r>
                      <a:endParaRPr lang="pt-BR" dirty="0"/>
                    </a:p>
                  </a:txBody>
                  <a:tcPr/>
                </a:tc>
              </a:tr>
              <a:tr h="2080231">
                <a:tc>
                  <a:txBody>
                    <a:bodyPr/>
                    <a:lstStyle/>
                    <a:p>
                      <a:r>
                        <a:rPr lang="pt-BR" dirty="0" smtClean="0"/>
                        <a:t>id_jogos:</a:t>
                      </a:r>
                      <a:r>
                        <a:rPr lang="pt-BR" baseline="0" dirty="0" smtClean="0"/>
                        <a:t> PK</a:t>
                      </a:r>
                    </a:p>
                    <a:p>
                      <a:r>
                        <a:rPr lang="pt-BR" dirty="0" smtClean="0"/>
                        <a:t>disponivel_jogo</a:t>
                      </a:r>
                    </a:p>
                    <a:p>
                      <a:r>
                        <a:rPr lang="pt-BR" dirty="0" smtClean="0"/>
                        <a:t>nome_jogo</a:t>
                      </a:r>
                    </a:p>
                    <a:p>
                      <a:r>
                        <a:rPr lang="pt-BR" dirty="0" smtClean="0"/>
                        <a:t>preco_jogo media_avaliacao_jogos qnt_jogos</a:t>
                      </a:r>
                    </a:p>
                    <a:p>
                      <a:r>
                        <a:rPr lang="pt-BR" dirty="0" smtClean="0"/>
                        <a:t>qnt_comentarios</a:t>
                      </a:r>
                    </a:p>
                    <a:p>
                      <a:r>
                        <a:rPr lang="pt-BR" dirty="0" smtClean="0"/>
                        <a:t>compraUsuario: FK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555776" y="3212976"/>
            <a:ext cx="2592288" cy="1872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2698239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CRIAÇÃO DAS TABELAS E CHAVES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53" y="0"/>
            <a:ext cx="5713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DE DADOS NAS TABELAS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473"/>
            <a:ext cx="9144000" cy="37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 DOS DADOS NAS TABELAS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03" y="2986025"/>
            <a:ext cx="227679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8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118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MODELAGEM CONCEITUAL</vt:lpstr>
      <vt:lpstr>DIAGRAMA ENTIDADE-RELACIONAMENTO</vt:lpstr>
      <vt:lpstr>DIAGRAMA ENTIDADE-RELACIONAMENTO</vt:lpstr>
      <vt:lpstr>DIAGRAMA ENTIDADE-RELACIONAMENTO</vt:lpstr>
      <vt:lpstr>DIAGRAMA ENTIDADE-RELACIONAMENTO</vt:lpstr>
      <vt:lpstr>CRIAÇÃO DAS TABELAS E CHAVES</vt:lpstr>
      <vt:lpstr>INSERÇÃO DE DADOS NAS TABELAS</vt:lpstr>
      <vt:lpstr>CONSULTA DOS DADOS NAS TABELAS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Cardoso</dc:creator>
  <cp:lastModifiedBy>Victor Cardoso</cp:lastModifiedBy>
  <cp:revision>5</cp:revision>
  <dcterms:created xsi:type="dcterms:W3CDTF">2023-11-21T14:55:36Z</dcterms:created>
  <dcterms:modified xsi:type="dcterms:W3CDTF">2023-11-21T15:46:05Z</dcterms:modified>
</cp:coreProperties>
</file>