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6" r:id="rId4"/>
    <p:sldId id="259" r:id="rId5"/>
    <p:sldId id="265" r:id="rId6"/>
    <p:sldId id="260" r:id="rId7"/>
    <p:sldId id="267" r:id="rId8"/>
    <p:sldId id="261" r:id="rId9"/>
    <p:sldId id="268" r:id="rId10"/>
    <p:sldId id="262" r:id="rId11"/>
    <p:sldId id="269" r:id="rId12"/>
    <p:sldId id="263" r:id="rId13"/>
    <p:sldId id="270" r:id="rId14"/>
    <p:sldId id="264" r:id="rId15"/>
    <p:sldId id="271" r:id="rId16"/>
    <p:sldId id="272" r:id="rId17"/>
    <p:sldId id="273" r:id="rId18"/>
  </p:sldIdLst>
  <p:sldSz cx="9601200" cy="12801600" type="A3"/>
  <p:notesSz cx="6858000" cy="9144000"/>
  <p:defaultTextStyle>
    <a:defPPr>
      <a:defRPr lang="pt-BR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  <a:srgbClr val="99FFCC"/>
    <a:srgbClr val="FF7C80"/>
    <a:srgbClr val="000000"/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3" autoAdjust="0"/>
  </p:normalViewPr>
  <p:slideViewPr>
    <p:cSldViewPr>
      <p:cViewPr varScale="1">
        <p:scale>
          <a:sx n="60" d="100"/>
          <a:sy n="60" d="100"/>
        </p:scale>
        <p:origin x="-2280" y="-72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712D-2E11-478E-A669-9B75C311180F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B534A-C030-41CD-BF68-8A94BC3EF8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151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B534A-C030-41CD-BF68-8A94BC3EF87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69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3976794"/>
            <a:ext cx="8161020" cy="27440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14ED-154F-4EBC-8C10-1E893A28CDF1}" type="datetime1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AVENTURAS DO LINK NA COPA DO MUNDO DE 2026 -  VICTOR CARDOSO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51A-85B2-4ABA-9706-03454EB220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71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4D6A-6EA6-4E40-B5AE-9389044C194A}" type="datetime1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AVENTURAS DO LINK NA COPA DO MUNDO DE 2026 -  VICTOR CARDOSO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51A-85B2-4ABA-9706-03454EB220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77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870" y="512658"/>
            <a:ext cx="2160270" cy="10922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0" y="512658"/>
            <a:ext cx="6320790" cy="10922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33E4-FDA4-4B53-8D26-9A20EC2B658B}" type="datetime1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AVENTURAS DO LINK NA COPA DO MUNDO DE 2026 -  VICTOR CARDOSO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51A-85B2-4ABA-9706-03454EB220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69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4D20-F92E-4C01-90E2-9B67DB311448}" type="datetime1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AVENTURAS DO LINK NA COPA DO MUNDO DE 2026 -  VICTOR CARDOSO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51A-85B2-4ABA-9706-03454EB220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42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5425865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85C6-2C55-437D-92BA-65F12505A43D}" type="datetime1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AVENTURAS DO LINK NA COPA DO MUNDO DE 2026 -  VICTOR CARDOSO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51A-85B2-4ABA-9706-03454EB220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57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0" y="2987041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0" y="2987041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DC71-0BFB-4171-851D-3E877BFF52F5}" type="datetime1">
              <a:rPr lang="pt-BR" smtClean="0"/>
              <a:t>23/06/2024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AVENTURAS DO LINK NA COPA DO MUNDO DE 2026 -  VICTOR CARDOSO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51A-85B2-4ABA-9706-03454EB220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86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7" y="2865544"/>
            <a:ext cx="4243864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7" y="4059766"/>
            <a:ext cx="4243864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AAF7-B5ED-43A2-9685-323ABC4F9C5A}" type="datetime1">
              <a:rPr lang="pt-BR" smtClean="0"/>
              <a:t>23/06/2024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AVENTURAS DO LINK NA COPA DO MUNDO DE 2026 -  VICTOR CARDOSO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51A-85B2-4ABA-9706-03454EB220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88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52F7-16E5-4AC2-82E9-56DA4F2120EC}" type="datetime1">
              <a:rPr lang="pt-BR" smtClean="0"/>
              <a:t>23/06/2024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AVENTURAS DO LINK NA COPA DO MUNDO DE 2026 -  VICTOR CARDOSO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51A-85B2-4ABA-9706-03454EB220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A93A-006D-4960-B8BE-E572BC7CD4E0}" type="datetime1">
              <a:rPr lang="pt-BR" smtClean="0"/>
              <a:t>23/06/2024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AVENTURAS DO LINK NA COPA DO MUNDO DE 2026 -  VICTOR CARDOSO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51A-85B2-4ABA-9706-03454EB220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1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509694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0" y="2678854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92AC-A82B-4DAA-B6BB-8AFC875F1E14}" type="datetime1">
              <a:rPr lang="pt-BR" smtClean="0"/>
              <a:t>23/06/2024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AVENTURAS DO LINK NA COPA DO MUNDO DE 2026 -  VICTOR CARDOSO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51A-85B2-4ABA-9706-03454EB220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06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10019031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6B081-B7A5-4A98-9710-40822E67E2F2}" type="datetime1">
              <a:rPr lang="pt-BR" smtClean="0"/>
              <a:t>23/06/2024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AVENTURAS DO LINK NA COPA DO MUNDO DE 2026 -  VICTOR CARDOSO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51A-85B2-4ABA-9706-03454EB220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59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B8221-932F-497E-808C-689C354101CB}" type="datetime1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11865187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AS AVENTURAS DO LINK NA COPA DO MUNDO DE 2026 -  VICTOR CARDOSO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9B51A-85B2-4ABA-9706-03454EB220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87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victor-cardoso-cloud-front/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VictorSamuraiWol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web.dio.me/hom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9824" y="-7912"/>
            <a:ext cx="9661024" cy="12809512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898C9D"/>
              </a:clrFrom>
              <a:clrTo>
                <a:srgbClr val="898C9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9" t="16127" r="16319" b="5322"/>
          <a:stretch/>
        </p:blipFill>
        <p:spPr>
          <a:xfrm>
            <a:off x="-59824" y="1235210"/>
            <a:ext cx="9684960" cy="1157430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-59824" y="-7912"/>
            <a:ext cx="96336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rgbClr val="FFFF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tencil Std" pitchFamily="82" charset="0"/>
              </a:rPr>
              <a:t>As aventuras do Link na Copa do Mundo de 2026</a:t>
            </a:r>
            <a:endParaRPr lang="pt-BR" sz="4000" dirty="0">
              <a:solidFill>
                <a:srgbClr val="FFFF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Stencil Std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76864" y="1432248"/>
            <a:ext cx="7772400" cy="777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9346" y="12101626"/>
            <a:ext cx="3302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rgbClr val="FFFF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Victor Cardoso</a:t>
            </a:r>
            <a:endParaRPr lang="pt-BR" sz="4000" dirty="0">
              <a:solidFill>
                <a:srgbClr val="FFFF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1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rgbClr val="008A3E">
                  <a:shade val="30000"/>
                  <a:satMod val="115000"/>
                </a:srgbClr>
              </a:gs>
              <a:gs pos="50000">
                <a:srgbClr val="008A3E">
                  <a:shade val="67500"/>
                  <a:satMod val="115000"/>
                </a:srgbClr>
              </a:gs>
              <a:gs pos="100000">
                <a:srgbClr val="008A3E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rgbClr val="FFFF00"/>
              </a:solidFill>
              <a:latin typeface="Stencil Std" pitchFamily="8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601200" cy="12801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06121" y="424136"/>
            <a:ext cx="7188956" cy="1323439"/>
          </a:xfrm>
          <a:prstGeom prst="rect">
            <a:avLst/>
          </a:prstGeom>
          <a:noFill/>
          <a:ln w="6350">
            <a:solidFill>
              <a:srgbClr val="FFFF00"/>
            </a:solidFill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8000" dirty="0" smtClean="0">
                <a:solidFill>
                  <a:srgbClr val="FFFF00"/>
                </a:solidFill>
                <a:latin typeface="Stencil Std" pitchFamily="82" charset="0"/>
              </a:rPr>
              <a:t>Capítulo 05</a:t>
            </a:r>
            <a:endParaRPr lang="pt-BR" sz="8000" dirty="0">
              <a:solidFill>
                <a:srgbClr val="FFFF00"/>
              </a:solidFill>
              <a:latin typeface="Stencil Std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1199" y="1783577"/>
            <a:ext cx="6845785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n>
                  <a:solidFill>
                    <a:srgbClr val="FFFF00"/>
                  </a:solidFill>
                </a:ln>
                <a:noFill/>
                <a:latin typeface="Stencil Std" pitchFamily="82" charset="0"/>
              </a:rPr>
              <a:t>Desafios na Fase de Grupos</a:t>
            </a:r>
            <a:endParaRPr lang="pt-BR" sz="3200" dirty="0">
              <a:ln>
                <a:solidFill>
                  <a:srgbClr val="FFFF00"/>
                </a:solidFill>
              </a:ln>
              <a:noFill/>
              <a:latin typeface="Stencil Std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8110" y="1795444"/>
            <a:ext cx="6845785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FFFF00"/>
                </a:solidFill>
                <a:latin typeface="Stencil Std" pitchFamily="82" charset="0"/>
              </a:rPr>
              <a:t>Desafios na Fase de Grupos</a:t>
            </a:r>
            <a:endParaRPr lang="pt-BR" sz="3200" dirty="0">
              <a:solidFill>
                <a:srgbClr val="FFFF00"/>
              </a:solidFill>
              <a:latin typeface="Stencil Std" pitchFamily="8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AVENTURAS DO LINK NA COPA DO MUNDO DE 2026 -  VICTOR CARDOSO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51A-85B2-4ABA-9706-03454EB2204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2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rgbClr val="008A3E">
                  <a:tint val="66000"/>
                  <a:satMod val="160000"/>
                </a:srgbClr>
              </a:gs>
              <a:gs pos="50000">
                <a:srgbClr val="008A3E">
                  <a:tint val="44500"/>
                  <a:satMod val="160000"/>
                </a:srgbClr>
              </a:gs>
              <a:gs pos="100000">
                <a:srgbClr val="008A3E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leUnder1"/>
          <p:cNvSpPr txBox="1"/>
          <p:nvPr/>
        </p:nvSpPr>
        <p:spPr>
          <a:xfrm>
            <a:off x="2008207" y="384362"/>
            <a:ext cx="5647700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n>
                  <a:solidFill>
                    <a:schemeClr val="tx1"/>
                  </a:solidFill>
                </a:ln>
                <a:noFill/>
                <a:latin typeface="Lucida Sans Unicode" panose="020B0602030504020204" pitchFamily="34" charset="0"/>
                <a:cs typeface="Lucida Sans Unicode" panose="020B0602030504020204" pitchFamily="34" charset="0"/>
              </a:rPr>
              <a:t>Adversários Desconhecidos</a:t>
            </a:r>
            <a:endParaRPr lang="pt-BR" sz="3200" dirty="0">
              <a:ln>
                <a:solidFill>
                  <a:schemeClr val="tx1"/>
                </a:solidFill>
              </a:ln>
              <a:noFill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Title1"/>
          <p:cNvSpPr txBox="1"/>
          <p:nvPr/>
        </p:nvSpPr>
        <p:spPr>
          <a:xfrm>
            <a:off x="1992288" y="396229"/>
            <a:ext cx="5647700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Adversários Desconhecidos</a:t>
            </a:r>
            <a:endParaRPr lang="pt-BR" sz="3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" name="Text1"/>
          <p:cNvSpPr txBox="1"/>
          <p:nvPr/>
        </p:nvSpPr>
        <p:spPr>
          <a:xfrm>
            <a:off x="1120232" y="1985048"/>
            <a:ext cx="7344815" cy="1200329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 fase de grupos trouxe adversários de reinos distantes. Zeldaland enfrentou times como os Piratas de Termina e os Cavaleiros de Skyloft.</a:t>
            </a:r>
            <a:endParaRPr lang="pt-BR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" name="Text2"/>
          <p:cNvSpPr txBox="1"/>
          <p:nvPr/>
        </p:nvSpPr>
        <p:spPr>
          <a:xfrm>
            <a:off x="1128192" y="4884564"/>
            <a:ext cx="7344815" cy="2308324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Cada jogo exigia novas táticas. Contra os Piratas de Termina, Link usou sua habilidade de mergulho e natação, lembrando de sua aventura na Great Bay. Contra os Cavaleiros de Skyloft, ele teve que usar habilidades aéreas, graças ao treinamento com seu Loftwing.</a:t>
            </a:r>
            <a:endParaRPr lang="pt-BR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Text3"/>
          <p:cNvSpPr txBox="1"/>
          <p:nvPr/>
        </p:nvSpPr>
        <p:spPr>
          <a:xfrm>
            <a:off x="1128192" y="8917012"/>
            <a:ext cx="7344815" cy="1200329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Apesar dos desafios, Zeldaland passou pela fase de grupos invicta, com Link se destacando como o principal jogador do time.</a:t>
            </a:r>
            <a:endParaRPr lang="pt-BR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6" name="icon-sword1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0" r="21877"/>
          <a:stretch/>
        </p:blipFill>
        <p:spPr>
          <a:xfrm rot="3424903">
            <a:off x="1785773" y="-1544148"/>
            <a:ext cx="3449516" cy="5501548"/>
          </a:xfrm>
          <a:prstGeom prst="rect">
            <a:avLst/>
          </a:prstGeom>
        </p:spPr>
      </p:pic>
      <p:sp>
        <p:nvSpPr>
          <p:cNvPr id="36" name="TitleUnder2"/>
          <p:cNvSpPr txBox="1"/>
          <p:nvPr/>
        </p:nvSpPr>
        <p:spPr>
          <a:xfrm>
            <a:off x="2800295" y="3283878"/>
            <a:ext cx="4030270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n>
                  <a:solidFill>
                    <a:schemeClr val="tx1"/>
                  </a:solidFill>
                </a:ln>
                <a:noFill/>
                <a:latin typeface="Lucida Sans Unicode" panose="020B0602030504020204" pitchFamily="34" charset="0"/>
                <a:cs typeface="Lucida Sans Unicode" panose="020B0602030504020204" pitchFamily="34" charset="0"/>
              </a:rPr>
              <a:t>Variação de Táticas</a:t>
            </a:r>
            <a:endParaRPr lang="pt-BR" sz="3200" dirty="0">
              <a:ln>
                <a:solidFill>
                  <a:schemeClr val="tx1"/>
                </a:solidFill>
              </a:ln>
              <a:noFill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7" name="Title2"/>
          <p:cNvSpPr txBox="1"/>
          <p:nvPr/>
        </p:nvSpPr>
        <p:spPr>
          <a:xfrm>
            <a:off x="2784376" y="3295745"/>
            <a:ext cx="4030270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Variação de Táticas</a:t>
            </a:r>
            <a:endParaRPr lang="pt-BR" sz="3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38" name="icon-sword2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0" r="21877"/>
          <a:stretch/>
        </p:blipFill>
        <p:spPr>
          <a:xfrm rot="3424903">
            <a:off x="2577861" y="1355368"/>
            <a:ext cx="3449516" cy="5501548"/>
          </a:xfrm>
          <a:prstGeom prst="rect">
            <a:avLst/>
          </a:prstGeom>
        </p:spPr>
      </p:pic>
      <p:sp>
        <p:nvSpPr>
          <p:cNvPr id="39" name="TitleUnder3"/>
          <p:cNvSpPr txBox="1"/>
          <p:nvPr/>
        </p:nvSpPr>
        <p:spPr>
          <a:xfrm>
            <a:off x="2486334" y="7316326"/>
            <a:ext cx="4649030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n>
                  <a:solidFill>
                    <a:schemeClr val="tx1"/>
                  </a:solidFill>
                </a:ln>
                <a:noFill/>
                <a:latin typeface="Lucida Sans Unicode" panose="020B0602030504020204" pitchFamily="34" charset="0"/>
                <a:cs typeface="Lucida Sans Unicode" panose="020B0602030504020204" pitchFamily="34" charset="0"/>
              </a:rPr>
              <a:t>Superando Obstáculos</a:t>
            </a:r>
            <a:endParaRPr lang="pt-BR" sz="3200" dirty="0">
              <a:ln>
                <a:solidFill>
                  <a:schemeClr val="tx1"/>
                </a:solidFill>
              </a:ln>
              <a:noFill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0" name="Title3"/>
          <p:cNvSpPr txBox="1"/>
          <p:nvPr/>
        </p:nvSpPr>
        <p:spPr>
          <a:xfrm>
            <a:off x="2470415" y="7328193"/>
            <a:ext cx="4649030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Superando Obstáculos</a:t>
            </a:r>
            <a:endParaRPr lang="pt-BR" sz="3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1" name="icon-sword3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0" r="21877"/>
          <a:stretch/>
        </p:blipFill>
        <p:spPr>
          <a:xfrm rot="3424903">
            <a:off x="2217821" y="5387816"/>
            <a:ext cx="3449516" cy="550154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AVENTURAS DO LINK NA COPA DO MUNDO DE 2026 -  VICTOR CARDOSO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51A-85B2-4ABA-9706-03454EB2204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rgbClr val="008A3E">
                  <a:shade val="30000"/>
                  <a:satMod val="115000"/>
                </a:srgbClr>
              </a:gs>
              <a:gs pos="50000">
                <a:srgbClr val="008A3E">
                  <a:shade val="67500"/>
                  <a:satMod val="115000"/>
                </a:srgbClr>
              </a:gs>
              <a:gs pos="100000">
                <a:srgbClr val="008A3E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rgbClr val="FFFF00"/>
              </a:solidFill>
              <a:latin typeface="Stencil Std" pitchFamily="8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601200" cy="12801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06121" y="424136"/>
            <a:ext cx="7188956" cy="1323439"/>
          </a:xfrm>
          <a:prstGeom prst="rect">
            <a:avLst/>
          </a:prstGeom>
          <a:noFill/>
          <a:ln w="6350">
            <a:solidFill>
              <a:srgbClr val="FFFF00"/>
            </a:solidFill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8000" dirty="0" smtClean="0">
                <a:solidFill>
                  <a:srgbClr val="FFFF00"/>
                </a:solidFill>
                <a:latin typeface="Stencil Std" pitchFamily="82" charset="0"/>
              </a:rPr>
              <a:t>Capítulo 06</a:t>
            </a:r>
            <a:endParaRPr lang="pt-BR" sz="8000" dirty="0">
              <a:solidFill>
                <a:srgbClr val="FFFF00"/>
              </a:solidFill>
              <a:latin typeface="Stencil Std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66" y="1783577"/>
            <a:ext cx="9614170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n>
                  <a:solidFill>
                    <a:srgbClr val="FFFF00"/>
                  </a:solidFill>
                </a:ln>
                <a:noFill/>
                <a:latin typeface="Stencil Std" pitchFamily="82" charset="0"/>
              </a:rPr>
              <a:t>Semifinais Contra os Dragões de Eldin</a:t>
            </a:r>
            <a:endParaRPr lang="pt-BR" sz="3200" dirty="0">
              <a:ln>
                <a:solidFill>
                  <a:srgbClr val="FFFF00"/>
                </a:solidFill>
              </a:ln>
              <a:noFill/>
              <a:latin typeface="Stencil Std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2123" y="1795444"/>
            <a:ext cx="9614170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FFFF00"/>
                </a:solidFill>
                <a:latin typeface="Stencil Std" pitchFamily="82" charset="0"/>
              </a:rPr>
              <a:t>Semifinais Contra os Dragões de Eldin</a:t>
            </a:r>
            <a:endParaRPr lang="pt-BR" sz="3200" dirty="0">
              <a:solidFill>
                <a:srgbClr val="FFFF00"/>
              </a:solidFill>
              <a:latin typeface="Stencil Std" pitchFamily="8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AVENTURAS DO LINK NA COPA DO MUNDO DE 2026 -  VICTOR CARDOSO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51A-85B2-4ABA-9706-03454EB2204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2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rgbClr val="008A3E">
                  <a:tint val="66000"/>
                  <a:satMod val="160000"/>
                </a:srgbClr>
              </a:gs>
              <a:gs pos="50000">
                <a:srgbClr val="008A3E">
                  <a:tint val="44500"/>
                  <a:satMod val="160000"/>
                </a:srgbClr>
              </a:gs>
              <a:gs pos="100000">
                <a:srgbClr val="008A3E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leUnder1"/>
          <p:cNvSpPr txBox="1"/>
          <p:nvPr/>
        </p:nvSpPr>
        <p:spPr>
          <a:xfrm>
            <a:off x="3436217" y="384362"/>
            <a:ext cx="2834430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n>
                  <a:solidFill>
                    <a:schemeClr val="tx1"/>
                  </a:solidFill>
                </a:ln>
                <a:noFill/>
                <a:latin typeface="Lucida Sans Unicode" panose="020B0602030504020204" pitchFamily="34" charset="0"/>
                <a:cs typeface="Lucida Sans Unicode" panose="020B0602030504020204" pitchFamily="34" charset="0"/>
              </a:rPr>
              <a:t>Tensão no Ar</a:t>
            </a:r>
            <a:endParaRPr lang="pt-BR" sz="3200" dirty="0">
              <a:ln>
                <a:solidFill>
                  <a:schemeClr val="tx1"/>
                </a:solidFill>
              </a:ln>
              <a:noFill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Title1"/>
          <p:cNvSpPr txBox="1"/>
          <p:nvPr/>
        </p:nvSpPr>
        <p:spPr>
          <a:xfrm>
            <a:off x="3420298" y="396229"/>
            <a:ext cx="2834430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Tensão no Ar</a:t>
            </a:r>
            <a:endParaRPr lang="pt-BR" sz="3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" name="Text1"/>
          <p:cNvSpPr txBox="1"/>
          <p:nvPr/>
        </p:nvSpPr>
        <p:spPr>
          <a:xfrm>
            <a:off x="1120232" y="1985048"/>
            <a:ext cx="7344815" cy="1569660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Chegando às semifinais, Zeldaland enfrentaria os Dragões de Eldin, conhecidos por sua força e velocidade. A tensão estava no ar, pois esta seria a partida mais difícil até então.</a:t>
            </a:r>
            <a:endParaRPr lang="pt-BR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" name="Text2"/>
          <p:cNvSpPr txBox="1"/>
          <p:nvPr/>
        </p:nvSpPr>
        <p:spPr>
          <a:xfrm>
            <a:off x="1128192" y="5316612"/>
            <a:ext cx="7344815" cy="1569660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Zelda, agora treinadora estratégica, delineou um plano para neutralizar os Dragões. Link, com seu escudo Hylian, seria a chave para defender contra os ataques dos Dragões.</a:t>
            </a:r>
            <a:endParaRPr lang="pt-BR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Text3"/>
          <p:cNvSpPr txBox="1"/>
          <p:nvPr/>
        </p:nvSpPr>
        <p:spPr>
          <a:xfrm>
            <a:off x="1128192" y="8556972"/>
            <a:ext cx="7344815" cy="1569660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 partida foi uma verdadeira batalha. Com defesas espetaculares e um gol de bicicleta de Link nos minutos finais, Zeldaland venceu por 2 a 1, garantindo um lugar na final.</a:t>
            </a:r>
            <a:endParaRPr lang="pt-BR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6" name="icon-sword1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0" r="21877"/>
          <a:stretch/>
        </p:blipFill>
        <p:spPr>
          <a:xfrm rot="3424903">
            <a:off x="3213783" y="-1544148"/>
            <a:ext cx="3449516" cy="5501548"/>
          </a:xfrm>
          <a:prstGeom prst="rect">
            <a:avLst/>
          </a:prstGeom>
        </p:spPr>
      </p:pic>
      <p:sp>
        <p:nvSpPr>
          <p:cNvPr id="36" name="TitleUnder2"/>
          <p:cNvSpPr txBox="1"/>
          <p:nvPr/>
        </p:nvSpPr>
        <p:spPr>
          <a:xfrm>
            <a:off x="3364209" y="3715926"/>
            <a:ext cx="2898550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n>
                  <a:solidFill>
                    <a:schemeClr val="tx1"/>
                  </a:solidFill>
                </a:ln>
                <a:noFill/>
                <a:latin typeface="Lucida Sans Unicode" panose="020B0602030504020204" pitchFamily="34" charset="0"/>
                <a:cs typeface="Lucida Sans Unicode" panose="020B0602030504020204" pitchFamily="34" charset="0"/>
              </a:rPr>
              <a:t>Plano de Jogo</a:t>
            </a:r>
            <a:endParaRPr lang="pt-BR" sz="3200" dirty="0">
              <a:ln>
                <a:solidFill>
                  <a:schemeClr val="tx1"/>
                </a:solidFill>
              </a:ln>
              <a:noFill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7" name="Title2"/>
          <p:cNvSpPr txBox="1"/>
          <p:nvPr/>
        </p:nvSpPr>
        <p:spPr>
          <a:xfrm>
            <a:off x="3348290" y="3727793"/>
            <a:ext cx="2898550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Plano de Jogo</a:t>
            </a:r>
            <a:endParaRPr lang="pt-BR" sz="3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38" name="icon-sword2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0" r="21877"/>
          <a:stretch/>
        </p:blipFill>
        <p:spPr>
          <a:xfrm rot="3424903">
            <a:off x="3141775" y="1787416"/>
            <a:ext cx="3449516" cy="5501548"/>
          </a:xfrm>
          <a:prstGeom prst="rect">
            <a:avLst/>
          </a:prstGeom>
        </p:spPr>
      </p:pic>
      <p:sp>
        <p:nvSpPr>
          <p:cNvPr id="39" name="TitleUnder3"/>
          <p:cNvSpPr txBox="1"/>
          <p:nvPr/>
        </p:nvSpPr>
        <p:spPr>
          <a:xfrm>
            <a:off x="3482296" y="6956286"/>
            <a:ext cx="2654894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n>
                  <a:solidFill>
                    <a:schemeClr val="tx1"/>
                  </a:solidFill>
                </a:ln>
                <a:noFill/>
                <a:latin typeface="Lucida Sans Unicode" panose="020B0602030504020204" pitchFamily="34" charset="0"/>
                <a:cs typeface="Lucida Sans Unicode" panose="020B0602030504020204" pitchFamily="34" charset="0"/>
              </a:rPr>
              <a:t>Vitória Épica</a:t>
            </a:r>
            <a:endParaRPr lang="pt-BR" sz="3200" dirty="0">
              <a:ln>
                <a:solidFill>
                  <a:schemeClr val="tx1"/>
                </a:solidFill>
              </a:ln>
              <a:noFill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0" name="Title3"/>
          <p:cNvSpPr txBox="1"/>
          <p:nvPr/>
        </p:nvSpPr>
        <p:spPr>
          <a:xfrm>
            <a:off x="3466377" y="6968153"/>
            <a:ext cx="2654894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Vitória Épica</a:t>
            </a:r>
            <a:endParaRPr lang="pt-BR" sz="3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1" name="icon-sword3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0" r="21877"/>
          <a:stretch/>
        </p:blipFill>
        <p:spPr>
          <a:xfrm rot="3424903">
            <a:off x="3213783" y="5027776"/>
            <a:ext cx="3449516" cy="550154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AVENTURAS DO LINK NA COPA DO MUNDO DE 2026 -  VICTOR CARDOSO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51A-85B2-4ABA-9706-03454EB2204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9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rgbClr val="008A3E">
                  <a:shade val="30000"/>
                  <a:satMod val="115000"/>
                </a:srgbClr>
              </a:gs>
              <a:gs pos="50000">
                <a:srgbClr val="008A3E">
                  <a:shade val="67500"/>
                  <a:satMod val="115000"/>
                </a:srgbClr>
              </a:gs>
              <a:gs pos="100000">
                <a:srgbClr val="008A3E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rgbClr val="FFFF00"/>
              </a:solidFill>
              <a:latin typeface="Stencil Std" pitchFamily="8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601200" cy="12801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06121" y="424136"/>
            <a:ext cx="7188956" cy="1323439"/>
          </a:xfrm>
          <a:prstGeom prst="rect">
            <a:avLst/>
          </a:prstGeom>
          <a:noFill/>
          <a:ln w="6350">
            <a:solidFill>
              <a:srgbClr val="FFFF00"/>
            </a:solidFill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8000" dirty="0" smtClean="0">
                <a:solidFill>
                  <a:srgbClr val="FFFF00"/>
                </a:solidFill>
                <a:latin typeface="Stencil Std" pitchFamily="82" charset="0"/>
              </a:rPr>
              <a:t>Capítulo 07</a:t>
            </a:r>
            <a:endParaRPr lang="pt-BR" sz="8000" dirty="0">
              <a:solidFill>
                <a:srgbClr val="FFFF00"/>
              </a:solidFill>
              <a:latin typeface="Stencil Std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42172" y="1783577"/>
            <a:ext cx="3802644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n>
                  <a:solidFill>
                    <a:srgbClr val="FFFF00"/>
                  </a:solidFill>
                </a:ln>
                <a:noFill/>
                <a:latin typeface="Stencil Std" pitchFamily="82" charset="0"/>
              </a:rPr>
              <a:t>A Grande Final</a:t>
            </a:r>
            <a:endParaRPr lang="pt-BR" sz="3200" dirty="0">
              <a:ln>
                <a:solidFill>
                  <a:srgbClr val="FFFF00"/>
                </a:solidFill>
              </a:ln>
              <a:noFill/>
              <a:latin typeface="Stencil Std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9083" y="1795444"/>
            <a:ext cx="3802644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FFFF00"/>
                </a:solidFill>
                <a:latin typeface="Stencil Std" pitchFamily="82" charset="0"/>
              </a:rPr>
              <a:t>A Grande Final</a:t>
            </a:r>
            <a:endParaRPr lang="pt-BR" sz="3200" dirty="0">
              <a:solidFill>
                <a:srgbClr val="FFFF00"/>
              </a:solidFill>
              <a:latin typeface="Stencil Std" pitchFamily="8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AVENTURAS DO LINK NA COPA DO MUNDO DE 2026 -  VICTOR CARDOSO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51A-85B2-4ABA-9706-03454EB2204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2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rgbClr val="008A3E">
                  <a:tint val="66000"/>
                  <a:satMod val="160000"/>
                </a:srgbClr>
              </a:gs>
              <a:gs pos="50000">
                <a:srgbClr val="008A3E">
                  <a:tint val="44500"/>
                  <a:satMod val="160000"/>
                </a:srgbClr>
              </a:gs>
              <a:gs pos="100000">
                <a:srgbClr val="008A3E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leUnder1"/>
          <p:cNvSpPr txBox="1"/>
          <p:nvPr/>
        </p:nvSpPr>
        <p:spPr>
          <a:xfrm>
            <a:off x="3436217" y="384362"/>
            <a:ext cx="2834430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n>
                  <a:solidFill>
                    <a:schemeClr val="tx1"/>
                  </a:solidFill>
                </a:ln>
                <a:noFill/>
                <a:latin typeface="Lucida Sans Unicode" panose="020B0602030504020204" pitchFamily="34" charset="0"/>
                <a:cs typeface="Lucida Sans Unicode" panose="020B0602030504020204" pitchFamily="34" charset="0"/>
              </a:rPr>
              <a:t>O Grande Dia</a:t>
            </a:r>
            <a:endParaRPr lang="pt-BR" sz="3200" dirty="0">
              <a:ln>
                <a:solidFill>
                  <a:schemeClr val="tx1"/>
                </a:solidFill>
              </a:ln>
              <a:noFill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Title1"/>
          <p:cNvSpPr txBox="1"/>
          <p:nvPr/>
        </p:nvSpPr>
        <p:spPr>
          <a:xfrm>
            <a:off x="3420298" y="396229"/>
            <a:ext cx="2834430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 Grande Dia</a:t>
            </a:r>
            <a:endParaRPr lang="pt-BR" sz="3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" name="Text1"/>
          <p:cNvSpPr txBox="1"/>
          <p:nvPr/>
        </p:nvSpPr>
        <p:spPr>
          <a:xfrm>
            <a:off x="1120232" y="1985048"/>
            <a:ext cx="7344815" cy="1569660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Finalmente, chegou o dia da grande final. Zeldaland enfrentaria os Campeões de Hyrule, liderados por ninguém menos que Sheik, a identidade secreta de Zelda.</a:t>
            </a:r>
            <a:endParaRPr lang="pt-BR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" name="Text2"/>
          <p:cNvSpPr txBox="1"/>
          <p:nvPr/>
        </p:nvSpPr>
        <p:spPr>
          <a:xfrm>
            <a:off x="1128192" y="5244604"/>
            <a:ext cx="7344815" cy="1569660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 partida foi intensa desde o início. Sheik era um adversário astuto e ágil, tornando o jogo uma verdadeira prova de habilidades. O placar estava empatado até os últimos minutos.</a:t>
            </a:r>
            <a:endParaRPr lang="pt-BR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Text3"/>
          <p:cNvSpPr txBox="1"/>
          <p:nvPr/>
        </p:nvSpPr>
        <p:spPr>
          <a:xfrm>
            <a:off x="1128192" y="8556972"/>
            <a:ext cx="7344815" cy="1938992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Nos minutos finais, Link usou todas as suas habilidades e coragem. Driblando três defensores e com um chute poderoso, marcou o gol da vitória. O estádio explodiu em alegria, e Zeldaland venceu a Copa do Mundo de 2026.</a:t>
            </a:r>
            <a:endParaRPr lang="pt-BR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6" name="icon-sword1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0" r="21877"/>
          <a:stretch/>
        </p:blipFill>
        <p:spPr>
          <a:xfrm rot="3424903">
            <a:off x="3213783" y="-1544148"/>
            <a:ext cx="3449516" cy="5501548"/>
          </a:xfrm>
          <a:prstGeom prst="rect">
            <a:avLst/>
          </a:prstGeom>
        </p:spPr>
      </p:pic>
      <p:sp>
        <p:nvSpPr>
          <p:cNvPr id="36" name="TitleUnder2"/>
          <p:cNvSpPr txBox="1"/>
          <p:nvPr/>
        </p:nvSpPr>
        <p:spPr>
          <a:xfrm>
            <a:off x="3292201" y="3643918"/>
            <a:ext cx="3106941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n>
                  <a:solidFill>
                    <a:schemeClr val="tx1"/>
                  </a:solidFill>
                </a:ln>
                <a:noFill/>
                <a:latin typeface="Lucida Sans Unicode" panose="020B0602030504020204" pitchFamily="34" charset="0"/>
                <a:cs typeface="Lucida Sans Unicode" panose="020B0602030504020204" pitchFamily="34" charset="0"/>
              </a:rPr>
              <a:t>A Batalha Final</a:t>
            </a:r>
            <a:endParaRPr lang="pt-BR" sz="3200" dirty="0">
              <a:ln>
                <a:solidFill>
                  <a:schemeClr val="tx1"/>
                </a:solidFill>
              </a:ln>
              <a:noFill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7" name="Title2"/>
          <p:cNvSpPr txBox="1"/>
          <p:nvPr/>
        </p:nvSpPr>
        <p:spPr>
          <a:xfrm>
            <a:off x="3276282" y="3655785"/>
            <a:ext cx="3106941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 Batalha Final</a:t>
            </a:r>
            <a:endParaRPr lang="pt-BR" sz="3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38" name="icon-sword2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0" r="21877"/>
          <a:stretch/>
        </p:blipFill>
        <p:spPr>
          <a:xfrm rot="3424903">
            <a:off x="3069767" y="1715408"/>
            <a:ext cx="3449516" cy="5501548"/>
          </a:xfrm>
          <a:prstGeom prst="rect">
            <a:avLst/>
          </a:prstGeom>
        </p:spPr>
      </p:pic>
      <p:sp>
        <p:nvSpPr>
          <p:cNvPr id="39" name="TitleUnder3"/>
          <p:cNvSpPr txBox="1"/>
          <p:nvPr/>
        </p:nvSpPr>
        <p:spPr>
          <a:xfrm>
            <a:off x="3134406" y="6956286"/>
            <a:ext cx="3348994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n>
                  <a:solidFill>
                    <a:schemeClr val="tx1"/>
                  </a:solidFill>
                </a:ln>
                <a:noFill/>
                <a:latin typeface="Lucida Sans Unicode" panose="020B0602030504020204" pitchFamily="34" charset="0"/>
                <a:cs typeface="Lucida Sans Unicode" panose="020B0602030504020204" pitchFamily="34" charset="0"/>
              </a:rPr>
              <a:t>O Gol da Vitória</a:t>
            </a:r>
            <a:endParaRPr lang="pt-BR" sz="3200" dirty="0">
              <a:ln>
                <a:solidFill>
                  <a:schemeClr val="tx1"/>
                </a:solidFill>
              </a:ln>
              <a:noFill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0" name="Title3"/>
          <p:cNvSpPr txBox="1"/>
          <p:nvPr/>
        </p:nvSpPr>
        <p:spPr>
          <a:xfrm>
            <a:off x="3118487" y="6968153"/>
            <a:ext cx="3348994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 Gol da Vitória</a:t>
            </a:r>
            <a:endParaRPr lang="pt-BR" sz="3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1" name="icon-sword3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0" r="21877"/>
          <a:stretch/>
        </p:blipFill>
        <p:spPr>
          <a:xfrm rot="3424903">
            <a:off x="2865893" y="5027776"/>
            <a:ext cx="3449516" cy="550154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AVENTURAS DO LINK NA COPA DO MUNDO DE 2026 -  VICTOR CARDOSO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51A-85B2-4ABA-9706-03454EB2204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65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rgbClr val="008A3E">
                  <a:tint val="66000"/>
                  <a:satMod val="160000"/>
                </a:srgbClr>
              </a:gs>
              <a:gs pos="50000">
                <a:srgbClr val="008A3E">
                  <a:tint val="44500"/>
                  <a:satMod val="160000"/>
                </a:srgbClr>
              </a:gs>
              <a:gs pos="100000">
                <a:srgbClr val="008A3E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leUnder1"/>
          <p:cNvSpPr txBox="1"/>
          <p:nvPr/>
        </p:nvSpPr>
        <p:spPr>
          <a:xfrm>
            <a:off x="3652241" y="240346"/>
            <a:ext cx="2385589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n>
                  <a:solidFill>
                    <a:schemeClr val="tx1"/>
                  </a:solidFill>
                </a:ln>
                <a:noFill/>
                <a:latin typeface="Lucida Sans Unicode" panose="020B0602030504020204" pitchFamily="34" charset="0"/>
                <a:cs typeface="Lucida Sans Unicode" panose="020B0602030504020204" pitchFamily="34" charset="0"/>
              </a:rPr>
              <a:t>Celebração</a:t>
            </a:r>
            <a:endParaRPr lang="pt-BR" sz="3200" dirty="0">
              <a:ln>
                <a:solidFill>
                  <a:schemeClr val="tx1"/>
                </a:solidFill>
              </a:ln>
              <a:noFill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Title1"/>
          <p:cNvSpPr txBox="1"/>
          <p:nvPr/>
        </p:nvSpPr>
        <p:spPr>
          <a:xfrm>
            <a:off x="3636322" y="252213"/>
            <a:ext cx="2385589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Celebração</a:t>
            </a:r>
            <a:endParaRPr lang="pt-BR" sz="3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" name="Text1"/>
          <p:cNvSpPr txBox="1"/>
          <p:nvPr/>
        </p:nvSpPr>
        <p:spPr>
          <a:xfrm>
            <a:off x="1120232" y="1841032"/>
            <a:ext cx="7344815" cy="1938992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Zeldaland celebrou com grande entusiasmo. Link levantou a taça, cercado por seus amigos e companheiros de equipe. A vitória não era apenas uma conquista esportiva, mas também uma celebração da união e da coragem.</a:t>
            </a:r>
            <a:endParaRPr lang="pt-BR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6" name="icon-sword1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0" r="21877"/>
          <a:stretch/>
        </p:blipFill>
        <p:spPr>
          <a:xfrm rot="3424903">
            <a:off x="3429807" y="-1688164"/>
            <a:ext cx="3449516" cy="5501548"/>
          </a:xfrm>
          <a:prstGeom prst="rect">
            <a:avLst/>
          </a:prstGeom>
        </p:spPr>
      </p:pic>
      <p:sp>
        <p:nvSpPr>
          <p:cNvPr id="15" name="Text2"/>
          <p:cNvSpPr txBox="1"/>
          <p:nvPr/>
        </p:nvSpPr>
        <p:spPr>
          <a:xfrm>
            <a:off x="1272632" y="3885744"/>
            <a:ext cx="7344815" cy="1938992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 assim, Link, o herói de Hyrule transformado em LEGO, não só salvou seu reino, mas também conquistou a glória na maior competição esportiva do mundo. Esta aventura se tornaria uma lenda contada por gerações em Zeldaland.</a:t>
            </a:r>
            <a:endParaRPr lang="pt-BR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8752"/>
            <a:ext cx="9601200" cy="683284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AVENTURAS DO LINK NA COPA DO MUNDO DE 2026 -  VICTOR CARDOSO</a:t>
            </a:r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51A-85B2-4ABA-9706-03454EB2204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73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rgbClr val="008A3E">
                  <a:tint val="66000"/>
                  <a:satMod val="160000"/>
                </a:srgbClr>
              </a:gs>
              <a:gs pos="50000">
                <a:srgbClr val="008A3E">
                  <a:tint val="44500"/>
                  <a:satMod val="160000"/>
                </a:srgbClr>
              </a:gs>
              <a:gs pos="100000">
                <a:srgbClr val="008A3E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leUnder1"/>
          <p:cNvSpPr txBox="1"/>
          <p:nvPr/>
        </p:nvSpPr>
        <p:spPr>
          <a:xfrm>
            <a:off x="1773152" y="240346"/>
            <a:ext cx="6123792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n>
                  <a:solidFill>
                    <a:schemeClr val="tx1"/>
                  </a:solidFill>
                </a:ln>
                <a:noFill/>
                <a:latin typeface="Lucida Sans Unicode" panose="020B0602030504020204" pitchFamily="34" charset="0"/>
                <a:cs typeface="Lucida Sans Unicode" panose="020B0602030504020204" pitchFamily="34" charset="0"/>
              </a:rPr>
              <a:t>OBRIGADO POR LER ATÉ AQUI</a:t>
            </a:r>
            <a:endParaRPr lang="pt-BR" sz="3200" dirty="0">
              <a:ln>
                <a:solidFill>
                  <a:schemeClr val="tx1"/>
                </a:solidFill>
              </a:ln>
              <a:noFill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Title1"/>
          <p:cNvSpPr txBox="1"/>
          <p:nvPr/>
        </p:nvSpPr>
        <p:spPr>
          <a:xfrm>
            <a:off x="1757233" y="252213"/>
            <a:ext cx="6123792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OBRIGADO POR LER ATÉ AQUI</a:t>
            </a:r>
            <a:endParaRPr lang="pt-BR" sz="3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" name="Text1"/>
          <p:cNvSpPr txBox="1"/>
          <p:nvPr/>
        </p:nvSpPr>
        <p:spPr>
          <a:xfrm>
            <a:off x="1120232" y="1841032"/>
            <a:ext cx="7344815" cy="1200329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Esse ebook foi gerado por IA, e diagramado por humano. O passo a passo se encontra no meu Github.</a:t>
            </a:r>
            <a:endParaRPr lang="pt-BR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6" name="icon-sword1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0" r="21877"/>
          <a:stretch/>
        </p:blipFill>
        <p:spPr>
          <a:xfrm rot="3424903">
            <a:off x="1550718" y="-1688164"/>
            <a:ext cx="3449516" cy="5501548"/>
          </a:xfrm>
          <a:prstGeom prst="rect">
            <a:avLst/>
          </a:prstGeom>
        </p:spPr>
      </p:pic>
      <p:sp>
        <p:nvSpPr>
          <p:cNvPr id="15" name="Text2"/>
          <p:cNvSpPr txBox="1"/>
          <p:nvPr/>
        </p:nvSpPr>
        <p:spPr>
          <a:xfrm>
            <a:off x="1272632" y="3174956"/>
            <a:ext cx="7344815" cy="1569660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Esse conteúdo foi construído com base nos estudos do curso Santander 2024 - </a:t>
            </a:r>
            <a:r>
              <a:rPr lang="pt-BR" sz="24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Fundamentos de IA para Devs</a:t>
            </a:r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na plataforma DIO.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12" y="6764542"/>
            <a:ext cx="1443776" cy="1443776"/>
          </a:xfrm>
          <a:prstGeom prst="rect">
            <a:avLst/>
          </a:prstGeom>
        </p:spPr>
      </p:pic>
      <p:sp>
        <p:nvSpPr>
          <p:cNvPr id="10" name="Text2"/>
          <p:cNvSpPr txBox="1"/>
          <p:nvPr/>
        </p:nvSpPr>
        <p:spPr>
          <a:xfrm>
            <a:off x="1851888" y="7237507"/>
            <a:ext cx="4248472" cy="46166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  <a:hlinkClick r:id="rId4"/>
              </a:rPr>
              <a:t>https://web.dio.me/home</a:t>
            </a:r>
            <a:endParaRPr lang="pt-BR" sz="240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38" y="8496350"/>
            <a:ext cx="1425524" cy="1425524"/>
          </a:xfrm>
          <a:prstGeom prst="rect">
            <a:avLst/>
          </a:prstGeom>
        </p:spPr>
      </p:pic>
      <p:sp>
        <p:nvSpPr>
          <p:cNvPr id="12" name="Text2"/>
          <p:cNvSpPr txBox="1"/>
          <p:nvPr/>
        </p:nvSpPr>
        <p:spPr>
          <a:xfrm>
            <a:off x="1874290" y="8978279"/>
            <a:ext cx="6094662" cy="46166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  <a:hlinkClick r:id="rId6"/>
              </a:rPr>
              <a:t>https://github.com/VictorSamuraiWol</a:t>
            </a:r>
            <a:endParaRPr lang="pt-BR" sz="240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3" name="Text2"/>
          <p:cNvSpPr txBox="1"/>
          <p:nvPr/>
        </p:nvSpPr>
        <p:spPr>
          <a:xfrm>
            <a:off x="1848272" y="6810549"/>
            <a:ext cx="964201" cy="46166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DIO:</a:t>
            </a:r>
          </a:p>
        </p:txBody>
      </p:sp>
      <p:sp>
        <p:nvSpPr>
          <p:cNvPr id="14" name="Text2"/>
          <p:cNvSpPr txBox="1"/>
          <p:nvPr/>
        </p:nvSpPr>
        <p:spPr>
          <a:xfrm>
            <a:off x="1920280" y="8538741"/>
            <a:ext cx="2160240" cy="46166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Meu GitHub: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12" y="10303868"/>
            <a:ext cx="1425524" cy="1425524"/>
          </a:xfrm>
          <a:prstGeom prst="rect">
            <a:avLst/>
          </a:prstGeom>
        </p:spPr>
      </p:pic>
      <p:sp>
        <p:nvSpPr>
          <p:cNvPr id="18" name="Text2"/>
          <p:cNvSpPr txBox="1"/>
          <p:nvPr/>
        </p:nvSpPr>
        <p:spPr>
          <a:xfrm>
            <a:off x="1776264" y="10994503"/>
            <a:ext cx="7843967" cy="400110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Lucida Sans Unicode" panose="020B0602030504020204" pitchFamily="34" charset="0"/>
                <a:cs typeface="Lucida Sans Unicode" panose="020B0602030504020204" pitchFamily="34" charset="0"/>
                <a:hlinkClick r:id="rId8"/>
              </a:rPr>
              <a:t>https://www.linkedin.com/in/victor-cardoso-cloud-front/</a:t>
            </a:r>
            <a:endParaRPr lang="pt-BR" sz="200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9" name="Text2"/>
          <p:cNvSpPr txBox="1"/>
          <p:nvPr/>
        </p:nvSpPr>
        <p:spPr>
          <a:xfrm>
            <a:off x="1894262" y="10554965"/>
            <a:ext cx="2474290" cy="46166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Meu Linkedin:</a:t>
            </a:r>
          </a:p>
        </p:txBody>
      </p:sp>
      <p:pic>
        <p:nvPicPr>
          <p:cNvPr id="21" name="icon-sword1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0" r="21877"/>
          <a:stretch/>
        </p:blipFill>
        <p:spPr>
          <a:xfrm rot="3424903">
            <a:off x="1497741" y="3083560"/>
            <a:ext cx="3449516" cy="5501548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AVENTURAS DO LINK NA COPA DO MUNDO DE 2026 -  VICTOR CARDOSO</a:t>
            </a:r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51A-85B2-4ABA-9706-03454EB2204B}" type="slidenum">
              <a:rPr lang="pt-BR" smtClean="0"/>
              <a:t>17</a:t>
            </a:fld>
            <a:endParaRPr lang="pt-BR"/>
          </a:p>
        </p:txBody>
      </p:sp>
      <p:sp>
        <p:nvSpPr>
          <p:cNvPr id="22" name="Text2"/>
          <p:cNvSpPr txBox="1"/>
          <p:nvPr/>
        </p:nvSpPr>
        <p:spPr>
          <a:xfrm>
            <a:off x="1425032" y="4777715"/>
            <a:ext cx="7344815" cy="830997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Principais ferramentas utilizadas: </a:t>
            </a:r>
            <a:r>
              <a:rPr lang="pt-BR" sz="24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ChatGPT, Designer do Copilot e Power Point</a:t>
            </a:r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346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rgbClr val="008A3E">
                  <a:shade val="30000"/>
                  <a:satMod val="115000"/>
                </a:srgbClr>
              </a:gs>
              <a:gs pos="50000">
                <a:srgbClr val="008A3E">
                  <a:shade val="67500"/>
                  <a:satMod val="115000"/>
                </a:srgbClr>
              </a:gs>
              <a:gs pos="100000">
                <a:srgbClr val="008A3E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rgbClr val="FFFF00"/>
              </a:solidFill>
              <a:latin typeface="Stencil Std" pitchFamily="8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601200" cy="12801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06121" y="424136"/>
            <a:ext cx="7188956" cy="1323439"/>
          </a:xfrm>
          <a:prstGeom prst="rect">
            <a:avLst/>
          </a:prstGeom>
          <a:noFill/>
          <a:ln w="6350">
            <a:solidFill>
              <a:srgbClr val="FFFF00"/>
            </a:solidFill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8000" dirty="0" smtClean="0">
                <a:solidFill>
                  <a:srgbClr val="FFFF00"/>
                </a:solidFill>
                <a:latin typeface="Stencil Std" pitchFamily="82" charset="0"/>
              </a:rPr>
              <a:t>Capítulo 01</a:t>
            </a:r>
            <a:endParaRPr lang="pt-BR" sz="8000" dirty="0">
              <a:solidFill>
                <a:srgbClr val="FFFF00"/>
              </a:solidFill>
              <a:latin typeface="Stencil Std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2320" y="1783577"/>
            <a:ext cx="8122736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n>
                  <a:solidFill>
                    <a:srgbClr val="FFFF00"/>
                  </a:solidFill>
                </a:ln>
                <a:noFill/>
                <a:latin typeface="Stencil Std" pitchFamily="82" charset="0"/>
              </a:rPr>
              <a:t>O Chamado da Seleção Zeldaland</a:t>
            </a:r>
            <a:endParaRPr lang="pt-BR" sz="3200" dirty="0">
              <a:ln>
                <a:solidFill>
                  <a:srgbClr val="FFFF00"/>
                </a:solidFill>
              </a:ln>
              <a:noFill/>
              <a:latin typeface="Stencil Std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9231" y="1795444"/>
            <a:ext cx="8122736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FFFF00"/>
                </a:solidFill>
                <a:latin typeface="Stencil Std" pitchFamily="82" charset="0"/>
              </a:rPr>
              <a:t>O Chamado da Seleção Zeldaland</a:t>
            </a:r>
            <a:endParaRPr lang="pt-BR" sz="3200" dirty="0">
              <a:solidFill>
                <a:srgbClr val="FFFF00"/>
              </a:solidFill>
              <a:latin typeface="Stencil Std" pitchFamily="82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AS AVENTURAS DO LINK NA COPA DO MUNDO DE 2026 -  VICTOR CARDOSO</a:t>
            </a:r>
            <a:endParaRPr lang="pt-BR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51A-85B2-4ABA-9706-03454EB2204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7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rgbClr val="008A3E">
                  <a:tint val="66000"/>
                  <a:satMod val="160000"/>
                </a:srgbClr>
              </a:gs>
              <a:gs pos="50000">
                <a:srgbClr val="008A3E">
                  <a:tint val="44500"/>
                  <a:satMod val="160000"/>
                </a:srgbClr>
              </a:gs>
              <a:gs pos="100000">
                <a:srgbClr val="008A3E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le1"/>
          <p:cNvSpPr txBox="1"/>
          <p:nvPr/>
        </p:nvSpPr>
        <p:spPr>
          <a:xfrm>
            <a:off x="3652241" y="384362"/>
            <a:ext cx="2332690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n>
                  <a:solidFill>
                    <a:schemeClr val="tx1"/>
                  </a:solidFill>
                </a:ln>
                <a:noFill/>
                <a:latin typeface="Lucida Sans Unicode" panose="020B0602030504020204" pitchFamily="34" charset="0"/>
                <a:cs typeface="Lucida Sans Unicode" panose="020B0602030504020204" pitchFamily="34" charset="0"/>
              </a:rPr>
              <a:t>Introdução</a:t>
            </a:r>
            <a:endParaRPr lang="pt-BR" sz="3200" dirty="0">
              <a:ln>
                <a:solidFill>
                  <a:schemeClr val="tx1"/>
                </a:solidFill>
              </a:ln>
              <a:noFill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Subtitle1"/>
          <p:cNvSpPr txBox="1"/>
          <p:nvPr/>
        </p:nvSpPr>
        <p:spPr>
          <a:xfrm>
            <a:off x="3636322" y="396229"/>
            <a:ext cx="2332690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Introdução</a:t>
            </a:r>
            <a:endParaRPr lang="pt-BR" sz="3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" name="Text1"/>
          <p:cNvSpPr txBox="1"/>
          <p:nvPr/>
        </p:nvSpPr>
        <p:spPr>
          <a:xfrm>
            <a:off x="1120232" y="1985048"/>
            <a:ext cx="7344815" cy="2308324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Link, o herói de Hyrule, tinha acabado de derrotar Ganondorf e restaurar a paz no reino. Mal sabia ele que uma nova aventura o aguardava, diferente de qualquer outra que já havia enfrentado. Uma luz brilhante apareceu diante dele e uma voz ressoou no ar.</a:t>
            </a:r>
            <a:endParaRPr lang="pt-BR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" name="Text2"/>
          <p:cNvSpPr txBox="1"/>
          <p:nvPr/>
        </p:nvSpPr>
        <p:spPr>
          <a:xfrm>
            <a:off x="1128192" y="5964684"/>
            <a:ext cx="7344815" cy="2308324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"Link, você é necessário novamente. Desta vez, não será para salvar Hyrule, mas para representar Zeldaland na Copa do Mundo de 2026!" disse a voz misteriosa. Confuso, Link foi transportado para um novo mundo, onde ele se viu transformado em uma figura de LEGO.</a:t>
            </a:r>
            <a:endParaRPr lang="pt-BR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Text3"/>
          <p:cNvSpPr txBox="1"/>
          <p:nvPr/>
        </p:nvSpPr>
        <p:spPr>
          <a:xfrm>
            <a:off x="1128192" y="9987840"/>
            <a:ext cx="7344815" cy="2677656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Antes que pudesse processar todas essas mudanças, Link foi levado para um estádio enorme onde ele encontrou a Princesa Zelda, também transformada em LEGO. "Link, precisamos de você! Nosso time foi convocado para a Copa do Mundo e você é nossa esperança de vitória", explicou Zelda.</a:t>
            </a:r>
            <a:endParaRPr lang="pt-BR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6" name="icon-sword1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0" r="21877"/>
          <a:stretch/>
        </p:blipFill>
        <p:spPr>
          <a:xfrm rot="3424903">
            <a:off x="3429807" y="-1544148"/>
            <a:ext cx="3449516" cy="5501548"/>
          </a:xfrm>
          <a:prstGeom prst="rect">
            <a:avLst/>
          </a:prstGeom>
        </p:spPr>
      </p:pic>
      <p:sp>
        <p:nvSpPr>
          <p:cNvPr id="36" name="Title2"/>
          <p:cNvSpPr txBox="1"/>
          <p:nvPr/>
        </p:nvSpPr>
        <p:spPr>
          <a:xfrm>
            <a:off x="3580233" y="4363998"/>
            <a:ext cx="2517036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n>
                  <a:solidFill>
                    <a:schemeClr val="tx1"/>
                  </a:solidFill>
                </a:ln>
                <a:noFill/>
                <a:latin typeface="Lucida Sans Unicode" panose="020B0602030504020204" pitchFamily="34" charset="0"/>
                <a:cs typeface="Lucida Sans Unicode" panose="020B0602030504020204" pitchFamily="34" charset="0"/>
              </a:rPr>
              <a:t>O Chamado</a:t>
            </a:r>
            <a:endParaRPr lang="pt-BR" sz="3200" dirty="0">
              <a:ln>
                <a:solidFill>
                  <a:schemeClr val="tx1"/>
                </a:solidFill>
              </a:ln>
              <a:noFill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7" name="TitleUnder2"/>
          <p:cNvSpPr txBox="1"/>
          <p:nvPr/>
        </p:nvSpPr>
        <p:spPr>
          <a:xfrm>
            <a:off x="3564314" y="4375865"/>
            <a:ext cx="2517036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 Chamado</a:t>
            </a:r>
            <a:endParaRPr lang="pt-BR" sz="3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38" name="icon-sword2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0" r="21877"/>
          <a:stretch/>
        </p:blipFill>
        <p:spPr>
          <a:xfrm rot="3424903">
            <a:off x="3357799" y="2435488"/>
            <a:ext cx="3449516" cy="5501548"/>
          </a:xfrm>
          <a:prstGeom prst="rect">
            <a:avLst/>
          </a:prstGeom>
        </p:spPr>
      </p:pic>
      <p:sp>
        <p:nvSpPr>
          <p:cNvPr id="39" name="TitleUnder3"/>
          <p:cNvSpPr txBox="1"/>
          <p:nvPr/>
        </p:nvSpPr>
        <p:spPr>
          <a:xfrm>
            <a:off x="3494446" y="8387154"/>
            <a:ext cx="2635658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n>
                  <a:solidFill>
                    <a:schemeClr val="tx1"/>
                  </a:solidFill>
                </a:ln>
                <a:noFill/>
                <a:latin typeface="Lucida Sans Unicode" panose="020B0602030504020204" pitchFamily="34" charset="0"/>
                <a:cs typeface="Lucida Sans Unicode" panose="020B0602030504020204" pitchFamily="34" charset="0"/>
              </a:rPr>
              <a:t>Preparativos</a:t>
            </a:r>
            <a:endParaRPr lang="pt-BR" sz="3200" dirty="0">
              <a:ln>
                <a:solidFill>
                  <a:schemeClr val="tx1"/>
                </a:solidFill>
              </a:ln>
              <a:noFill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0" name="Title3"/>
          <p:cNvSpPr txBox="1"/>
          <p:nvPr/>
        </p:nvSpPr>
        <p:spPr>
          <a:xfrm>
            <a:off x="3478527" y="8399021"/>
            <a:ext cx="2635658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Preparativos</a:t>
            </a:r>
            <a:endParaRPr lang="pt-BR" sz="3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1" name="icon-sword3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0" r="21877"/>
          <a:stretch/>
        </p:blipFill>
        <p:spPr>
          <a:xfrm rot="3424903">
            <a:off x="3225933" y="6458644"/>
            <a:ext cx="3449516" cy="55015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51A-85B2-4ABA-9706-03454EB2204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rgbClr val="008A3E">
                  <a:shade val="30000"/>
                  <a:satMod val="115000"/>
                </a:srgbClr>
              </a:gs>
              <a:gs pos="50000">
                <a:srgbClr val="008A3E">
                  <a:shade val="67500"/>
                  <a:satMod val="115000"/>
                </a:srgbClr>
              </a:gs>
              <a:gs pos="100000">
                <a:srgbClr val="008A3E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rgbClr val="FFFF00"/>
              </a:solidFill>
              <a:latin typeface="Stencil Std" pitchFamily="8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601200" cy="12801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06121" y="424136"/>
            <a:ext cx="7188956" cy="1323439"/>
          </a:xfrm>
          <a:prstGeom prst="rect">
            <a:avLst/>
          </a:prstGeom>
          <a:noFill/>
          <a:ln w="6350">
            <a:solidFill>
              <a:srgbClr val="FFFF00"/>
            </a:solidFill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8000" dirty="0" smtClean="0">
                <a:solidFill>
                  <a:srgbClr val="FFFF00"/>
                </a:solidFill>
                <a:latin typeface="Stencil Std" pitchFamily="82" charset="0"/>
              </a:rPr>
              <a:t>Capítulo 02</a:t>
            </a:r>
            <a:endParaRPr lang="pt-BR" sz="8000" dirty="0">
              <a:solidFill>
                <a:srgbClr val="FFFF00"/>
              </a:solidFill>
              <a:latin typeface="Stencil Std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7225" y="1783577"/>
            <a:ext cx="8300029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n>
                  <a:solidFill>
                    <a:srgbClr val="FFFF00"/>
                  </a:solidFill>
                </a:ln>
                <a:noFill/>
                <a:latin typeface="Stencil Std" pitchFamily="82" charset="0"/>
              </a:rPr>
              <a:t>Treinamento no Campo de Hyrule</a:t>
            </a:r>
            <a:endParaRPr lang="pt-BR" sz="3200" dirty="0">
              <a:ln>
                <a:solidFill>
                  <a:srgbClr val="FFFF00"/>
                </a:solidFill>
              </a:ln>
              <a:noFill/>
              <a:latin typeface="Stencil Std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136" y="1795444"/>
            <a:ext cx="8300029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FFFF00"/>
                </a:solidFill>
                <a:latin typeface="Stencil Std" pitchFamily="82" charset="0"/>
              </a:rPr>
              <a:t>Treinamento no Campo de Hyrule</a:t>
            </a:r>
            <a:endParaRPr lang="pt-BR" sz="3200" dirty="0">
              <a:solidFill>
                <a:srgbClr val="FFFF00"/>
              </a:solidFill>
              <a:latin typeface="Stencil Std" pitchFamily="8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AVENTURAS DO LINK NA COPA DO MUNDO DE 2026 -  VICTOR CARDOSO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51A-85B2-4ABA-9706-03454EB2204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2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rgbClr val="008A3E">
                  <a:tint val="66000"/>
                  <a:satMod val="160000"/>
                </a:srgbClr>
              </a:gs>
              <a:gs pos="50000">
                <a:srgbClr val="008A3E">
                  <a:tint val="44500"/>
                  <a:satMod val="160000"/>
                </a:srgbClr>
              </a:gs>
              <a:gs pos="100000">
                <a:srgbClr val="008A3E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le1"/>
          <p:cNvSpPr txBox="1"/>
          <p:nvPr/>
        </p:nvSpPr>
        <p:spPr>
          <a:xfrm>
            <a:off x="2152223" y="384362"/>
            <a:ext cx="5312673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n>
                  <a:solidFill>
                    <a:schemeClr val="tx1"/>
                  </a:solidFill>
                </a:ln>
                <a:noFill/>
                <a:latin typeface="Lucida Sans Unicode" panose="020B0602030504020204" pitchFamily="34" charset="0"/>
                <a:cs typeface="Lucida Sans Unicode" panose="020B0602030504020204" pitchFamily="34" charset="0"/>
              </a:rPr>
              <a:t>O Campo de Treinamento</a:t>
            </a:r>
            <a:endParaRPr lang="pt-BR" sz="3200" dirty="0">
              <a:ln>
                <a:solidFill>
                  <a:schemeClr val="tx1"/>
                </a:solidFill>
              </a:ln>
              <a:noFill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Subtitle1"/>
          <p:cNvSpPr txBox="1"/>
          <p:nvPr/>
        </p:nvSpPr>
        <p:spPr>
          <a:xfrm>
            <a:off x="2136304" y="396229"/>
            <a:ext cx="5312673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 Campo de Treinamento</a:t>
            </a:r>
            <a:endParaRPr lang="pt-BR" sz="3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" name="Text1"/>
          <p:cNvSpPr txBox="1"/>
          <p:nvPr/>
        </p:nvSpPr>
        <p:spPr>
          <a:xfrm>
            <a:off x="1120232" y="1985048"/>
            <a:ext cx="7344815" cy="2308324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Link e Zelda foram levados ao Campo de Treinamento de Hyrule, agora com um tema de futebol. Os campos eram enormes e cheios de obstáculos que lembravam as aventuras de Link no Ocarina of Time, mas agora adaptados para o futebol.</a:t>
            </a:r>
            <a:endParaRPr lang="pt-BR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" name="Text2"/>
          <p:cNvSpPr txBox="1"/>
          <p:nvPr/>
        </p:nvSpPr>
        <p:spPr>
          <a:xfrm>
            <a:off x="1128192" y="5964684"/>
            <a:ext cx="7344815" cy="2308324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No campo, Link conheceu seus companheiros de equipe: Darunia, o Goron fortão como zagueiro; Ruto, a princesa Zora, como goleira; e Impa, a ninja Sheikah, como meio-campista. Cada um tinha habilidades únicas que lembravam suas características no jogo original.</a:t>
            </a:r>
            <a:endParaRPr lang="pt-BR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Text3"/>
          <p:cNvSpPr txBox="1"/>
          <p:nvPr/>
        </p:nvSpPr>
        <p:spPr>
          <a:xfrm>
            <a:off x="1128192" y="9925124"/>
            <a:ext cx="7344815" cy="1938992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Link praticou suas habilidades com a Master Sword, agora uma chuteira especial, e aprendeu a usar itens como bombas e o arco em campo. Treinando dribles, passes e chutes, ele começou a se adaptar ao novo desafio.</a:t>
            </a:r>
            <a:endParaRPr lang="pt-BR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6" name="icon-sword1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0" r="21877"/>
          <a:stretch/>
        </p:blipFill>
        <p:spPr>
          <a:xfrm rot="3424903">
            <a:off x="1929789" y="-1544148"/>
            <a:ext cx="3449516" cy="5501548"/>
          </a:xfrm>
          <a:prstGeom prst="rect">
            <a:avLst/>
          </a:prstGeom>
        </p:spPr>
      </p:pic>
      <p:sp>
        <p:nvSpPr>
          <p:cNvPr id="36" name="Title2"/>
          <p:cNvSpPr txBox="1"/>
          <p:nvPr/>
        </p:nvSpPr>
        <p:spPr>
          <a:xfrm>
            <a:off x="2080215" y="4363998"/>
            <a:ext cx="5471370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n>
                  <a:solidFill>
                    <a:schemeClr val="tx1"/>
                  </a:solidFill>
                </a:ln>
                <a:noFill/>
                <a:latin typeface="Lucida Sans Unicode" panose="020B0602030504020204" pitchFamily="34" charset="0"/>
                <a:cs typeface="Lucida Sans Unicode" panose="020B0602030504020204" pitchFamily="34" charset="0"/>
              </a:rPr>
              <a:t>Os Companheiros de Time</a:t>
            </a:r>
            <a:endParaRPr lang="pt-BR" sz="3200" dirty="0">
              <a:ln>
                <a:solidFill>
                  <a:schemeClr val="tx1"/>
                </a:solidFill>
              </a:ln>
              <a:noFill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7" name="TitleUnder2"/>
          <p:cNvSpPr txBox="1"/>
          <p:nvPr/>
        </p:nvSpPr>
        <p:spPr>
          <a:xfrm>
            <a:off x="2064296" y="4375865"/>
            <a:ext cx="5471370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Os Companheiros de Time</a:t>
            </a:r>
            <a:endParaRPr lang="pt-BR" sz="3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38" name="icon-sword2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0" r="21877"/>
          <a:stretch/>
        </p:blipFill>
        <p:spPr>
          <a:xfrm rot="3424903">
            <a:off x="1857781" y="2435488"/>
            <a:ext cx="3449516" cy="5501548"/>
          </a:xfrm>
          <a:prstGeom prst="rect">
            <a:avLst/>
          </a:prstGeom>
        </p:spPr>
      </p:pic>
      <p:sp>
        <p:nvSpPr>
          <p:cNvPr id="39" name="TitleUnder3"/>
          <p:cNvSpPr txBox="1"/>
          <p:nvPr/>
        </p:nvSpPr>
        <p:spPr>
          <a:xfrm>
            <a:off x="2990390" y="8324438"/>
            <a:ext cx="3682418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n>
                  <a:solidFill>
                    <a:schemeClr val="tx1"/>
                  </a:solidFill>
                </a:ln>
                <a:noFill/>
                <a:latin typeface="Lucida Sans Unicode" panose="020B0602030504020204" pitchFamily="34" charset="0"/>
                <a:cs typeface="Lucida Sans Unicode" panose="020B0602030504020204" pitchFamily="34" charset="0"/>
              </a:rPr>
              <a:t>Primeiros Treinos</a:t>
            </a:r>
            <a:endParaRPr lang="pt-BR" sz="3200" dirty="0">
              <a:ln>
                <a:solidFill>
                  <a:schemeClr val="tx1"/>
                </a:solidFill>
              </a:ln>
              <a:noFill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0" name="Title3"/>
          <p:cNvSpPr txBox="1"/>
          <p:nvPr/>
        </p:nvSpPr>
        <p:spPr>
          <a:xfrm>
            <a:off x="2974471" y="8336305"/>
            <a:ext cx="3682418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Primeiros Treinos</a:t>
            </a:r>
            <a:endParaRPr lang="pt-BR" sz="3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1" name="icon-sword3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0" r="21877"/>
          <a:stretch/>
        </p:blipFill>
        <p:spPr>
          <a:xfrm rot="3424903">
            <a:off x="2721877" y="6395928"/>
            <a:ext cx="3449516" cy="5501548"/>
          </a:xfrm>
          <a:prstGeom prst="rect">
            <a:avLst/>
          </a:prstGeom>
        </p:spPr>
      </p:pic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AVENTURAS DO LINK NA COPA DO MUNDO DE 2026 -  VICTOR CARDOSO</a:t>
            </a:r>
            <a:endParaRPr lang="pt-BR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51A-85B2-4ABA-9706-03454EB2204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9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rgbClr val="008A3E">
                  <a:shade val="30000"/>
                  <a:satMod val="115000"/>
                </a:srgbClr>
              </a:gs>
              <a:gs pos="50000">
                <a:srgbClr val="008A3E">
                  <a:shade val="67500"/>
                  <a:satMod val="115000"/>
                </a:srgbClr>
              </a:gs>
              <a:gs pos="100000">
                <a:srgbClr val="008A3E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rgbClr val="FFFF00"/>
              </a:solidFill>
              <a:latin typeface="Stencil Std" pitchFamily="8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601200" cy="12801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06121" y="424136"/>
            <a:ext cx="7188956" cy="1323439"/>
          </a:xfrm>
          <a:prstGeom prst="rect">
            <a:avLst/>
          </a:prstGeom>
          <a:noFill/>
          <a:ln w="6350">
            <a:solidFill>
              <a:srgbClr val="FFFF00"/>
            </a:solidFill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8000" dirty="0" smtClean="0">
                <a:solidFill>
                  <a:srgbClr val="FFFF00"/>
                </a:solidFill>
                <a:latin typeface="Stencil Std" pitchFamily="82" charset="0"/>
              </a:rPr>
              <a:t>Capítulo 03</a:t>
            </a:r>
            <a:endParaRPr lang="pt-BR" sz="8000" dirty="0">
              <a:solidFill>
                <a:srgbClr val="FFFF00"/>
              </a:solidFill>
              <a:latin typeface="Stencil Std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95417" y="1783577"/>
            <a:ext cx="4867743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n>
                  <a:solidFill>
                    <a:srgbClr val="FFFF00"/>
                  </a:solidFill>
                </a:ln>
                <a:noFill/>
                <a:latin typeface="Stencil Std" pitchFamily="82" charset="0"/>
              </a:rPr>
              <a:t>A Primeira Partida</a:t>
            </a:r>
            <a:endParaRPr lang="pt-BR" sz="3200" dirty="0">
              <a:ln>
                <a:solidFill>
                  <a:srgbClr val="FFFF00"/>
                </a:solidFill>
              </a:ln>
              <a:noFill/>
              <a:latin typeface="Stencil Std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328" y="1795444"/>
            <a:ext cx="4867743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FFFF00"/>
                </a:solidFill>
                <a:latin typeface="Stencil Std" pitchFamily="82" charset="0"/>
              </a:rPr>
              <a:t>A Primeira Partida</a:t>
            </a:r>
            <a:endParaRPr lang="pt-BR" sz="3200" dirty="0">
              <a:solidFill>
                <a:srgbClr val="FFFF00"/>
              </a:solidFill>
              <a:latin typeface="Stencil Std" pitchFamily="8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AVENTURAS DO LINK NA COPA DO MUNDO DE 2026 -  VICTOR CARDOSO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51A-85B2-4ABA-9706-03454EB2204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2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rgbClr val="008A3E">
                  <a:tint val="66000"/>
                  <a:satMod val="160000"/>
                </a:srgbClr>
              </a:gs>
              <a:gs pos="50000">
                <a:srgbClr val="008A3E">
                  <a:tint val="44500"/>
                  <a:satMod val="160000"/>
                </a:srgbClr>
              </a:gs>
              <a:gs pos="100000">
                <a:srgbClr val="008A3E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le1"/>
          <p:cNvSpPr txBox="1"/>
          <p:nvPr/>
        </p:nvSpPr>
        <p:spPr>
          <a:xfrm>
            <a:off x="4084289" y="384362"/>
            <a:ext cx="1513556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n>
                  <a:solidFill>
                    <a:schemeClr val="tx1"/>
                  </a:solidFill>
                </a:ln>
                <a:noFill/>
                <a:latin typeface="Lucida Sans Unicode" panose="020B0602030504020204" pitchFamily="34" charset="0"/>
                <a:cs typeface="Lucida Sans Unicode" panose="020B0602030504020204" pitchFamily="34" charset="0"/>
              </a:rPr>
              <a:t>Estreia</a:t>
            </a:r>
            <a:endParaRPr lang="pt-BR" sz="3200" dirty="0">
              <a:ln>
                <a:solidFill>
                  <a:schemeClr val="tx1"/>
                </a:solidFill>
              </a:ln>
              <a:noFill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Subtitle1"/>
          <p:cNvSpPr txBox="1"/>
          <p:nvPr/>
        </p:nvSpPr>
        <p:spPr>
          <a:xfrm>
            <a:off x="4068370" y="396229"/>
            <a:ext cx="1513556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Estreia</a:t>
            </a:r>
            <a:endParaRPr lang="pt-BR" sz="3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" name="Text1"/>
          <p:cNvSpPr txBox="1"/>
          <p:nvPr/>
        </p:nvSpPr>
        <p:spPr>
          <a:xfrm>
            <a:off x="1120232" y="1985048"/>
            <a:ext cx="7344815" cy="1938992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Chegou o dia da primeira partida. O estádio estava lotado e a atmosfera eletrizante. Zeldaland enfrentaria o Reino dos Koopas, liderados por Bowser. O árbitro, uma versão LEGO do Sábio Rauru, deu início ao jogo.</a:t>
            </a:r>
            <a:endParaRPr lang="pt-BR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" name="Text2"/>
          <p:cNvSpPr txBox="1"/>
          <p:nvPr/>
        </p:nvSpPr>
        <p:spPr>
          <a:xfrm>
            <a:off x="1128192" y="5604644"/>
            <a:ext cx="7344815" cy="1938992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Os Koopas eram adversários formidáveis, usando suas habilidades para tentar derrotar Zeldaland. Link, com sua destreza, conseguiu driblar vários adversários, mas Bowser era um verdadeiro tanque em campo.</a:t>
            </a:r>
            <a:endParaRPr lang="pt-BR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Text3"/>
          <p:cNvSpPr txBox="1"/>
          <p:nvPr/>
        </p:nvSpPr>
        <p:spPr>
          <a:xfrm>
            <a:off x="1128192" y="9205044"/>
            <a:ext cx="7344815" cy="1938992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Com uma combinação de trabalho em equipe e táticas aprendidas em suas aventuras, Link conseguiu marcar o gol da vitória nos minutos finais, levando Zeldaland à primeira vitória na Copa do Mundo.</a:t>
            </a:r>
            <a:endParaRPr lang="pt-BR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6" name="icon-sword1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0" r="21877"/>
          <a:stretch/>
        </p:blipFill>
        <p:spPr>
          <a:xfrm rot="3424903">
            <a:off x="3861855" y="-1544148"/>
            <a:ext cx="3449516" cy="5501548"/>
          </a:xfrm>
          <a:prstGeom prst="rect">
            <a:avLst/>
          </a:prstGeom>
        </p:spPr>
      </p:pic>
      <p:sp>
        <p:nvSpPr>
          <p:cNvPr id="36" name="Title2"/>
          <p:cNvSpPr txBox="1"/>
          <p:nvPr/>
        </p:nvSpPr>
        <p:spPr>
          <a:xfrm>
            <a:off x="3736399" y="4003958"/>
            <a:ext cx="2127505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n>
                  <a:solidFill>
                    <a:schemeClr val="tx1"/>
                  </a:solidFill>
                </a:ln>
                <a:noFill/>
                <a:latin typeface="Lucida Sans Unicode" panose="020B0602030504020204" pitchFamily="34" charset="0"/>
                <a:cs typeface="Lucida Sans Unicode" panose="020B0602030504020204" pitchFamily="34" charset="0"/>
              </a:rPr>
              <a:t>O Desafio</a:t>
            </a:r>
            <a:endParaRPr lang="pt-BR" sz="3200" dirty="0">
              <a:ln>
                <a:solidFill>
                  <a:schemeClr val="tx1"/>
                </a:solidFill>
              </a:ln>
              <a:noFill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7" name="TitleUnder2"/>
          <p:cNvSpPr txBox="1"/>
          <p:nvPr/>
        </p:nvSpPr>
        <p:spPr>
          <a:xfrm>
            <a:off x="3720480" y="4015825"/>
            <a:ext cx="2127505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 Desafio</a:t>
            </a:r>
            <a:endParaRPr lang="pt-BR" sz="3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38" name="icon-sword2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0" r="21877"/>
          <a:stretch/>
        </p:blipFill>
        <p:spPr>
          <a:xfrm rot="3424903">
            <a:off x="3513965" y="2075448"/>
            <a:ext cx="3449516" cy="5501548"/>
          </a:xfrm>
          <a:prstGeom prst="rect">
            <a:avLst/>
          </a:prstGeom>
        </p:spPr>
      </p:pic>
      <p:sp>
        <p:nvSpPr>
          <p:cNvPr id="39" name="TitleUnder3"/>
          <p:cNvSpPr txBox="1"/>
          <p:nvPr/>
        </p:nvSpPr>
        <p:spPr>
          <a:xfrm>
            <a:off x="3854486" y="7604358"/>
            <a:ext cx="1903085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n>
                  <a:solidFill>
                    <a:schemeClr val="tx1"/>
                  </a:solidFill>
                </a:ln>
                <a:noFill/>
                <a:latin typeface="Lucida Sans Unicode" panose="020B0602030504020204" pitchFamily="34" charset="0"/>
                <a:cs typeface="Lucida Sans Unicode" panose="020B0602030504020204" pitchFamily="34" charset="0"/>
              </a:rPr>
              <a:t>A Vitória</a:t>
            </a:r>
            <a:endParaRPr lang="pt-BR" sz="3200" dirty="0">
              <a:ln>
                <a:solidFill>
                  <a:schemeClr val="tx1"/>
                </a:solidFill>
              </a:ln>
              <a:noFill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0" name="Title3"/>
          <p:cNvSpPr txBox="1"/>
          <p:nvPr/>
        </p:nvSpPr>
        <p:spPr>
          <a:xfrm>
            <a:off x="3838567" y="7616225"/>
            <a:ext cx="1903085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 Vitória</a:t>
            </a:r>
            <a:endParaRPr lang="pt-BR" sz="3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1" name="icon-sword3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0" r="21877"/>
          <a:stretch/>
        </p:blipFill>
        <p:spPr>
          <a:xfrm rot="3424903">
            <a:off x="3585973" y="5675848"/>
            <a:ext cx="3449516" cy="550154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AVENTURAS DO LINK NA COPA DO MUNDO DE 2026 -  VICTOR CARDOSO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51A-85B2-4ABA-9706-03454EB2204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9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rgbClr val="008A3E">
                  <a:shade val="30000"/>
                  <a:satMod val="115000"/>
                </a:srgbClr>
              </a:gs>
              <a:gs pos="50000">
                <a:srgbClr val="008A3E">
                  <a:shade val="67500"/>
                  <a:satMod val="115000"/>
                </a:srgbClr>
              </a:gs>
              <a:gs pos="100000">
                <a:srgbClr val="008A3E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rgbClr val="FFFF00"/>
              </a:solidFill>
              <a:latin typeface="Stencil Std" pitchFamily="8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601200" cy="12801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06121" y="424136"/>
            <a:ext cx="7188956" cy="1323439"/>
          </a:xfrm>
          <a:prstGeom prst="rect">
            <a:avLst/>
          </a:prstGeom>
          <a:noFill/>
          <a:ln w="6350">
            <a:solidFill>
              <a:srgbClr val="FFFF00"/>
            </a:solidFill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8000" dirty="0" smtClean="0">
                <a:solidFill>
                  <a:srgbClr val="FFFF00"/>
                </a:solidFill>
                <a:latin typeface="Stencil Std" pitchFamily="82" charset="0"/>
              </a:rPr>
              <a:t>Capítulo 04</a:t>
            </a:r>
            <a:endParaRPr lang="pt-BR" sz="8000" dirty="0">
              <a:solidFill>
                <a:srgbClr val="FFFF00"/>
              </a:solidFill>
              <a:latin typeface="Stencil Std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7265" y="1783577"/>
            <a:ext cx="7633372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n>
                  <a:solidFill>
                    <a:srgbClr val="FFFF00"/>
                  </a:solidFill>
                </a:ln>
                <a:noFill/>
                <a:latin typeface="Stencil Std" pitchFamily="82" charset="0"/>
              </a:rPr>
              <a:t>O Encontro com Rivais Antigos</a:t>
            </a:r>
            <a:endParaRPr lang="pt-BR" sz="3200" dirty="0">
              <a:ln>
                <a:solidFill>
                  <a:srgbClr val="FFFF00"/>
                </a:solidFill>
              </a:ln>
              <a:noFill/>
              <a:latin typeface="Stencil Std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4176" y="1795444"/>
            <a:ext cx="7633372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FFFF00"/>
                </a:solidFill>
                <a:latin typeface="Stencil Std" pitchFamily="82" charset="0"/>
              </a:rPr>
              <a:t>O Encontro com Rivais Antigos</a:t>
            </a:r>
            <a:endParaRPr lang="pt-BR" sz="3200" dirty="0">
              <a:solidFill>
                <a:srgbClr val="FFFF00"/>
              </a:solidFill>
              <a:latin typeface="Stencil Std" pitchFamily="8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AVENTURAS DO LINK NA COPA DO MUNDO DE 2026 -  VICTOR CARDOSO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51A-85B2-4ABA-9706-03454EB2204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2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rgbClr val="008A3E">
                  <a:tint val="66000"/>
                  <a:satMod val="160000"/>
                </a:srgbClr>
              </a:gs>
              <a:gs pos="50000">
                <a:srgbClr val="008A3E">
                  <a:tint val="44500"/>
                  <a:satMod val="160000"/>
                </a:srgbClr>
              </a:gs>
              <a:gs pos="100000">
                <a:srgbClr val="008A3E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leUnder1"/>
          <p:cNvSpPr txBox="1"/>
          <p:nvPr/>
        </p:nvSpPr>
        <p:spPr>
          <a:xfrm>
            <a:off x="3076177" y="384362"/>
            <a:ext cx="3461204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n>
                  <a:solidFill>
                    <a:schemeClr val="tx1"/>
                  </a:solidFill>
                </a:ln>
                <a:noFill/>
                <a:latin typeface="Lucida Sans Unicode" panose="020B0602030504020204" pitchFamily="34" charset="0"/>
                <a:cs typeface="Lucida Sans Unicode" panose="020B0602030504020204" pitchFamily="34" charset="0"/>
              </a:rPr>
              <a:t>Próximo Desafio</a:t>
            </a:r>
            <a:endParaRPr lang="pt-BR" sz="3200" dirty="0">
              <a:ln>
                <a:solidFill>
                  <a:schemeClr val="tx1"/>
                </a:solidFill>
              </a:ln>
              <a:noFill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Title1"/>
          <p:cNvSpPr txBox="1"/>
          <p:nvPr/>
        </p:nvSpPr>
        <p:spPr>
          <a:xfrm>
            <a:off x="3060258" y="396229"/>
            <a:ext cx="3461204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Próximo Desafio</a:t>
            </a:r>
            <a:endParaRPr lang="pt-BR" sz="3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" name="Text1"/>
          <p:cNvSpPr txBox="1"/>
          <p:nvPr/>
        </p:nvSpPr>
        <p:spPr>
          <a:xfrm>
            <a:off x="1120232" y="1985048"/>
            <a:ext cx="7344815" cy="1938992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No segundo jogo, Zeldaland enfrentaria os Gerudos, liderados por Ganondorf, também em forma de LEGO. Ganondorf, agora um atacante feroz, queria se vingar de sua derrota em Hyrule.</a:t>
            </a:r>
            <a:endParaRPr lang="pt-BR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" name="Text2"/>
          <p:cNvSpPr txBox="1"/>
          <p:nvPr/>
        </p:nvSpPr>
        <p:spPr>
          <a:xfrm>
            <a:off x="1128192" y="5604644"/>
            <a:ext cx="7344815" cy="1569660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Link e Zelda elaboraram estratégias para conter Ganondorf e seus seguidores. Sabiam que seria uma partida difícil, pois Ganondorf era implacável.</a:t>
            </a:r>
            <a:endParaRPr lang="pt-BR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Text3"/>
          <p:cNvSpPr txBox="1"/>
          <p:nvPr/>
        </p:nvSpPr>
        <p:spPr>
          <a:xfrm>
            <a:off x="1128192" y="8917012"/>
            <a:ext cx="7344815" cy="2308324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 jogo foi extremamente disputado, com Ganondorf marcando primeiro. Mas Link, lembrando de sua coragem e habilidades, liderou uma reviravolta emocionante. No final, Zeldaland venceu por 3 a 2, garantindo mais uma vitória.</a:t>
            </a:r>
            <a:endParaRPr lang="pt-BR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6" name="icon-sword1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0" r="21877"/>
          <a:stretch/>
        </p:blipFill>
        <p:spPr>
          <a:xfrm rot="3424903">
            <a:off x="2853743" y="-1544148"/>
            <a:ext cx="3449516" cy="5501548"/>
          </a:xfrm>
          <a:prstGeom prst="rect">
            <a:avLst/>
          </a:prstGeom>
        </p:spPr>
      </p:pic>
      <p:sp>
        <p:nvSpPr>
          <p:cNvPr id="36" name="Title2"/>
          <p:cNvSpPr txBox="1"/>
          <p:nvPr/>
        </p:nvSpPr>
        <p:spPr>
          <a:xfrm>
            <a:off x="3652241" y="4003958"/>
            <a:ext cx="2359941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n>
                  <a:solidFill>
                    <a:schemeClr val="tx1"/>
                  </a:solidFill>
                </a:ln>
                <a:noFill/>
                <a:latin typeface="Lucida Sans Unicode" panose="020B0602030504020204" pitchFamily="34" charset="0"/>
                <a:cs typeface="Lucida Sans Unicode" panose="020B0602030504020204" pitchFamily="34" charset="0"/>
              </a:rPr>
              <a:t>Estratégias</a:t>
            </a:r>
            <a:endParaRPr lang="pt-BR" sz="3200" dirty="0">
              <a:ln>
                <a:solidFill>
                  <a:schemeClr val="tx1"/>
                </a:solidFill>
              </a:ln>
              <a:noFill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7" name="TitleUnder2"/>
          <p:cNvSpPr txBox="1"/>
          <p:nvPr/>
        </p:nvSpPr>
        <p:spPr>
          <a:xfrm>
            <a:off x="3636322" y="4015825"/>
            <a:ext cx="2359941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Estratégias</a:t>
            </a:r>
            <a:endParaRPr lang="pt-BR" sz="3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38" name="icon-sword2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0" r="21877"/>
          <a:stretch/>
        </p:blipFill>
        <p:spPr>
          <a:xfrm rot="3424903">
            <a:off x="3429807" y="2075448"/>
            <a:ext cx="3449516" cy="5501548"/>
          </a:xfrm>
          <a:prstGeom prst="rect">
            <a:avLst/>
          </a:prstGeom>
        </p:spPr>
      </p:pic>
      <p:sp>
        <p:nvSpPr>
          <p:cNvPr id="39" name="TitleUnder3"/>
          <p:cNvSpPr txBox="1"/>
          <p:nvPr/>
        </p:nvSpPr>
        <p:spPr>
          <a:xfrm>
            <a:off x="3482296" y="7316326"/>
            <a:ext cx="2675732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n>
                  <a:solidFill>
                    <a:schemeClr val="tx1"/>
                  </a:solidFill>
                </a:ln>
                <a:noFill/>
                <a:latin typeface="Lucida Sans Unicode" panose="020B0602030504020204" pitchFamily="34" charset="0"/>
                <a:cs typeface="Lucida Sans Unicode" panose="020B0602030504020204" pitchFamily="34" charset="0"/>
              </a:rPr>
              <a:t>Jogo Intenso</a:t>
            </a:r>
            <a:endParaRPr lang="pt-BR" sz="3200" dirty="0">
              <a:ln>
                <a:solidFill>
                  <a:schemeClr val="tx1"/>
                </a:solidFill>
              </a:ln>
              <a:noFill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0" name="Title3"/>
          <p:cNvSpPr txBox="1"/>
          <p:nvPr/>
        </p:nvSpPr>
        <p:spPr>
          <a:xfrm>
            <a:off x="3466377" y="7328193"/>
            <a:ext cx="2675732" cy="584775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Jogo Intenso</a:t>
            </a:r>
            <a:endParaRPr lang="pt-BR" sz="3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1" name="icon-sword3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0" r="21877"/>
          <a:stretch/>
        </p:blipFill>
        <p:spPr>
          <a:xfrm rot="3424903">
            <a:off x="3213783" y="5387816"/>
            <a:ext cx="3449516" cy="550154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AVENTURAS DO LINK NA COPA DO MUNDO DE 2026 -  VICTOR CARDOSO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51A-85B2-4ABA-9706-03454EB2204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45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1380</Words>
  <Application>Microsoft Office PowerPoint</Application>
  <PresentationFormat>A3 Paper (297x420 mm)</PresentationFormat>
  <Paragraphs>133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AVENTURAS DO LINK NA COPA DO MUNDO DE 2026 - VICTOR CARDOSO</dc:title>
  <dc:creator>Victor Cardoso</dc:creator>
  <cp:keywords>AS AVENTURAS DO LINK NA COPA DO MUNDO DE 2026 - VICTOR CARDOSO</cp:keywords>
  <cp:lastModifiedBy>Victor Cardoso</cp:lastModifiedBy>
  <cp:revision>34</cp:revision>
  <dcterms:created xsi:type="dcterms:W3CDTF">2024-06-23T20:00:48Z</dcterms:created>
  <dcterms:modified xsi:type="dcterms:W3CDTF">2024-06-24T07:00:06Z</dcterms:modified>
</cp:coreProperties>
</file>