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8"/>
  </p:notesMasterIdLst>
  <p:handoutMasterIdLst>
    <p:handoutMasterId r:id="rId9"/>
  </p:handoutMasterIdLst>
  <p:sldIdLst>
    <p:sldId id="256" r:id="rId2"/>
    <p:sldId id="261" r:id="rId3"/>
    <p:sldId id="258" r:id="rId4"/>
    <p:sldId id="262" r:id="rId5"/>
    <p:sldId id="263" r:id="rId6"/>
    <p:sldId id="260" r:id="rId7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EC5F3F-A897-4A1C-9699-740AC7F20144}" v="19" dt="2025-07-05T22:36:45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48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íctor Manuel Sánchez Shapiama" userId="d0285befcd743167" providerId="LiveId" clId="{22EC5F3F-A897-4A1C-9699-740AC7F20144}"/>
    <pc:docChg chg="custSel addSld delSld modSld">
      <pc:chgData name="Víctor Manuel Sánchez Shapiama" userId="d0285befcd743167" providerId="LiveId" clId="{22EC5F3F-A897-4A1C-9699-740AC7F20144}" dt="2025-07-05T22:36:45.524" v="56"/>
      <pc:docMkLst>
        <pc:docMk/>
      </pc:docMkLst>
      <pc:sldChg chg="addSp delSp modSp mod">
        <pc:chgData name="Víctor Manuel Sánchez Shapiama" userId="d0285befcd743167" providerId="LiveId" clId="{22EC5F3F-A897-4A1C-9699-740AC7F20144}" dt="2025-07-05T22:27:28.323" v="37" actId="20577"/>
        <pc:sldMkLst>
          <pc:docMk/>
          <pc:sldMk cId="497607547" sldId="258"/>
        </pc:sldMkLst>
        <pc:spChg chg="mod">
          <ac:chgData name="Víctor Manuel Sánchez Shapiama" userId="d0285befcd743167" providerId="LiveId" clId="{22EC5F3F-A897-4A1C-9699-740AC7F20144}" dt="2025-07-05T22:26:42.390" v="24"/>
          <ac:spMkLst>
            <pc:docMk/>
            <pc:sldMk cId="497607547" sldId="258"/>
            <ac:spMk id="2" creationId="{921633EB-7DCB-4DDC-80AF-C885A3EE1245}"/>
          </ac:spMkLst>
        </pc:spChg>
        <pc:spChg chg="add mod">
          <ac:chgData name="Víctor Manuel Sánchez Shapiama" userId="d0285befcd743167" providerId="LiveId" clId="{22EC5F3F-A897-4A1C-9699-740AC7F20144}" dt="2025-07-05T22:27:28.323" v="37" actId="20577"/>
          <ac:spMkLst>
            <pc:docMk/>
            <pc:sldMk cId="497607547" sldId="258"/>
            <ac:spMk id="4" creationId="{37A5742C-E99A-5998-B2BA-C9C1B2E6193F}"/>
          </ac:spMkLst>
        </pc:spChg>
        <pc:spChg chg="add del mod">
          <ac:chgData name="Víctor Manuel Sánchez Shapiama" userId="d0285befcd743167" providerId="LiveId" clId="{22EC5F3F-A897-4A1C-9699-740AC7F20144}" dt="2025-07-05T22:26:49.377" v="27" actId="478"/>
          <ac:spMkLst>
            <pc:docMk/>
            <pc:sldMk cId="497607547" sldId="258"/>
            <ac:spMk id="6" creationId="{411E757F-C569-ECCE-390F-C8643E17FBBD}"/>
          </ac:spMkLst>
        </pc:spChg>
        <pc:picChg chg="del">
          <ac:chgData name="Víctor Manuel Sánchez Shapiama" userId="d0285befcd743167" providerId="LiveId" clId="{22EC5F3F-A897-4A1C-9699-740AC7F20144}" dt="2025-07-05T22:26:44.213" v="25" actId="478"/>
          <ac:picMkLst>
            <pc:docMk/>
            <pc:sldMk cId="497607547" sldId="258"/>
            <ac:picMk id="11" creationId="{47D9BE16-119C-43B2-9AE6-18C4A150C0EF}"/>
          </ac:picMkLst>
        </pc:picChg>
        <pc:picChg chg="del">
          <ac:chgData name="Víctor Manuel Sánchez Shapiama" userId="d0285befcd743167" providerId="LiveId" clId="{22EC5F3F-A897-4A1C-9699-740AC7F20144}" dt="2025-07-05T22:26:45.788" v="26" actId="478"/>
          <ac:picMkLst>
            <pc:docMk/>
            <pc:sldMk cId="497607547" sldId="258"/>
            <ac:picMk id="18" creationId="{BFEA8EC1-23A4-4843-A9C3-AE771D73392A}"/>
          </ac:picMkLst>
        </pc:picChg>
      </pc:sldChg>
      <pc:sldChg chg="del">
        <pc:chgData name="Víctor Manuel Sánchez Shapiama" userId="d0285befcd743167" providerId="LiveId" clId="{22EC5F3F-A897-4A1C-9699-740AC7F20144}" dt="2025-07-05T22:29:45.706" v="38" actId="2696"/>
        <pc:sldMkLst>
          <pc:docMk/>
          <pc:sldMk cId="4209322005" sldId="259"/>
        </pc:sldMkLst>
      </pc:sldChg>
      <pc:sldChg chg="addSp delSp modSp mod">
        <pc:chgData name="Víctor Manuel Sánchez Shapiama" userId="d0285befcd743167" providerId="LiveId" clId="{22EC5F3F-A897-4A1C-9699-740AC7F20144}" dt="2025-07-05T22:33:31.795" v="41" actId="20577"/>
        <pc:sldMkLst>
          <pc:docMk/>
          <pc:sldMk cId="1703342593" sldId="261"/>
        </pc:sldMkLst>
        <pc:spChg chg="mod">
          <ac:chgData name="Víctor Manuel Sánchez Shapiama" userId="d0285befcd743167" providerId="LiveId" clId="{22EC5F3F-A897-4A1C-9699-740AC7F20144}" dt="2025-07-05T22:23:52.957" v="2"/>
          <ac:spMkLst>
            <pc:docMk/>
            <pc:sldMk cId="1703342593" sldId="261"/>
            <ac:spMk id="2" creationId="{5B040558-A365-4CCE-92FA-5A48CD98F9C9}"/>
          </ac:spMkLst>
        </pc:spChg>
        <pc:spChg chg="add mod">
          <ac:chgData name="Víctor Manuel Sánchez Shapiama" userId="d0285befcd743167" providerId="LiveId" clId="{22EC5F3F-A897-4A1C-9699-740AC7F20144}" dt="2025-07-05T22:33:31.795" v="41" actId="20577"/>
          <ac:spMkLst>
            <pc:docMk/>
            <pc:sldMk cId="1703342593" sldId="261"/>
            <ac:spMk id="5" creationId="{6AF12595-67A7-7EA5-B45B-9ABDCB77C322}"/>
          </ac:spMkLst>
        </pc:spChg>
        <pc:graphicFrameChg chg="del">
          <ac:chgData name="Víctor Manuel Sánchez Shapiama" userId="d0285befcd743167" providerId="LiveId" clId="{22EC5F3F-A897-4A1C-9699-740AC7F20144}" dt="2025-07-05T22:23:31.375" v="0" actId="478"/>
          <ac:graphicFrameMkLst>
            <pc:docMk/>
            <pc:sldMk cId="1703342593" sldId="261"/>
            <ac:graphicFrameMk id="4" creationId="{81E592E1-99DF-4294-A2E9-EF46299BD3F4}"/>
          </ac:graphicFrameMkLst>
        </pc:graphicFrameChg>
      </pc:sldChg>
      <pc:sldChg chg="modSp add mod">
        <pc:chgData name="Víctor Manuel Sánchez Shapiama" userId="d0285befcd743167" providerId="LiveId" clId="{22EC5F3F-A897-4A1C-9699-740AC7F20144}" dt="2025-07-05T22:35:32.808" v="54" actId="20577"/>
        <pc:sldMkLst>
          <pc:docMk/>
          <pc:sldMk cId="1210781540" sldId="262"/>
        </pc:sldMkLst>
        <pc:spChg chg="mod">
          <ac:chgData name="Víctor Manuel Sánchez Shapiama" userId="d0285befcd743167" providerId="LiveId" clId="{22EC5F3F-A897-4A1C-9699-740AC7F20144}" dt="2025-07-05T22:34:52.298" v="42"/>
          <ac:spMkLst>
            <pc:docMk/>
            <pc:sldMk cId="1210781540" sldId="262"/>
            <ac:spMk id="2" creationId="{7E825B3F-A045-CE35-338E-7C5989B0F4AF}"/>
          </ac:spMkLst>
        </pc:spChg>
        <pc:spChg chg="mod">
          <ac:chgData name="Víctor Manuel Sánchez Shapiama" userId="d0285befcd743167" providerId="LiveId" clId="{22EC5F3F-A897-4A1C-9699-740AC7F20144}" dt="2025-07-05T22:35:32.808" v="54" actId="20577"/>
          <ac:spMkLst>
            <pc:docMk/>
            <pc:sldMk cId="1210781540" sldId="262"/>
            <ac:spMk id="4" creationId="{2EF441D9-B8D6-775B-4B9A-5D6A3B1E2746}"/>
          </ac:spMkLst>
        </pc:spChg>
      </pc:sldChg>
      <pc:sldChg chg="modSp add">
        <pc:chgData name="Víctor Manuel Sánchez Shapiama" userId="d0285befcd743167" providerId="LiveId" clId="{22EC5F3F-A897-4A1C-9699-740AC7F20144}" dt="2025-07-05T22:36:45.524" v="56"/>
        <pc:sldMkLst>
          <pc:docMk/>
          <pc:sldMk cId="3576548917" sldId="263"/>
        </pc:sldMkLst>
        <pc:spChg chg="mod">
          <ac:chgData name="Víctor Manuel Sánchez Shapiama" userId="d0285befcd743167" providerId="LiveId" clId="{22EC5F3F-A897-4A1C-9699-740AC7F20144}" dt="2025-07-05T22:36:45.524" v="56"/>
          <ac:spMkLst>
            <pc:docMk/>
            <pc:sldMk cId="3576548917" sldId="263"/>
            <ac:spMk id="2" creationId="{FF197D37-5140-3EE4-A9E9-0EB21C2DCF5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05/07/2025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829663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539A8-7F6E-2C44-D20E-3A519C70D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BE9F55E-1BAD-F7AB-E551-C00F0B9B90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5184BD1-F299-5A62-9D38-73F0896CC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07B9E10-E792-864F-A2A0-43BF9E4AF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68469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080E4-E9AE-F1ED-71E1-F9418FF64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B16ADDA0-C7DD-6E44-1C01-01B39B118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D19C8D0-6E0A-7EE3-3837-E5BEC1F060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8680509-248E-633B-2E99-36E9E4EDE8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83055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05/07/2025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 anchor="b">
            <a:normAutofit/>
          </a:bodyPr>
          <a:lstStyle/>
          <a:p>
            <a:pPr rtl="0"/>
            <a:r>
              <a:rPr lang="es-ES" dirty="0" err="1"/>
              <a:t>Confluent</a:t>
            </a:r>
            <a:r>
              <a:rPr lang="es-ES" dirty="0"/>
              <a:t> </a:t>
            </a:r>
            <a:r>
              <a:rPr lang="es-ES" dirty="0" err="1"/>
              <a:t>cloud</a:t>
            </a:r>
            <a:r>
              <a:rPr lang="es-ES" dirty="0"/>
              <a:t> - </a:t>
            </a:r>
            <a:r>
              <a:rPr lang="es-ES" dirty="0" err="1"/>
              <a:t>aws</a:t>
            </a:r>
            <a:endParaRPr lang="es-ES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449" r="6685" b="-1"/>
          <a:stretch>
            <a:fillRect/>
          </a:stretch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9E865408-B644-BB89-4B54-CE3DCC43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anchor="ctr">
            <a:normAutofit/>
          </a:bodyPr>
          <a:lstStyle/>
          <a:p>
            <a:r>
              <a:rPr lang="es-PE" sz="2400" noProof="0" dirty="0">
                <a:solidFill>
                  <a:schemeClr val="accent1"/>
                </a:solidFill>
              </a:rPr>
              <a:t>Docente</a:t>
            </a:r>
            <a:r>
              <a:rPr lang="en-US" sz="2400" dirty="0">
                <a:solidFill>
                  <a:schemeClr val="accent1"/>
                </a:solidFill>
              </a:rPr>
              <a:t>: </a:t>
            </a:r>
            <a:r>
              <a:rPr lang="es-PE" sz="2400" dirty="0">
                <a:solidFill>
                  <a:schemeClr val="accent1"/>
                </a:solidFill>
              </a:rPr>
              <a:t>Caldas </a:t>
            </a:r>
            <a:r>
              <a:rPr lang="es-PE" sz="2400" dirty="0" err="1">
                <a:solidFill>
                  <a:schemeClr val="accent1"/>
                </a:solidFill>
              </a:rPr>
              <a:t>Nuñez</a:t>
            </a:r>
            <a:r>
              <a:rPr lang="es-PE" sz="2400" dirty="0">
                <a:solidFill>
                  <a:schemeClr val="accent1"/>
                </a:solidFill>
              </a:rPr>
              <a:t> </a:t>
            </a:r>
            <a:r>
              <a:rPr lang="es-PE" sz="2400" dirty="0" err="1">
                <a:solidFill>
                  <a:schemeClr val="accent1"/>
                </a:solidFill>
              </a:rPr>
              <a:t>Jesus</a:t>
            </a:r>
            <a:r>
              <a:rPr lang="es-PE" sz="2400" dirty="0">
                <a:solidFill>
                  <a:schemeClr val="accent1"/>
                </a:solidFill>
              </a:rPr>
              <a:t> Manuel</a:t>
            </a:r>
            <a:br>
              <a:rPr lang="es-PE" sz="2400" dirty="0">
                <a:solidFill>
                  <a:schemeClr val="accent1"/>
                </a:solidFill>
              </a:rPr>
            </a:br>
            <a:r>
              <a:rPr lang="es-PE" sz="2400" dirty="0">
                <a:solidFill>
                  <a:schemeClr val="accent1"/>
                </a:solidFill>
              </a:rPr>
              <a:t>Alumno: </a:t>
            </a:r>
            <a:r>
              <a:rPr lang="es-PE" sz="2400" dirty="0" err="1">
                <a:solidFill>
                  <a:schemeClr val="accent1"/>
                </a:solidFill>
              </a:rPr>
              <a:t>Sanchez</a:t>
            </a:r>
            <a:r>
              <a:rPr lang="es-PE" sz="2400" dirty="0">
                <a:solidFill>
                  <a:schemeClr val="accent1"/>
                </a:solidFill>
              </a:rPr>
              <a:t> Shapiama </a:t>
            </a:r>
            <a:r>
              <a:rPr lang="es-PE" sz="2400" dirty="0" err="1">
                <a:solidFill>
                  <a:schemeClr val="accent1"/>
                </a:solidFill>
              </a:rPr>
              <a:t>Victor</a:t>
            </a:r>
            <a:r>
              <a:rPr lang="es-PE" sz="2400" dirty="0">
                <a:solidFill>
                  <a:schemeClr val="accent1"/>
                </a:solidFill>
              </a:rPr>
              <a:t> Manuel</a:t>
            </a:r>
          </a:p>
          <a:p>
            <a:r>
              <a:rPr lang="es-PE" sz="2400" dirty="0">
                <a:solidFill>
                  <a:schemeClr val="accent1"/>
                </a:solidFill>
              </a:rPr>
              <a:t>Curso: Tópicos Avanzados en Ingeneria de Sistemas</a:t>
            </a:r>
            <a:endParaRPr lang="en-US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ángulo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31" name="Rectángulo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 rtlCol="0">
            <a:normAutofit/>
          </a:bodyPr>
          <a:lstStyle/>
          <a:p>
            <a:r>
              <a:rPr lang="es-PE" b="1" dirty="0"/>
              <a:t>Qué es </a:t>
            </a:r>
            <a:r>
              <a:rPr lang="es-PE" b="1" dirty="0" err="1"/>
              <a:t>Confluent</a:t>
            </a:r>
            <a:r>
              <a:rPr lang="es-PE" b="1" dirty="0"/>
              <a:t> Cloud</a:t>
            </a:r>
            <a:endParaRPr lang="es-PE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6AF12595-67A7-7EA5-B45B-9ABDCB77C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288027"/>
            <a:ext cx="11029615" cy="3436503"/>
          </a:xfrm>
        </p:spPr>
        <p:txBody>
          <a:bodyPr/>
          <a:lstStyle/>
          <a:p>
            <a:pPr marL="0" indent="0">
              <a:buNone/>
            </a:pPr>
            <a:r>
              <a:rPr lang="es-PE" b="1" dirty="0" err="1"/>
              <a:t>Confluent</a:t>
            </a:r>
            <a:r>
              <a:rPr lang="es-PE" b="1" dirty="0"/>
              <a:t> Cloud </a:t>
            </a:r>
            <a:r>
              <a:rPr lang="es-ES" dirty="0"/>
              <a:t>es una plataforma SaaS (Software as a </a:t>
            </a:r>
            <a:r>
              <a:rPr lang="es-ES" dirty="0" err="1"/>
              <a:t>Service</a:t>
            </a:r>
            <a:r>
              <a:rPr lang="es-ES" dirty="0"/>
              <a:t>) completamente gestionada para </a:t>
            </a:r>
            <a:r>
              <a:rPr lang="es-ES" dirty="0" err="1"/>
              <a:t>streaming</a:t>
            </a:r>
            <a:r>
              <a:rPr lang="es-ES" dirty="0"/>
              <a:t> de datos en tiempo real, basada en Apache Kafka</a:t>
            </a:r>
          </a:p>
          <a:p>
            <a:pPr marL="0" indent="0">
              <a:buNone/>
            </a:pPr>
            <a:r>
              <a:rPr lang="es-PE" b="1" dirty="0"/>
              <a:t>Características Principales</a:t>
            </a:r>
            <a:endParaRPr lang="es-PE" dirty="0"/>
          </a:p>
          <a:p>
            <a:r>
              <a:rPr lang="es-PE" b="1" dirty="0"/>
              <a:t>Escalabilidad automática</a:t>
            </a:r>
          </a:p>
          <a:p>
            <a:r>
              <a:rPr lang="es-PE" b="1" dirty="0"/>
              <a:t>Alta disponibilidad (</a:t>
            </a:r>
            <a:r>
              <a:rPr lang="es-PE" dirty="0"/>
              <a:t>99.9% SLA garantizado)</a:t>
            </a:r>
          </a:p>
          <a:p>
            <a:r>
              <a:rPr lang="es-PE" b="1" dirty="0"/>
              <a:t>Seguridad empresarial (</a:t>
            </a:r>
            <a:r>
              <a:rPr lang="es-PE" dirty="0"/>
              <a:t>Encriptación, autenticación, autorización)</a:t>
            </a:r>
          </a:p>
          <a:p>
            <a:endParaRPr lang="es-PE" dirty="0"/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Casos de Uso Principales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7A5742C-E99A-5998-B2BA-C9C1B2E619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5"/>
            <a:ext cx="11029616" cy="3633047"/>
          </a:xfrm>
        </p:spPr>
        <p:txBody>
          <a:bodyPr/>
          <a:lstStyle/>
          <a:p>
            <a:r>
              <a:rPr lang="es-PE" b="1" dirty="0"/>
              <a:t>Integración de sistemas distribuidos</a:t>
            </a:r>
          </a:p>
          <a:p>
            <a:r>
              <a:rPr lang="es-ES" b="1" dirty="0" err="1"/>
              <a:t>Analytics</a:t>
            </a:r>
            <a:r>
              <a:rPr lang="es-ES" b="1" dirty="0"/>
              <a:t> y métricas en vivo</a:t>
            </a:r>
            <a:endParaRPr lang="es-ES" dirty="0"/>
          </a:p>
          <a:p>
            <a:r>
              <a:rPr lang="es-PE" b="1" dirty="0"/>
              <a:t>Alertas y notificaciones automáticas</a:t>
            </a:r>
            <a:endParaRPr lang="es-PE" dirty="0"/>
          </a:p>
          <a:p>
            <a:r>
              <a:rPr lang="es-PE" b="1" dirty="0"/>
              <a:t>Arquitecturas </a:t>
            </a:r>
            <a:r>
              <a:rPr lang="es-PE" b="1" dirty="0" err="1"/>
              <a:t>event-driven</a:t>
            </a:r>
            <a:endParaRPr lang="es-PE" dirty="0"/>
          </a:p>
          <a:p>
            <a:r>
              <a:rPr lang="es-ES" b="1" dirty="0" err="1"/>
              <a:t>Streaming</a:t>
            </a:r>
            <a:r>
              <a:rPr lang="es-ES" b="1" dirty="0"/>
              <a:t> de datos en tiempo real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EBA47B-EFE9-D717-6081-9DA2C7B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825B3F-A045-CE35-338E-7C5989B0F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Demo: Aplicación AWS-</a:t>
            </a:r>
            <a:r>
              <a:rPr lang="es-PE" b="1" dirty="0" err="1"/>
              <a:t>Confluent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EF441D9-B8D6-775B-4B9A-5D6A3B1E27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5"/>
            <a:ext cx="11029616" cy="3633047"/>
          </a:xfrm>
        </p:spPr>
        <p:txBody>
          <a:bodyPr/>
          <a:lstStyle/>
          <a:p>
            <a:r>
              <a:rPr lang="es-PE" b="1" dirty="0"/>
              <a:t>Objetivo de la Demo</a:t>
            </a:r>
          </a:p>
          <a:p>
            <a:r>
              <a:rPr lang="es-ES" dirty="0"/>
              <a:t>Demostrar cómo </a:t>
            </a:r>
            <a:r>
              <a:rPr lang="es-ES" b="1" dirty="0" err="1"/>
              <a:t>Confluent</a:t>
            </a:r>
            <a:r>
              <a:rPr lang="es-ES" b="1" dirty="0"/>
              <a:t> Cloud</a:t>
            </a:r>
            <a:r>
              <a:rPr lang="es-ES" dirty="0"/>
              <a:t> se integra con </a:t>
            </a:r>
            <a:r>
              <a:rPr lang="es-ES" b="1" dirty="0"/>
              <a:t>AWS</a:t>
            </a:r>
            <a:r>
              <a:rPr lang="es-ES" dirty="0"/>
              <a:t> para crear una solución completa de </a:t>
            </a:r>
            <a:r>
              <a:rPr lang="es-ES" dirty="0" err="1"/>
              <a:t>streaming</a:t>
            </a:r>
            <a:r>
              <a:rPr lang="es-ES" dirty="0"/>
              <a:t> de datos que procesa eventos en tiempo real.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2107815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8D503-34CE-E42D-E2CF-AF5AEDEAF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197D37-5140-3EE4-A9E9-0EB21C2DC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s-PE" b="1" dirty="0"/>
              <a:t>Flujo de la Demo</a:t>
            </a:r>
            <a:endParaRPr lang="es-PE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5D2980F-3B8A-AD96-72F0-310593A9E3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3" y="2237835"/>
            <a:ext cx="11029616" cy="3633047"/>
          </a:xfrm>
        </p:spPr>
        <p:txBody>
          <a:bodyPr/>
          <a:lstStyle/>
          <a:p>
            <a:r>
              <a:rPr lang="es-PE" b="1" dirty="0"/>
              <a:t>Objetivo de la Demo</a:t>
            </a:r>
          </a:p>
          <a:p>
            <a:r>
              <a:rPr lang="es-ES" dirty="0"/>
              <a:t>Demostrar cómo </a:t>
            </a:r>
            <a:r>
              <a:rPr lang="es-ES" b="1" dirty="0" err="1"/>
              <a:t>Confluent</a:t>
            </a:r>
            <a:r>
              <a:rPr lang="es-ES" b="1" dirty="0"/>
              <a:t> Cloud</a:t>
            </a:r>
            <a:r>
              <a:rPr lang="es-ES" dirty="0"/>
              <a:t> se integra con </a:t>
            </a:r>
            <a:r>
              <a:rPr lang="es-ES" b="1" dirty="0"/>
              <a:t>AWS</a:t>
            </a:r>
            <a:r>
              <a:rPr lang="es-ES" dirty="0"/>
              <a:t> para crear una solución completa de </a:t>
            </a:r>
            <a:r>
              <a:rPr lang="es-ES" dirty="0" err="1"/>
              <a:t>streaming</a:t>
            </a:r>
            <a:r>
              <a:rPr lang="es-ES" dirty="0"/>
              <a:t> de datos que procesa eventos en tiempo real.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576548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PE"/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s-PE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95333" y="1979665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{CA7B8992-73DA-40C8-84CD-F47821658814}tf56390039_win32</Template>
  <TotalTime>38</TotalTime>
  <Words>172</Words>
  <Application>Microsoft Office PowerPoint</Application>
  <PresentationFormat>Panorámica</PresentationFormat>
  <Paragraphs>29</Paragraphs>
  <Slides>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Calibri</vt:lpstr>
      <vt:lpstr>Gill Sans MT</vt:lpstr>
      <vt:lpstr>Wingdings 2</vt:lpstr>
      <vt:lpstr>Personalizado</vt:lpstr>
      <vt:lpstr>Confluent cloud - aws</vt:lpstr>
      <vt:lpstr>Qué es Confluent Cloud</vt:lpstr>
      <vt:lpstr>Casos de Uso Principales</vt:lpstr>
      <vt:lpstr>Demo: Aplicación AWS-Confluent</vt:lpstr>
      <vt:lpstr>Flujo de la Demo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Víctor Manuel Sánchez Shapiama</dc:creator>
  <cp:lastModifiedBy>Víctor Manuel Sánchez Shapiama</cp:lastModifiedBy>
  <cp:revision>1</cp:revision>
  <dcterms:created xsi:type="dcterms:W3CDTF">2025-07-05T20:14:57Z</dcterms:created>
  <dcterms:modified xsi:type="dcterms:W3CDTF">2025-07-05T22:45:01Z</dcterms:modified>
</cp:coreProperties>
</file>