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6" r:id="rId8"/>
    <p:sldId id="267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C5F3F-A897-4A1C-9699-740AC7F20144}" v="51" dt="2025-07-05T22:54:2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íctor Manuel Sánchez Shapiama" userId="d0285befcd743167" providerId="LiveId" clId="{22EC5F3F-A897-4A1C-9699-740AC7F20144}"/>
    <pc:docChg chg="custSel addSld delSld modSld">
      <pc:chgData name="Víctor Manuel Sánchez Shapiama" userId="d0285befcd743167" providerId="LiveId" clId="{22EC5F3F-A897-4A1C-9699-740AC7F20144}" dt="2025-07-05T22:56:37.121" v="112" actId="2696"/>
      <pc:docMkLst>
        <pc:docMk/>
      </pc:docMkLst>
      <pc:sldChg chg="addSp delSp modSp mod">
        <pc:chgData name="Víctor Manuel Sánchez Shapiama" userId="d0285befcd743167" providerId="LiveId" clId="{22EC5F3F-A897-4A1C-9699-740AC7F20144}" dt="2025-07-05T22:47:15.985" v="62"/>
        <pc:sldMkLst>
          <pc:docMk/>
          <pc:sldMk cId="497607547" sldId="258"/>
        </pc:sldMkLst>
        <pc:spChg chg="mod">
          <ac:chgData name="Víctor Manuel Sánchez Shapiama" userId="d0285befcd743167" providerId="LiveId" clId="{22EC5F3F-A897-4A1C-9699-740AC7F20144}" dt="2025-07-05T22:47:08.763" v="61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Víctor Manuel Sánchez Shapiama" userId="d0285befcd743167" providerId="LiveId" clId="{22EC5F3F-A897-4A1C-9699-740AC7F20144}" dt="2025-07-05T22:47:15.985" v="62"/>
          <ac:spMkLst>
            <pc:docMk/>
            <pc:sldMk cId="497607547" sldId="258"/>
            <ac:spMk id="4" creationId="{37A5742C-E99A-5998-B2BA-C9C1B2E6193F}"/>
          </ac:spMkLst>
        </pc:spChg>
        <pc:spChg chg="add del mod">
          <ac:chgData name="Víctor Manuel Sánchez Shapiama" userId="d0285befcd743167" providerId="LiveId" clId="{22EC5F3F-A897-4A1C-9699-740AC7F20144}" dt="2025-07-05T22:26:49.377" v="27" actId="478"/>
          <ac:spMkLst>
            <pc:docMk/>
            <pc:sldMk cId="497607547" sldId="258"/>
            <ac:spMk id="6" creationId="{411E757F-C569-ECCE-390F-C8643E17FBBD}"/>
          </ac:spMkLst>
        </pc:spChg>
        <pc:picChg chg="del">
          <ac:chgData name="Víctor Manuel Sánchez Shapiama" userId="d0285befcd743167" providerId="LiveId" clId="{22EC5F3F-A897-4A1C-9699-740AC7F20144}" dt="2025-07-05T22:26:44.213" v="25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Víctor Manuel Sánchez Shapiama" userId="d0285befcd743167" providerId="LiveId" clId="{22EC5F3F-A897-4A1C-9699-740AC7F20144}" dt="2025-07-05T22:26:45.788" v="26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Víctor Manuel Sánchez Shapiama" userId="d0285befcd743167" providerId="LiveId" clId="{22EC5F3F-A897-4A1C-9699-740AC7F20144}" dt="2025-07-05T22:29:45.706" v="38" actId="2696"/>
        <pc:sldMkLst>
          <pc:docMk/>
          <pc:sldMk cId="4209322005" sldId="259"/>
        </pc:sldMkLst>
      </pc:sldChg>
      <pc:sldChg chg="addSp delSp modSp mod">
        <pc:chgData name="Víctor Manuel Sánchez Shapiama" userId="d0285befcd743167" providerId="LiveId" clId="{22EC5F3F-A897-4A1C-9699-740AC7F20144}" dt="2025-07-05T22:46:58.268" v="60" actId="20577"/>
        <pc:sldMkLst>
          <pc:docMk/>
          <pc:sldMk cId="1703342593" sldId="261"/>
        </pc:sldMkLst>
        <pc:spChg chg="mod">
          <ac:chgData name="Víctor Manuel Sánchez Shapiama" userId="d0285befcd743167" providerId="LiveId" clId="{22EC5F3F-A897-4A1C-9699-740AC7F20144}" dt="2025-07-05T22:23:52.957" v="2"/>
          <ac:spMkLst>
            <pc:docMk/>
            <pc:sldMk cId="1703342593" sldId="261"/>
            <ac:spMk id="2" creationId="{5B040558-A365-4CCE-92FA-5A48CD98F9C9}"/>
          </ac:spMkLst>
        </pc:spChg>
        <pc:spChg chg="add mod">
          <ac:chgData name="Víctor Manuel Sánchez Shapiama" userId="d0285befcd743167" providerId="LiveId" clId="{22EC5F3F-A897-4A1C-9699-740AC7F20144}" dt="2025-07-05T22:46:58.268" v="60" actId="20577"/>
          <ac:spMkLst>
            <pc:docMk/>
            <pc:sldMk cId="1703342593" sldId="261"/>
            <ac:spMk id="5" creationId="{6AF12595-67A7-7EA5-B45B-9ABDCB77C322}"/>
          </ac:spMkLst>
        </pc:spChg>
        <pc:graphicFrameChg chg="del">
          <ac:chgData name="Víctor Manuel Sánchez Shapiama" userId="d0285befcd743167" providerId="LiveId" clId="{22EC5F3F-A897-4A1C-9699-740AC7F20144}" dt="2025-07-05T22:23:31.375" v="0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 add mod">
        <pc:chgData name="Víctor Manuel Sánchez Shapiama" userId="d0285befcd743167" providerId="LiveId" clId="{22EC5F3F-A897-4A1C-9699-740AC7F20144}" dt="2025-07-05T22:48:18.980" v="66"/>
        <pc:sldMkLst>
          <pc:docMk/>
          <pc:sldMk cId="1210781540" sldId="262"/>
        </pc:sldMkLst>
        <pc:spChg chg="mod">
          <ac:chgData name="Víctor Manuel Sánchez Shapiama" userId="d0285befcd743167" providerId="LiveId" clId="{22EC5F3F-A897-4A1C-9699-740AC7F20144}" dt="2025-07-05T22:47:53.336" v="63"/>
          <ac:spMkLst>
            <pc:docMk/>
            <pc:sldMk cId="1210781540" sldId="262"/>
            <ac:spMk id="2" creationId="{7E825B3F-A045-CE35-338E-7C5989B0F4AF}"/>
          </ac:spMkLst>
        </pc:spChg>
        <pc:spChg chg="mod">
          <ac:chgData name="Víctor Manuel Sánchez Shapiama" userId="d0285befcd743167" providerId="LiveId" clId="{22EC5F3F-A897-4A1C-9699-740AC7F20144}" dt="2025-07-05T22:48:18.980" v="66"/>
          <ac:spMkLst>
            <pc:docMk/>
            <pc:sldMk cId="1210781540" sldId="262"/>
            <ac:spMk id="4" creationId="{2EF441D9-B8D6-775B-4B9A-5D6A3B1E2746}"/>
          </ac:spMkLst>
        </pc:spChg>
      </pc:sldChg>
      <pc:sldChg chg="modSp add">
        <pc:chgData name="Víctor Manuel Sánchez Shapiama" userId="d0285befcd743167" providerId="LiveId" clId="{22EC5F3F-A897-4A1C-9699-740AC7F20144}" dt="2025-07-05T22:48:31.783" v="68"/>
        <pc:sldMkLst>
          <pc:docMk/>
          <pc:sldMk cId="3576548917" sldId="263"/>
        </pc:sldMkLst>
        <pc:spChg chg="mod">
          <ac:chgData name="Víctor Manuel Sánchez Shapiama" userId="d0285befcd743167" providerId="LiveId" clId="{22EC5F3F-A897-4A1C-9699-740AC7F20144}" dt="2025-07-05T22:48:27.119" v="67"/>
          <ac:spMkLst>
            <pc:docMk/>
            <pc:sldMk cId="3576548917" sldId="263"/>
            <ac:spMk id="2" creationId="{FF197D37-5140-3EE4-A9E9-0EB21C2DCF51}"/>
          </ac:spMkLst>
        </pc:spChg>
        <pc:spChg chg="mod">
          <ac:chgData name="Víctor Manuel Sánchez Shapiama" userId="d0285befcd743167" providerId="LiveId" clId="{22EC5F3F-A897-4A1C-9699-740AC7F20144}" dt="2025-07-05T22:48:31.783" v="68"/>
          <ac:spMkLst>
            <pc:docMk/>
            <pc:sldMk cId="3576548917" sldId="263"/>
            <ac:spMk id="4" creationId="{B5D2980F-3B8A-AD96-72F0-310593A9E3F5}"/>
          </ac:spMkLst>
        </pc:spChg>
      </pc:sldChg>
      <pc:sldChg chg="modSp add mod">
        <pc:chgData name="Víctor Manuel Sánchez Shapiama" userId="d0285befcd743167" providerId="LiveId" clId="{22EC5F3F-A897-4A1C-9699-740AC7F20144}" dt="2025-07-05T22:50:45.822" v="76" actId="14100"/>
        <pc:sldMkLst>
          <pc:docMk/>
          <pc:sldMk cId="3566183588" sldId="264"/>
        </pc:sldMkLst>
        <pc:spChg chg="mod">
          <ac:chgData name="Víctor Manuel Sánchez Shapiama" userId="d0285befcd743167" providerId="LiveId" clId="{22EC5F3F-A897-4A1C-9699-740AC7F20144}" dt="2025-07-05T22:50:19.918" v="70"/>
          <ac:spMkLst>
            <pc:docMk/>
            <pc:sldMk cId="3566183588" sldId="264"/>
            <ac:spMk id="2" creationId="{171E1F35-31AD-CE12-9E65-D61C012C3CF2}"/>
          </ac:spMkLst>
        </pc:spChg>
        <pc:spChg chg="mod">
          <ac:chgData name="Víctor Manuel Sánchez Shapiama" userId="d0285befcd743167" providerId="LiveId" clId="{22EC5F3F-A897-4A1C-9699-740AC7F20144}" dt="2025-07-05T22:50:45.822" v="76" actId="14100"/>
          <ac:spMkLst>
            <pc:docMk/>
            <pc:sldMk cId="3566183588" sldId="264"/>
            <ac:spMk id="4" creationId="{B1AAA8FB-D8F2-5C8B-7CA9-17D32BCB09BF}"/>
          </ac:spMkLst>
        </pc:spChg>
      </pc:sldChg>
      <pc:sldChg chg="addSp modSp add del mod">
        <pc:chgData name="Víctor Manuel Sánchez Shapiama" userId="d0285befcd743167" providerId="LiveId" clId="{22EC5F3F-A897-4A1C-9699-740AC7F20144}" dt="2025-07-05T22:56:37.121" v="112" actId="2696"/>
        <pc:sldMkLst>
          <pc:docMk/>
          <pc:sldMk cId="1164801720" sldId="265"/>
        </pc:sldMkLst>
        <pc:spChg chg="mod">
          <ac:chgData name="Víctor Manuel Sánchez Shapiama" userId="d0285befcd743167" providerId="LiveId" clId="{22EC5F3F-A897-4A1C-9699-740AC7F20144}" dt="2025-07-05T22:50:58.016" v="78"/>
          <ac:spMkLst>
            <pc:docMk/>
            <pc:sldMk cId="1164801720" sldId="265"/>
            <ac:spMk id="2" creationId="{EF9045EC-4273-7131-8889-C0C733D457F6}"/>
          </ac:spMkLst>
        </pc:spChg>
        <pc:spChg chg="add">
          <ac:chgData name="Víctor Manuel Sánchez Shapiama" userId="d0285befcd743167" providerId="LiveId" clId="{22EC5F3F-A897-4A1C-9699-740AC7F20144}" dt="2025-07-05T22:51:20.648" v="79"/>
          <ac:spMkLst>
            <pc:docMk/>
            <pc:sldMk cId="1164801720" sldId="265"/>
            <ac:spMk id="3" creationId="{DC33BC77-9FF4-2121-68D5-42E71220FF47}"/>
          </ac:spMkLst>
        </pc:spChg>
        <pc:spChg chg="mod">
          <ac:chgData name="Víctor Manuel Sánchez Shapiama" userId="d0285befcd743167" providerId="LiveId" clId="{22EC5F3F-A897-4A1C-9699-740AC7F20144}" dt="2025-07-05T22:53:23.743" v="95" actId="15"/>
          <ac:spMkLst>
            <pc:docMk/>
            <pc:sldMk cId="1164801720" sldId="265"/>
            <ac:spMk id="4" creationId="{DABB3710-0C11-9194-9F3C-307C709854B1}"/>
          </ac:spMkLst>
        </pc:spChg>
        <pc:spChg chg="add">
          <ac:chgData name="Víctor Manuel Sánchez Shapiama" userId="d0285befcd743167" providerId="LiveId" clId="{22EC5F3F-A897-4A1C-9699-740AC7F20144}" dt="2025-07-05T22:51:26.479" v="80"/>
          <ac:spMkLst>
            <pc:docMk/>
            <pc:sldMk cId="1164801720" sldId="265"/>
            <ac:spMk id="5" creationId="{850FBE14-1DFC-E1C1-A8D2-BF0F754E8EB9}"/>
          </ac:spMkLst>
        </pc:spChg>
        <pc:spChg chg="add">
          <ac:chgData name="Víctor Manuel Sánchez Shapiama" userId="d0285befcd743167" providerId="LiveId" clId="{22EC5F3F-A897-4A1C-9699-740AC7F20144}" dt="2025-07-05T22:52:09.760" v="87"/>
          <ac:spMkLst>
            <pc:docMk/>
            <pc:sldMk cId="1164801720" sldId="265"/>
            <ac:spMk id="6" creationId="{0E06CD57-16FA-89FC-F15C-EEC8A790376E}"/>
          </ac:spMkLst>
        </pc:spChg>
        <pc:spChg chg="add">
          <ac:chgData name="Víctor Manuel Sánchez Shapiama" userId="d0285befcd743167" providerId="LiveId" clId="{22EC5F3F-A897-4A1C-9699-740AC7F20144}" dt="2025-07-05T22:52:24.395" v="89"/>
          <ac:spMkLst>
            <pc:docMk/>
            <pc:sldMk cId="1164801720" sldId="265"/>
            <ac:spMk id="7" creationId="{A886E287-20A2-9EFE-820A-713F0249899C}"/>
          </ac:spMkLst>
        </pc:spChg>
        <pc:spChg chg="add">
          <ac:chgData name="Víctor Manuel Sánchez Shapiama" userId="d0285befcd743167" providerId="LiveId" clId="{22EC5F3F-A897-4A1C-9699-740AC7F20144}" dt="2025-07-05T22:52:30.381" v="90"/>
          <ac:spMkLst>
            <pc:docMk/>
            <pc:sldMk cId="1164801720" sldId="265"/>
            <ac:spMk id="8" creationId="{2B653A77-298F-98F0-4AB6-6D998765E542}"/>
          </ac:spMkLst>
        </pc:spChg>
        <pc:spChg chg="add">
          <ac:chgData name="Víctor Manuel Sánchez Shapiama" userId="d0285befcd743167" providerId="LiveId" clId="{22EC5F3F-A897-4A1C-9699-740AC7F20144}" dt="2025-07-05T22:52:37" v="91"/>
          <ac:spMkLst>
            <pc:docMk/>
            <pc:sldMk cId="1164801720" sldId="265"/>
            <ac:spMk id="9" creationId="{66713028-58A7-E418-F618-FA77162BFD05}"/>
          </ac:spMkLst>
        </pc:spChg>
      </pc:sldChg>
      <pc:sldChg chg="modSp add mod">
        <pc:chgData name="Víctor Manuel Sánchez Shapiama" userId="d0285befcd743167" providerId="LiveId" clId="{22EC5F3F-A897-4A1C-9699-740AC7F20144}" dt="2025-07-05T22:56:19.851" v="111" actId="113"/>
        <pc:sldMkLst>
          <pc:docMk/>
          <pc:sldMk cId="3043210371" sldId="266"/>
        </pc:sldMkLst>
        <pc:spChg chg="mod">
          <ac:chgData name="Víctor Manuel Sánchez Shapiama" userId="d0285befcd743167" providerId="LiveId" clId="{22EC5F3F-A897-4A1C-9699-740AC7F20144}" dt="2025-07-05T22:56:19.851" v="111" actId="113"/>
          <ac:spMkLst>
            <pc:docMk/>
            <pc:sldMk cId="3043210371" sldId="266"/>
            <ac:spMk id="4" creationId="{4D5A9877-E82D-866B-C924-6B65579DF15F}"/>
          </ac:spMkLst>
        </pc:spChg>
      </pc:sldChg>
      <pc:sldChg chg="modSp add mod">
        <pc:chgData name="Víctor Manuel Sánchez Shapiama" userId="d0285befcd743167" providerId="LiveId" clId="{22EC5F3F-A897-4A1C-9699-740AC7F20144}" dt="2025-07-05T22:55:55.130" v="108" actId="113"/>
        <pc:sldMkLst>
          <pc:docMk/>
          <pc:sldMk cId="2519522847" sldId="267"/>
        </pc:sldMkLst>
        <pc:spChg chg="mod">
          <ac:chgData name="Víctor Manuel Sánchez Shapiama" userId="d0285befcd743167" providerId="LiveId" clId="{22EC5F3F-A897-4A1C-9699-740AC7F20144}" dt="2025-07-05T22:55:55.130" v="108" actId="113"/>
          <ac:spMkLst>
            <pc:docMk/>
            <pc:sldMk cId="2519522847" sldId="267"/>
            <ac:spMk id="4" creationId="{63592807-91BC-1529-C674-AB47DF7971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05/07/2025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539A8-7F6E-2C44-D20E-3A519C70D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E9F55E-1BAD-F7AB-E551-C00F0B9B9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184BD1-F299-5A62-9D38-73F0896CC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B9E10-E792-864F-A2A0-43BF9E4AF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84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80E4-E9AE-F1ED-71E1-F9418FF64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6ADDA0-C7DD-6E44-1C01-01B39B118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19C8D0-6E0A-7EE3-3837-E5BEC1F06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80509-248E-633B-2E99-36E9E4EDE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30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22AA-5D76-700A-D7D2-EC696A4C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7A76561-AF2E-14C2-9AC5-D10108C1A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8EB4191-49A5-1FF8-F12E-FE059BB34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FA967-A544-5A97-A330-4C510F213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59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FF16D-FFC7-7A3C-B118-F7E28497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3E921A-8620-6F10-6CEE-DDB53A08A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82913E5-5961-C6A4-60B3-40E230AB1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BBFC90-AAAF-E5FC-558E-09E82325A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30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6A392-513E-4E32-11CF-24FE482C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14E89C-9DD3-A511-EDEF-A3D21600D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F44719-7F3E-695A-4757-69186CC76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62CC9-2307-D0B2-F9FE-696DFA3AF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66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Confluent</a:t>
            </a:r>
            <a:r>
              <a:rPr lang="es-ES" dirty="0"/>
              <a:t> </a:t>
            </a:r>
            <a:r>
              <a:rPr lang="es-ES" dirty="0" err="1"/>
              <a:t>cloud</a:t>
            </a:r>
            <a:r>
              <a:rPr lang="es-ES" dirty="0"/>
              <a:t> - </a:t>
            </a:r>
            <a:r>
              <a:rPr lang="es-ES" dirty="0" err="1"/>
              <a:t>aws</a:t>
            </a:r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49" r="6685" b="-1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E865408-B644-BB89-4B54-CE3DCC43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PE" sz="2400" noProof="0" dirty="0">
                <a:solidFill>
                  <a:schemeClr val="accent1"/>
                </a:solidFill>
              </a:rPr>
              <a:t>Docente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s-PE" sz="2400" dirty="0">
                <a:solidFill>
                  <a:schemeClr val="accent1"/>
                </a:solidFill>
              </a:rPr>
              <a:t>Caldas </a:t>
            </a:r>
            <a:r>
              <a:rPr lang="es-PE" sz="2400" dirty="0" err="1">
                <a:solidFill>
                  <a:schemeClr val="accent1"/>
                </a:solidFill>
              </a:rPr>
              <a:t>Nuñez</a:t>
            </a:r>
            <a:r>
              <a:rPr lang="es-PE" sz="2400" dirty="0">
                <a:solidFill>
                  <a:schemeClr val="accent1"/>
                </a:solidFill>
              </a:rPr>
              <a:t> </a:t>
            </a:r>
            <a:r>
              <a:rPr lang="es-PE" sz="2400" dirty="0" err="1">
                <a:solidFill>
                  <a:schemeClr val="accent1"/>
                </a:solidFill>
              </a:rPr>
              <a:t>Jesus</a:t>
            </a:r>
            <a:r>
              <a:rPr lang="es-PE" sz="2400" dirty="0">
                <a:solidFill>
                  <a:schemeClr val="accent1"/>
                </a:solidFill>
              </a:rPr>
              <a:t> Manuel</a:t>
            </a:r>
            <a:br>
              <a:rPr lang="es-PE" sz="2400" dirty="0">
                <a:solidFill>
                  <a:schemeClr val="accent1"/>
                </a:solidFill>
              </a:rPr>
            </a:br>
            <a:r>
              <a:rPr lang="es-PE" sz="2400" dirty="0">
                <a:solidFill>
                  <a:schemeClr val="accent1"/>
                </a:solidFill>
              </a:rPr>
              <a:t>Alumno: </a:t>
            </a:r>
            <a:r>
              <a:rPr lang="es-PE" sz="2400" dirty="0" err="1">
                <a:solidFill>
                  <a:schemeClr val="accent1"/>
                </a:solidFill>
              </a:rPr>
              <a:t>Sanchez</a:t>
            </a:r>
            <a:r>
              <a:rPr lang="es-PE" sz="2400" dirty="0">
                <a:solidFill>
                  <a:schemeClr val="accent1"/>
                </a:solidFill>
              </a:rPr>
              <a:t> Shapiama </a:t>
            </a:r>
            <a:r>
              <a:rPr lang="es-PE" sz="2400" dirty="0" err="1">
                <a:solidFill>
                  <a:schemeClr val="accent1"/>
                </a:solidFill>
              </a:rPr>
              <a:t>Victor</a:t>
            </a:r>
            <a:r>
              <a:rPr lang="es-PE" sz="2400" dirty="0">
                <a:solidFill>
                  <a:schemeClr val="accent1"/>
                </a:solidFill>
              </a:rPr>
              <a:t> Manuel</a:t>
            </a:r>
          </a:p>
          <a:p>
            <a:r>
              <a:rPr lang="es-PE" sz="2400" dirty="0">
                <a:solidFill>
                  <a:schemeClr val="accent1"/>
                </a:solidFill>
              </a:rPr>
              <a:t>Curso: Tópicos Avanzados en Ingeneria de Sistemas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es-PE" b="1" dirty="0"/>
              <a:t>Qué es </a:t>
            </a:r>
            <a:r>
              <a:rPr lang="es-PE" b="1" dirty="0" err="1"/>
              <a:t>Confluent</a:t>
            </a:r>
            <a:r>
              <a:rPr lang="es-PE" b="1" dirty="0"/>
              <a:t> Cloud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AF12595-67A7-7EA5-B45B-9ABDCB77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88027"/>
            <a:ext cx="11029615" cy="343650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Confluent</a:t>
            </a:r>
            <a:r>
              <a:rPr lang="es-ES" dirty="0"/>
              <a:t> es una plataforma de </a:t>
            </a:r>
            <a:r>
              <a:rPr lang="es-ES" dirty="0" err="1"/>
              <a:t>streaming</a:t>
            </a:r>
            <a:r>
              <a:rPr lang="es-ES" dirty="0"/>
              <a:t> de datos basada en Apache Kafka que permite:</a:t>
            </a:r>
          </a:p>
          <a:p>
            <a:r>
              <a:rPr lang="es-ES" b="1" dirty="0" err="1"/>
              <a:t>Streaming</a:t>
            </a:r>
            <a:r>
              <a:rPr lang="es-ES" b="1" dirty="0"/>
              <a:t> en tiempo real</a:t>
            </a:r>
            <a:r>
              <a:rPr lang="es-ES" dirty="0"/>
              <a:t>: Procesar datos mientras se generan</a:t>
            </a:r>
          </a:p>
          <a:p>
            <a:r>
              <a:rPr lang="es-ES" b="1" dirty="0"/>
              <a:t>Escalabilidad</a:t>
            </a:r>
            <a:r>
              <a:rPr lang="es-ES" dirty="0"/>
              <a:t>: Manejar millones de mensajes por segundo</a:t>
            </a:r>
          </a:p>
          <a:p>
            <a:r>
              <a:rPr lang="es-ES" b="1" dirty="0"/>
              <a:t>Durabilidad</a:t>
            </a:r>
            <a:r>
              <a:rPr lang="es-ES" dirty="0"/>
              <a:t>: Los datos se almacenan de forma persistente</a:t>
            </a:r>
          </a:p>
          <a:p>
            <a:r>
              <a:rPr lang="es-ES" b="1" dirty="0"/>
              <a:t>Integración</a:t>
            </a:r>
            <a:r>
              <a:rPr lang="es-ES" dirty="0"/>
              <a:t>: Conectores para múltiples sistemas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Componentes Principales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A5742C-E99A-5998-B2BA-C9C1B2E6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ES" b="1" dirty="0" err="1"/>
              <a:t>Topics</a:t>
            </a:r>
            <a:r>
              <a:rPr lang="es-ES" dirty="0"/>
              <a:t>: Canales donde se publican los datos</a:t>
            </a:r>
          </a:p>
          <a:p>
            <a:r>
              <a:rPr lang="es-ES" b="1" dirty="0" err="1"/>
              <a:t>Producers</a:t>
            </a:r>
            <a:r>
              <a:rPr lang="es-ES" dirty="0"/>
              <a:t>: Aplicaciones que envían datos a los </a:t>
            </a:r>
            <a:r>
              <a:rPr lang="es-ES" dirty="0" err="1"/>
              <a:t>topics</a:t>
            </a:r>
            <a:endParaRPr lang="es-ES" dirty="0"/>
          </a:p>
          <a:p>
            <a:r>
              <a:rPr lang="es-ES" b="1" dirty="0" err="1"/>
              <a:t>Consumers</a:t>
            </a:r>
            <a:r>
              <a:rPr lang="es-ES" dirty="0"/>
              <a:t>: Aplicaciones que leen datos de los </a:t>
            </a:r>
            <a:r>
              <a:rPr lang="es-ES" dirty="0" err="1"/>
              <a:t>topics</a:t>
            </a:r>
            <a:endParaRPr lang="es-ES" dirty="0"/>
          </a:p>
          <a:p>
            <a:r>
              <a:rPr lang="es-ES" b="1" dirty="0" err="1"/>
              <a:t>Brokers</a:t>
            </a:r>
            <a:r>
              <a:rPr lang="es-ES" dirty="0"/>
              <a:t>: Servidores que almacenan y distribuyen los datos</a:t>
            </a:r>
          </a:p>
          <a:p>
            <a:r>
              <a:rPr lang="es-ES" b="1" dirty="0" err="1"/>
              <a:t>Schema</a:t>
            </a:r>
            <a:r>
              <a:rPr lang="es-ES" b="1" dirty="0"/>
              <a:t> </a:t>
            </a:r>
            <a:r>
              <a:rPr lang="es-ES" b="1" dirty="0" err="1"/>
              <a:t>Registry</a:t>
            </a:r>
            <a:r>
              <a:rPr lang="es-ES" dirty="0"/>
              <a:t>: Gestiona los esquemas de datos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A47B-EFE9-D717-6081-9DA2C7B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5B3F-A045-CE35-338E-7C5989B0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¿Qué son los TOPICS en </a:t>
            </a:r>
            <a:r>
              <a:rPr lang="es-PE" b="1" dirty="0" err="1"/>
              <a:t>Confluent</a:t>
            </a:r>
            <a:r>
              <a:rPr lang="es-PE" b="1" dirty="0"/>
              <a:t>/Kafka?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F441D9-B8D6-775B-4B9A-5D6A3B1E2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ES" dirty="0"/>
              <a:t>Los </a:t>
            </a:r>
            <a:r>
              <a:rPr lang="es-ES" b="1" dirty="0" err="1"/>
              <a:t>Topics</a:t>
            </a:r>
            <a:r>
              <a:rPr lang="es-ES" dirty="0"/>
              <a:t> son la unidad fundamental de organización de datos en Kafka/</a:t>
            </a:r>
            <a:r>
              <a:rPr lang="es-ES" dirty="0" err="1"/>
              <a:t>Confluent</a:t>
            </a:r>
            <a:r>
              <a:rPr lang="es-ES" dirty="0"/>
              <a:t>. Son como "canales" o "categorías" donde se almacenan y organizan los mensajes.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078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D503-34CE-E42D-E2CF-AF5AEDEA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7D37-5140-3EE4-A9E9-0EB21C2D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Características de los </a:t>
            </a:r>
            <a:r>
              <a:rPr lang="es-PE" b="1" dirty="0" err="1"/>
              <a:t>Topics</a:t>
            </a:r>
            <a:endParaRPr lang="es-PE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D2980F-3B8A-AD96-72F0-310593A9E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ES" b="1" dirty="0"/>
              <a:t>Nombre único</a:t>
            </a:r>
            <a:r>
              <a:rPr lang="es-ES" dirty="0"/>
              <a:t>: Cada </a:t>
            </a:r>
            <a:r>
              <a:rPr lang="es-ES" dirty="0" err="1"/>
              <a:t>topic</a:t>
            </a:r>
            <a:r>
              <a:rPr lang="es-ES" dirty="0"/>
              <a:t> tiene un identificador único en el </a:t>
            </a:r>
            <a:r>
              <a:rPr lang="es-ES" dirty="0" err="1"/>
              <a:t>cluster</a:t>
            </a:r>
            <a:endParaRPr lang="es-ES" dirty="0"/>
          </a:p>
          <a:p>
            <a:r>
              <a:rPr lang="es-ES" b="1" dirty="0"/>
              <a:t>Particionado</a:t>
            </a:r>
            <a:r>
              <a:rPr lang="es-ES" dirty="0"/>
              <a:t>: Se dividen en particiones para escalabilidad</a:t>
            </a:r>
          </a:p>
          <a:p>
            <a:r>
              <a:rPr lang="es-ES" b="1" dirty="0"/>
              <a:t>Ordenamiento</a:t>
            </a:r>
            <a:r>
              <a:rPr lang="es-ES" dirty="0"/>
              <a:t>: Los mensajes dentro de una partición mantienen orden</a:t>
            </a:r>
          </a:p>
          <a:p>
            <a:r>
              <a:rPr lang="es-ES" b="1" dirty="0"/>
              <a:t>Persistencia</a:t>
            </a:r>
            <a:r>
              <a:rPr lang="es-ES" dirty="0"/>
              <a:t>: Los datos se almacenan en disco por un tiempo configurable</a:t>
            </a:r>
          </a:p>
          <a:p>
            <a:r>
              <a:rPr lang="es-ES" b="1" dirty="0"/>
              <a:t>Replicación</a:t>
            </a:r>
            <a:r>
              <a:rPr lang="es-ES" dirty="0"/>
              <a:t>: Se pueden replicar en múltiples </a:t>
            </a:r>
            <a:r>
              <a:rPr lang="es-ES" dirty="0" err="1"/>
              <a:t>brokers</a:t>
            </a:r>
            <a:r>
              <a:rPr lang="es-ES" dirty="0"/>
              <a:t> para alta disponibilidad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65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F507F-B2CB-2AFA-B49A-8B722368D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1F35-31AD-CE12-9E65-D61C012C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Demo: Aplicación AWS-</a:t>
            </a:r>
            <a:r>
              <a:rPr lang="es-PE" b="1" dirty="0" err="1"/>
              <a:t>Confluent</a:t>
            </a:r>
            <a:endParaRPr lang="es-PE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AAA8FB-D8F2-5C8B-7CA9-17D32BCB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6"/>
            <a:ext cx="11029616" cy="1911378"/>
          </a:xfrm>
        </p:spPr>
        <p:txBody>
          <a:bodyPr/>
          <a:lstStyle/>
          <a:p>
            <a:pPr marL="0" indent="0">
              <a:buNone/>
            </a:pPr>
            <a:r>
              <a:rPr lang="es-PE" sz="2000" b="1" dirty="0"/>
              <a:t>Objetivo de la Demo</a:t>
            </a:r>
          </a:p>
          <a:p>
            <a:r>
              <a:rPr lang="es-ES" dirty="0"/>
              <a:t>Demostrar cómo </a:t>
            </a:r>
            <a:r>
              <a:rPr lang="es-ES" b="1" dirty="0" err="1"/>
              <a:t>Confluent</a:t>
            </a:r>
            <a:r>
              <a:rPr lang="es-ES" b="1" dirty="0"/>
              <a:t> Cloud</a:t>
            </a:r>
            <a:r>
              <a:rPr lang="es-ES" dirty="0"/>
              <a:t> se integra con </a:t>
            </a:r>
            <a:r>
              <a:rPr lang="es-ES" b="1" dirty="0"/>
              <a:t>AWS</a:t>
            </a:r>
            <a:r>
              <a:rPr lang="es-ES" dirty="0"/>
              <a:t> para crear una solución completa de </a:t>
            </a:r>
            <a:r>
              <a:rPr lang="es-ES" dirty="0" err="1"/>
              <a:t>streaming</a:t>
            </a:r>
            <a:r>
              <a:rPr lang="es-ES" dirty="0"/>
              <a:t> de datos que procesa eventos en tiempo real.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661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6C28-9BD1-9F2E-DA2E-2DE458AB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AAEEF-DC9B-1BA0-699F-BDC8EE25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Flujo de la Demo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5A9877-E82D-866B-C924-6B65579D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6"/>
            <a:ext cx="11029616" cy="3769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Paso 1: Generación de Eventos</a:t>
            </a:r>
          </a:p>
          <a:p>
            <a:r>
              <a:rPr lang="es-ES" b="1" dirty="0"/>
              <a:t>Qué hacemos</a:t>
            </a:r>
            <a:r>
              <a:rPr lang="es-ES" dirty="0"/>
              <a:t>: Simulamos eventos de estudiantes (</a:t>
            </a:r>
            <a:r>
              <a:rPr lang="es-ES" dirty="0" err="1"/>
              <a:t>login</a:t>
            </a:r>
            <a:r>
              <a:rPr lang="es-ES" dirty="0"/>
              <a:t>, </a:t>
            </a:r>
            <a:r>
              <a:rPr lang="es-ES" dirty="0" err="1"/>
              <a:t>logout</a:t>
            </a:r>
            <a:r>
              <a:rPr lang="es-ES" dirty="0"/>
              <a:t>, tareas, calificaciones)</a:t>
            </a:r>
          </a:p>
          <a:p>
            <a:r>
              <a:rPr lang="es-ES" b="1" dirty="0"/>
              <a:t>Herramienta</a:t>
            </a:r>
            <a:r>
              <a:rPr lang="es-ES" dirty="0"/>
              <a:t>: Script Python (Producer)</a:t>
            </a:r>
          </a:p>
          <a:p>
            <a:r>
              <a:rPr lang="es-ES" b="1" dirty="0"/>
              <a:t>Datos</a:t>
            </a:r>
            <a:r>
              <a:rPr lang="es-ES" dirty="0"/>
              <a:t>: JSON con información del estudiante y actividad</a:t>
            </a:r>
          </a:p>
          <a:p>
            <a:pPr marL="0" indent="0">
              <a:buNone/>
            </a:pPr>
            <a:r>
              <a:rPr lang="en-US" b="1" dirty="0"/>
              <a:t>Paso 2: Streaming en Confluent Cloud</a:t>
            </a:r>
          </a:p>
          <a:p>
            <a:r>
              <a:rPr lang="es-ES" b="1" dirty="0"/>
              <a:t>Qué hacemos</a:t>
            </a:r>
            <a:r>
              <a:rPr lang="es-ES" dirty="0"/>
              <a:t>: Los eventos se envían a </a:t>
            </a:r>
            <a:r>
              <a:rPr lang="es-ES" dirty="0" err="1"/>
              <a:t>topics</a:t>
            </a:r>
            <a:r>
              <a:rPr lang="es-ES" dirty="0"/>
              <a:t> específicos en </a:t>
            </a:r>
            <a:r>
              <a:rPr lang="es-ES" dirty="0" err="1"/>
              <a:t>Confluent</a:t>
            </a:r>
            <a:r>
              <a:rPr lang="es-ES" dirty="0"/>
              <a:t> Cloud</a:t>
            </a:r>
          </a:p>
          <a:p>
            <a:r>
              <a:rPr lang="es-ES" b="1" dirty="0" err="1"/>
              <a:t>Topics</a:t>
            </a:r>
            <a:r>
              <a:rPr lang="es-ES" b="1" dirty="0"/>
              <a:t> creados</a:t>
            </a:r>
            <a:r>
              <a:rPr lang="es-ES" dirty="0"/>
              <a:t>:</a:t>
            </a:r>
          </a:p>
          <a:p>
            <a:pPr lvl="1"/>
            <a:r>
              <a:rPr lang="es-ES" sz="1900" dirty="0"/>
              <a:t>estudiante-eventos: Actividades de estudiantes</a:t>
            </a:r>
          </a:p>
          <a:p>
            <a:pPr lvl="1"/>
            <a:r>
              <a:rPr lang="es-ES" sz="1900" dirty="0"/>
              <a:t>sistema-logs: Logs del sistema</a:t>
            </a:r>
          </a:p>
          <a:p>
            <a:pPr lvl="1"/>
            <a:r>
              <a:rPr lang="es-ES" sz="1900" dirty="0"/>
              <a:t>notificaciones: Alertas y notificaciones</a:t>
            </a:r>
          </a:p>
          <a:p>
            <a:r>
              <a:rPr lang="es-ES" b="1" dirty="0"/>
              <a:t>Visualización: </a:t>
            </a:r>
            <a:r>
              <a:rPr lang="es-ES" dirty="0" err="1"/>
              <a:t>Confluent</a:t>
            </a:r>
            <a:r>
              <a:rPr lang="es-ES" dirty="0"/>
              <a:t> Cloud </a:t>
            </a:r>
            <a:r>
              <a:rPr lang="es-ES" dirty="0" err="1"/>
              <a:t>Console</a:t>
            </a:r>
            <a:r>
              <a:rPr lang="es-ES" dirty="0"/>
              <a:t> mostrando mensajes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304321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40FFE-AB83-47A4-0D2B-64857F3B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2D08A-1EB5-03BA-0424-239D471D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Flujo de la Demo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92807-91BC-1529-C674-AB47DF79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6"/>
            <a:ext cx="11029616" cy="376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Paso 3: Procesamiento y Almacenamiento en AWS</a:t>
            </a:r>
          </a:p>
          <a:p>
            <a:r>
              <a:rPr lang="es-ES" b="1" dirty="0"/>
              <a:t>Qué hacemos:</a:t>
            </a:r>
            <a:r>
              <a:rPr lang="es-ES" dirty="0"/>
              <a:t> Un consumidor lee los eventos y los procesa</a:t>
            </a:r>
          </a:p>
          <a:p>
            <a:r>
              <a:rPr lang="es-ES" b="1" dirty="0"/>
              <a:t>AWS S3: </a:t>
            </a:r>
            <a:r>
              <a:rPr lang="es-ES" dirty="0"/>
              <a:t>Almacena datos para análisis histórico</a:t>
            </a:r>
          </a:p>
          <a:p>
            <a:r>
              <a:rPr lang="es-ES" b="1" dirty="0" err="1"/>
              <a:t>CloudWatch</a:t>
            </a:r>
            <a:r>
              <a:rPr lang="es-ES" b="1" dirty="0"/>
              <a:t>: </a:t>
            </a:r>
            <a:r>
              <a:rPr lang="es-ES" dirty="0"/>
              <a:t>Monitorea métricas y logs en tiempo real</a:t>
            </a:r>
          </a:p>
          <a:p>
            <a:r>
              <a:rPr lang="es-ES" b="1" dirty="0"/>
              <a:t>Procesamiento: </a:t>
            </a:r>
            <a:r>
              <a:rPr lang="es-ES" dirty="0"/>
              <a:t>Filtrado, transformación y enriquecimiento de datos</a:t>
            </a:r>
          </a:p>
          <a:p>
            <a:pPr marL="0" indent="0">
              <a:buNone/>
            </a:pPr>
            <a:r>
              <a:rPr lang="es-ES" b="1" dirty="0"/>
              <a:t>Paso 4: Monitoreo y Alertas</a:t>
            </a:r>
          </a:p>
          <a:p>
            <a:r>
              <a:rPr lang="es-ES" b="1" dirty="0"/>
              <a:t>Métricas: </a:t>
            </a:r>
            <a:r>
              <a:rPr lang="es-ES" dirty="0"/>
              <a:t>Número de eventos procesados, latencia, errores</a:t>
            </a:r>
          </a:p>
          <a:p>
            <a:r>
              <a:rPr lang="es-ES" b="1" dirty="0"/>
              <a:t>Alertas: </a:t>
            </a:r>
            <a:r>
              <a:rPr lang="es-ES" dirty="0"/>
              <a:t>Notificaciones automáticas por eventos críticos</a:t>
            </a:r>
          </a:p>
          <a:p>
            <a:r>
              <a:rPr lang="es-ES" b="1" dirty="0" err="1"/>
              <a:t>Dashboards</a:t>
            </a:r>
            <a:r>
              <a:rPr lang="es-ES" b="1" dirty="0"/>
              <a:t>: </a:t>
            </a:r>
            <a:r>
              <a:rPr lang="es-ES" dirty="0"/>
              <a:t>Visualización en tiempo real del flujo de datos</a:t>
            </a:r>
          </a:p>
        </p:txBody>
      </p:sp>
    </p:spTree>
    <p:extLst>
      <p:ext uri="{BB962C8B-B14F-4D97-AF65-F5344CB8AC3E}">
        <p14:creationId xmlns:p14="http://schemas.microsoft.com/office/powerpoint/2010/main" val="251952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333" y="1979665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{CA7B8992-73DA-40C8-84CD-F47821658814}tf56390039_win32</Template>
  <TotalTime>48</TotalTime>
  <Words>435</Words>
  <Application>Microsoft Office PowerPoint</Application>
  <PresentationFormat>Panorámica</PresentationFormat>
  <Paragraphs>59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Personalizado</vt:lpstr>
      <vt:lpstr>Confluent cloud - aws</vt:lpstr>
      <vt:lpstr>Qué es Confluent Cloud</vt:lpstr>
      <vt:lpstr>Componentes Principales</vt:lpstr>
      <vt:lpstr>¿Qué son los TOPICS en Confluent/Kafka?</vt:lpstr>
      <vt:lpstr>Características de los Topics</vt:lpstr>
      <vt:lpstr>Demo: Aplicación AWS-Confluent</vt:lpstr>
      <vt:lpstr>Flujo de la Demo</vt:lpstr>
      <vt:lpstr>Flujo de la Demo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Víctor Manuel Sánchez Shapiama</dc:creator>
  <cp:lastModifiedBy>Víctor Manuel Sánchez Shapiama</cp:lastModifiedBy>
  <cp:revision>1</cp:revision>
  <dcterms:created xsi:type="dcterms:W3CDTF">2025-07-05T20:14:57Z</dcterms:created>
  <dcterms:modified xsi:type="dcterms:W3CDTF">2025-07-05T22:56:37Z</dcterms:modified>
</cp:coreProperties>
</file>