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5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16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FE56A-0C29-471F-85B4-F0F3A5176275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3324-0D51-4BA6-B49A-3CFD3EE1B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56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3324-0D51-4BA6-B49A-3CFD3EE1B8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5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A071-F2DB-4CAF-826D-72BA03D439C2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C102-6BFF-4926-9E90-6C26A9D3C6CB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5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5E18-8C7E-4D52-B48B-E7EF4ACA8D27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9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5FD0-6132-4886-B949-CC1359C53B5D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D67E-2BE7-4F30-AFFB-1408B7EDE80C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7D0F-2742-47C4-9CB3-56360D2DB96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F8C-00A5-4B3B-9A1B-6B3AA2E00E51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7FE5-E4A1-4B2F-B646-3C7AA849AD99}" type="datetime1">
              <a:rPr lang="pt-BR" smtClean="0"/>
              <a:t>01/08/2024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991-3AE6-41BD-8E5D-291AAC9284C9}" type="datetime1">
              <a:rPr lang="pt-BR" smtClean="0"/>
              <a:t>01/08/2024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0EF2-C358-435B-A624-30C6DD88F671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5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A0A6-6AE9-4D93-9B37-8131F5B66E7B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0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390C-AF09-4015-ABBF-A2E31EC048B0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ASTUTOS - POR VICTOR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97B6-4E32-4B35-907A-BFF47BD81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2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19771E-F6D9-0041-8F9D-43FD0A3B6C4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1ED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60261D-4B71-2945-4B01-E5B647F261F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1EDE1"/>
          </a:solidFill>
          <a:ln>
            <a:solidFill>
              <a:srgbClr val="F1ED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5020AA-06D4-783D-710D-0E05EDBF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9601200" cy="11163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315EC3-4730-A7F8-C933-2E45FAE7E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7"/>
          <a:stretch/>
        </p:blipFill>
        <p:spPr>
          <a:xfrm>
            <a:off x="-1246910" y="0"/>
            <a:ext cx="4959927" cy="2743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BF7F59-6D20-F952-FFE7-A89E661322AC}"/>
              </a:ext>
            </a:extLst>
          </p:cNvPr>
          <p:cNvSpPr txBox="1"/>
          <p:nvPr/>
        </p:nvSpPr>
        <p:spPr>
          <a:xfrm>
            <a:off x="2909455" y="277090"/>
            <a:ext cx="6691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CSS Chapolin: Não Contavam com Minha Habilidade!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3CD5DC-D8A4-7F65-E5AB-683BF60C46C0}"/>
              </a:ext>
            </a:extLst>
          </p:cNvPr>
          <p:cNvSpPr txBox="1"/>
          <p:nvPr/>
        </p:nvSpPr>
        <p:spPr>
          <a:xfrm>
            <a:off x="3810000" y="57357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F33E1F-2551-7C5F-A9B5-82F2E7DACC03}"/>
              </a:ext>
            </a:extLst>
          </p:cNvPr>
          <p:cNvSpPr txBox="1"/>
          <p:nvPr/>
        </p:nvSpPr>
        <p:spPr>
          <a:xfrm>
            <a:off x="1634836" y="11582400"/>
            <a:ext cx="69272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57765D-6294-1077-D284-5A59A53D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18405-CD72-6266-4D99-525A8513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211682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B45CEC-ADFE-606B-C416-21B5A01D8DDD}"/>
              </a:ext>
            </a:extLst>
          </p:cNvPr>
          <p:cNvSpPr txBox="1"/>
          <p:nvPr/>
        </p:nvSpPr>
        <p:spPr>
          <a:xfrm>
            <a:off x="1697181" y="1875509"/>
            <a:ext cx="6206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Seletores CSS Explicados</a:t>
            </a:r>
          </a:p>
          <a:p>
            <a:endParaRPr lang="pt-BR" sz="4000" dirty="0">
              <a:latin typeface="Impact" panose="020B0806030902050204" pitchFamily="34" charset="0"/>
            </a:endParaRPr>
          </a:p>
          <a:p>
            <a:r>
              <a:rPr lang="pt-BR" sz="3200" dirty="0">
                <a:latin typeface="+mj-lt"/>
              </a:rPr>
              <a:t>Simplificando o estilo dos seus Elementos:</a:t>
            </a:r>
            <a:endParaRPr lang="pt-BR" sz="3200" dirty="0"/>
          </a:p>
          <a:p>
            <a:endParaRPr lang="pt-BR" sz="3200" dirty="0"/>
          </a:p>
          <a:p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CSS (</a:t>
            </a:r>
            <a:r>
              <a:rPr lang="pt-BR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Cascading</a:t>
            </a:r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BR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Style</a:t>
            </a:r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BR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Sheets</a:t>
            </a:r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é essencial para estilizar páginas web. Aqui, vamos explorar os principais seletores CSS de maneira simples e direta, com exemplos práticos para ajudar na compreensão.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D0ED8-13BA-8B3D-EAA5-FFA86844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09" y="7733211"/>
            <a:ext cx="9601200" cy="414990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5B9801-0301-E75A-3FAE-F86C30DE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DC494-6F69-18D0-A644-7FF452A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111546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C64A0E-07EF-6A60-B2BD-C1F86BFAC95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2E6ACD-78F4-0C66-261F-B13BB5C847DB}"/>
              </a:ext>
            </a:extLst>
          </p:cNvPr>
          <p:cNvSpPr txBox="1"/>
          <p:nvPr/>
        </p:nvSpPr>
        <p:spPr>
          <a:xfrm>
            <a:off x="-522517" y="5878285"/>
            <a:ext cx="9601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F1DD1E-19D1-E815-660B-41B9CEBBE2CC}"/>
              </a:ext>
            </a:extLst>
          </p:cNvPr>
          <p:cNvSpPr txBox="1"/>
          <p:nvPr/>
        </p:nvSpPr>
        <p:spPr>
          <a:xfrm>
            <a:off x="1201783" y="1369483"/>
            <a:ext cx="67926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solidFill>
                  <a:srgbClr val="FF0000"/>
                </a:solidFill>
              </a:rPr>
              <a:t>01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84EEFD-08C5-CC6F-3EF1-9CB8BCBB18BE}"/>
              </a:ext>
            </a:extLst>
          </p:cNvPr>
          <p:cNvSpPr/>
          <p:nvPr/>
        </p:nvSpPr>
        <p:spPr>
          <a:xfrm>
            <a:off x="1606731" y="9222377"/>
            <a:ext cx="6570618" cy="18288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09CFAD4-040F-DCA1-8363-4584FDDA8597}"/>
              </a:ext>
            </a:extLst>
          </p:cNvPr>
          <p:cNvSpPr/>
          <p:nvPr/>
        </p:nvSpPr>
        <p:spPr>
          <a:xfrm>
            <a:off x="940526" y="9718766"/>
            <a:ext cx="8138156" cy="27170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ui-sans-serif"/>
              </a:rPr>
              <a:t>Este seletor aplica estilos a todos os elementos de um determinado tipo.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D29CB4-92CC-0A9D-2CDD-EE690A9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F9AD2A-3E1D-64A9-10A8-6F03A615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312637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478BAC-452B-C8E7-C117-15B79929DF87}"/>
              </a:ext>
            </a:extLst>
          </p:cNvPr>
          <p:cNvSpPr txBox="1"/>
          <p:nvPr/>
        </p:nvSpPr>
        <p:spPr>
          <a:xfrm>
            <a:off x="1580914" y="1875509"/>
            <a:ext cx="5891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Elemento</a:t>
            </a:r>
          </a:p>
          <a:p>
            <a:endParaRPr lang="pt-BR" sz="4000" dirty="0">
              <a:latin typeface="Impact" panose="020B0806030902050204" pitchFamily="34" charset="0"/>
            </a:endParaRPr>
          </a:p>
          <a:p>
            <a:endParaRPr lang="pt-BR" sz="4000" dirty="0">
              <a:latin typeface="Impact" panose="020B0806030902050204" pitchFamily="34" charset="0"/>
            </a:endParaRPr>
          </a:p>
          <a:p>
            <a:r>
              <a:rPr lang="pt-BR" sz="3200" dirty="0">
                <a:latin typeface="+mj-lt"/>
              </a:rPr>
              <a:t>Este seletor aplica estilos a todos os elementos de um determinado tipo.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6518D-969C-8366-80A6-9A357E2EEC5A}"/>
              </a:ext>
            </a:extLst>
          </p:cNvPr>
          <p:cNvSpPr/>
          <p:nvPr/>
        </p:nvSpPr>
        <p:spPr>
          <a:xfrm flipV="1">
            <a:off x="1306290" y="992775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81ABFC-A3FB-3AFD-2A24-0F87C97CFEC7}"/>
              </a:ext>
            </a:extLst>
          </p:cNvPr>
          <p:cNvSpPr txBox="1"/>
          <p:nvPr/>
        </p:nvSpPr>
        <p:spPr>
          <a:xfrm>
            <a:off x="2403566" y="6216134"/>
            <a:ext cx="480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FE944E-B49A-9ADE-DC92-E5B2A60A3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5747658"/>
            <a:ext cx="8752115" cy="658368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7A719E-5569-2AAF-3DD2-C8ECE8F4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6B589B-5C87-85FE-5D7A-D1B968CC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25857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C64A0E-07EF-6A60-B2BD-C1F86BFAC95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>
              <a:latin typeface="Impact" panose="020B0806030902050204" pitchFamily="34" charset="0"/>
            </a:endParaRPr>
          </a:p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2E6ACD-78F4-0C66-261F-B13BB5C847DB}"/>
              </a:ext>
            </a:extLst>
          </p:cNvPr>
          <p:cNvSpPr txBox="1"/>
          <p:nvPr/>
        </p:nvSpPr>
        <p:spPr>
          <a:xfrm>
            <a:off x="-809903" y="5878285"/>
            <a:ext cx="9601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SELETOR DE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F1DD1E-19D1-E815-660B-41B9CEBBE2CC}"/>
              </a:ext>
            </a:extLst>
          </p:cNvPr>
          <p:cNvSpPr txBox="1"/>
          <p:nvPr/>
        </p:nvSpPr>
        <p:spPr>
          <a:xfrm>
            <a:off x="1201783" y="1369483"/>
            <a:ext cx="67926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solidFill>
                  <a:srgbClr val="FF0000"/>
                </a:solidFill>
              </a:rPr>
              <a:t>02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84EEFD-08C5-CC6F-3EF1-9CB8BCBB18BE}"/>
              </a:ext>
            </a:extLst>
          </p:cNvPr>
          <p:cNvSpPr/>
          <p:nvPr/>
        </p:nvSpPr>
        <p:spPr>
          <a:xfrm>
            <a:off x="1606731" y="9222377"/>
            <a:ext cx="6570618" cy="18288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04A4FC-6C2E-EA1F-5ED4-E5A597706A3B}"/>
              </a:ext>
            </a:extLst>
          </p:cNvPr>
          <p:cNvSpPr txBox="1"/>
          <p:nvPr/>
        </p:nvSpPr>
        <p:spPr>
          <a:xfrm>
            <a:off x="1587135" y="10153253"/>
            <a:ext cx="6570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Usado para aplicar estilos a elementos com uma classe específica.</a:t>
            </a:r>
            <a:endParaRPr lang="pt-BR" sz="3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8DC3EFD-7E56-B493-B6F8-608F580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FDE15-4A9A-5E8E-C353-23D101C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145096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478BAC-452B-C8E7-C117-15B79929DF87}"/>
              </a:ext>
            </a:extLst>
          </p:cNvPr>
          <p:cNvSpPr txBox="1"/>
          <p:nvPr/>
        </p:nvSpPr>
        <p:spPr>
          <a:xfrm>
            <a:off x="1319656" y="1849984"/>
            <a:ext cx="636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Classe</a:t>
            </a:r>
            <a:endParaRPr lang="pt-BR" sz="3200" dirty="0">
              <a:latin typeface="+mj-lt"/>
            </a:endParaRPr>
          </a:p>
          <a:p>
            <a:endParaRPr lang="pt-BR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Usado para aplicar estilos a elementos com uma classe específica.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6518D-969C-8366-80A6-9A357E2EEC5A}"/>
              </a:ext>
            </a:extLst>
          </p:cNvPr>
          <p:cNvSpPr/>
          <p:nvPr/>
        </p:nvSpPr>
        <p:spPr>
          <a:xfrm flipV="1">
            <a:off x="1306290" y="992775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81ABFC-A3FB-3AFD-2A24-0F87C97CFEC7}"/>
              </a:ext>
            </a:extLst>
          </p:cNvPr>
          <p:cNvSpPr txBox="1"/>
          <p:nvPr/>
        </p:nvSpPr>
        <p:spPr>
          <a:xfrm>
            <a:off x="2403566" y="6216134"/>
            <a:ext cx="480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28AD02-1003-6955-9D46-36E8178FE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5297528"/>
            <a:ext cx="8448675" cy="711712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282A65-8267-1D83-16EC-96CFC1B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DC0ACE4-D910-DAD8-EF77-F6EA6C9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269472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C64A0E-07EF-6A60-B2BD-C1F86BFAC95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dirty="0">
              <a:latin typeface="Impact" panose="020B0806030902050204" pitchFamily="34" charset="0"/>
            </a:endParaRPr>
          </a:p>
          <a:p>
            <a:endParaRPr lang="pt-BR" sz="1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2E6ACD-78F4-0C66-261F-B13BB5C847DB}"/>
              </a:ext>
            </a:extLst>
          </p:cNvPr>
          <p:cNvSpPr txBox="1"/>
          <p:nvPr/>
        </p:nvSpPr>
        <p:spPr>
          <a:xfrm>
            <a:off x="-522517" y="5878285"/>
            <a:ext cx="9601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SELETOR DE ATRIBUTO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F1DD1E-19D1-E815-660B-41B9CEBBE2CC}"/>
              </a:ext>
            </a:extLst>
          </p:cNvPr>
          <p:cNvSpPr txBox="1"/>
          <p:nvPr/>
        </p:nvSpPr>
        <p:spPr>
          <a:xfrm>
            <a:off x="1201783" y="1369483"/>
            <a:ext cx="679268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solidFill>
                  <a:srgbClr val="FF0000"/>
                </a:solidFill>
              </a:rPr>
              <a:t>03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84EEFD-08C5-CC6F-3EF1-9CB8BCBB18BE}"/>
              </a:ext>
            </a:extLst>
          </p:cNvPr>
          <p:cNvSpPr/>
          <p:nvPr/>
        </p:nvSpPr>
        <p:spPr>
          <a:xfrm>
            <a:off x="1606731" y="9222377"/>
            <a:ext cx="6570618" cy="18288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F7E181-9367-DF5A-C184-2D515AB28D0F}"/>
              </a:ext>
            </a:extLst>
          </p:cNvPr>
          <p:cNvSpPr txBox="1"/>
          <p:nvPr/>
        </p:nvSpPr>
        <p:spPr>
          <a:xfrm>
            <a:off x="1776545" y="9918115"/>
            <a:ext cx="6165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Aplica estilos a elementos com um atributo específico.</a:t>
            </a:r>
            <a:endParaRPr lang="pt-BR" sz="3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0A100D-C50C-7775-FDEC-27D0EAC4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37C74-12D2-1647-72F4-923E673A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22783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478BAC-452B-C8E7-C117-15B79929DF87}"/>
              </a:ext>
            </a:extLst>
          </p:cNvPr>
          <p:cNvSpPr txBox="1"/>
          <p:nvPr/>
        </p:nvSpPr>
        <p:spPr>
          <a:xfrm>
            <a:off x="1580914" y="1875509"/>
            <a:ext cx="5891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Atributo</a:t>
            </a:r>
            <a:endParaRPr lang="pt-BR" sz="3200" dirty="0">
              <a:latin typeface="+mj-lt"/>
            </a:endParaRP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Aplica estilos a elementos com um atributo específico.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6518D-969C-8366-80A6-9A357E2EEC5A}"/>
              </a:ext>
            </a:extLst>
          </p:cNvPr>
          <p:cNvSpPr/>
          <p:nvPr/>
        </p:nvSpPr>
        <p:spPr>
          <a:xfrm flipV="1">
            <a:off x="1306290" y="992775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81ABFC-A3FB-3AFD-2A24-0F87C97CFEC7}"/>
              </a:ext>
            </a:extLst>
          </p:cNvPr>
          <p:cNvSpPr txBox="1"/>
          <p:nvPr/>
        </p:nvSpPr>
        <p:spPr>
          <a:xfrm>
            <a:off x="2403566" y="6216134"/>
            <a:ext cx="4807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SELETOR DE ELEMENTO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5C5E7-7689-ED9B-62C9-5D5CFCE7E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5428163"/>
            <a:ext cx="8817120" cy="695542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CA8275-BDCE-8C6A-2808-87ACCAC9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97B6-4E32-4B35-907A-BFF47BD816F3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A27F70-614A-17A2-43C9-B680D3C9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ASTUTOS - POR VICTOR SANTOS</a:t>
            </a:r>
          </a:p>
        </p:txBody>
      </p:sp>
    </p:spTree>
    <p:extLst>
      <p:ext uri="{BB962C8B-B14F-4D97-AF65-F5344CB8AC3E}">
        <p14:creationId xmlns:p14="http://schemas.microsoft.com/office/powerpoint/2010/main" val="256209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</TotalTime>
  <Words>233</Words>
  <Application>Microsoft Office PowerPoint</Application>
  <PresentationFormat>Papel A3 (297 x 420 mm)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ui-sans-serif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santos</dc:creator>
  <cp:lastModifiedBy>victor santos</cp:lastModifiedBy>
  <cp:revision>5</cp:revision>
  <dcterms:created xsi:type="dcterms:W3CDTF">2024-05-22T19:19:34Z</dcterms:created>
  <dcterms:modified xsi:type="dcterms:W3CDTF">2024-08-01T17:07:10Z</dcterms:modified>
</cp:coreProperties>
</file>