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0D"/>
    <a:srgbClr val="F2871C"/>
    <a:srgbClr val="DB9432"/>
    <a:srgbClr val="E59F3E"/>
    <a:srgbClr val="FFB94A"/>
    <a:srgbClr val="EEA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D3E5-ECF4-4B97-9E78-6D116350B34A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622-5374-48D9-B0B6-F1F156BAE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7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D3E5-ECF4-4B97-9E78-6D116350B34A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622-5374-48D9-B0B6-F1F156BAE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39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D3E5-ECF4-4B97-9E78-6D116350B34A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622-5374-48D9-B0B6-F1F156BAE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D3E5-ECF4-4B97-9E78-6D116350B34A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622-5374-48D9-B0B6-F1F156BAE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25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D3E5-ECF4-4B97-9E78-6D116350B34A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622-5374-48D9-B0B6-F1F156BAE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25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D3E5-ECF4-4B97-9E78-6D116350B34A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622-5374-48D9-B0B6-F1F156BAE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85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D3E5-ECF4-4B97-9E78-6D116350B34A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622-5374-48D9-B0B6-F1F156BAE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1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D3E5-ECF4-4B97-9E78-6D116350B34A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622-5374-48D9-B0B6-F1F156BAE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95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D3E5-ECF4-4B97-9E78-6D116350B34A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622-5374-48D9-B0B6-F1F156BAE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8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D3E5-ECF4-4B97-9E78-6D116350B34A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622-5374-48D9-B0B6-F1F156BAE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91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D3E5-ECF4-4B97-9E78-6D116350B34A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6622-5374-48D9-B0B6-F1F156BAE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94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0D3E5-ECF4-4B97-9E78-6D116350B34A}" type="datetimeFigureOut">
              <a:rPr lang="pt-BR" smtClean="0"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6622-5374-48D9-B0B6-F1F156BAE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79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FA30D"/>
            </a:gs>
            <a:gs pos="75000">
              <a:srgbClr val="EEA641"/>
            </a:gs>
            <a:gs pos="100000">
              <a:srgbClr val="DB9432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19" y="2216483"/>
            <a:ext cx="8263541" cy="19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342" y="482455"/>
            <a:ext cx="4347636" cy="1325563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FFA30D"/>
                </a:solidFill>
                <a:latin typeface="Myriad Pro" panose="020B0503030403020204" pitchFamily="34" charset="0"/>
                <a:cs typeface="Segoe UI" panose="020B0502040204020203" pitchFamily="34" charset="0"/>
              </a:rPr>
              <a:t>Nosso Time</a:t>
            </a:r>
            <a:endParaRPr lang="pt-BR" sz="6000" b="1" dirty="0">
              <a:solidFill>
                <a:srgbClr val="FFA30D"/>
              </a:solidFill>
              <a:latin typeface="Myriad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70111" y="3543258"/>
            <a:ext cx="1815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Ken Kelvin</a:t>
            </a:r>
            <a:endParaRPr lang="pt-BR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6682155"/>
            <a:ext cx="12192000" cy="175846"/>
          </a:xfrm>
          <a:prstGeom prst="rect">
            <a:avLst/>
          </a:prstGeom>
          <a:solidFill>
            <a:srgbClr val="FFA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758777" y="3558472"/>
            <a:ext cx="2687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Leandro </a:t>
            </a:r>
            <a:r>
              <a:rPr lang="pt-BR" sz="2800" dirty="0" err="1" smtClean="0"/>
              <a:t>Yanaze</a:t>
            </a:r>
            <a:endParaRPr lang="pt-BR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148594" y="3601708"/>
            <a:ext cx="2444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Lidiane Alencar</a:t>
            </a:r>
            <a:endParaRPr lang="pt-BR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992921" y="5886883"/>
            <a:ext cx="268765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Victor Siqueira </a:t>
            </a:r>
            <a:endParaRPr lang="pt-BR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669147" y="5858486"/>
            <a:ext cx="268765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Vinicius França </a:t>
            </a:r>
            <a:endParaRPr lang="pt-BR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81" y="4330401"/>
            <a:ext cx="1681223" cy="16812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32" y="4368769"/>
            <a:ext cx="1681223" cy="168122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56" y="2047594"/>
            <a:ext cx="1681223" cy="168122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58" y="2079954"/>
            <a:ext cx="1681223" cy="168122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18" y="2156911"/>
            <a:ext cx="1681223" cy="168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342" y="482455"/>
            <a:ext cx="3368040" cy="1325563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FFA30D"/>
                </a:solidFill>
                <a:latin typeface="Myriad Pro" panose="020B0503030403020204" pitchFamily="34" charset="0"/>
                <a:cs typeface="Segoe UI" panose="020B0502040204020203" pitchFamily="34" charset="0"/>
              </a:rPr>
              <a:t>Objetivo</a:t>
            </a:r>
            <a:endParaRPr lang="pt-BR" sz="6000" b="1" dirty="0">
              <a:solidFill>
                <a:srgbClr val="FFA30D"/>
              </a:solidFill>
              <a:latin typeface="Myriad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61" y="-337622"/>
            <a:ext cx="4919003" cy="7378505"/>
          </a:xfrm>
        </p:spPr>
      </p:pic>
      <p:sp>
        <p:nvSpPr>
          <p:cNvPr id="5" name="CaixaDeTexto 4"/>
          <p:cNvSpPr txBox="1"/>
          <p:nvPr/>
        </p:nvSpPr>
        <p:spPr>
          <a:xfrm>
            <a:off x="843342" y="2220131"/>
            <a:ext cx="660931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Localizar Imóveis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Informar  Sobre a propriedade</a:t>
            </a:r>
            <a:endParaRPr lang="pt-BR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Informar Áreas de Risco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Informar Irregularidades no Bairro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Localizar Serviços Públicos nas proximidades</a:t>
            </a:r>
            <a:endParaRPr lang="pt-BR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6682155"/>
            <a:ext cx="12192000" cy="175846"/>
          </a:xfrm>
          <a:prstGeom prst="rect">
            <a:avLst/>
          </a:prstGeom>
          <a:solidFill>
            <a:srgbClr val="FFA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1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FA30D"/>
            </a:gs>
            <a:gs pos="75000">
              <a:srgbClr val="EEA641"/>
            </a:gs>
            <a:gs pos="100000">
              <a:srgbClr val="DB9432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95" y="5429875"/>
            <a:ext cx="4102614" cy="976813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574862" y="1917359"/>
            <a:ext cx="839913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500" b="1" dirty="0" smtClean="0">
                <a:solidFill>
                  <a:schemeClr val="bg1"/>
                </a:solidFill>
                <a:latin typeface="Myriad Pro" panose="020B0503030403020204" pitchFamily="34" charset="0"/>
                <a:cs typeface="Segoe UI" panose="020B0502040204020203" pitchFamily="34" charset="0"/>
              </a:rPr>
              <a:t>Obrigada!</a:t>
            </a:r>
            <a:endParaRPr lang="pt-BR" sz="11500" b="1" dirty="0">
              <a:solidFill>
                <a:schemeClr val="bg1"/>
              </a:solidFill>
              <a:latin typeface="Myriad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Myriad Pro</vt:lpstr>
      <vt:lpstr>Segoe UI</vt:lpstr>
      <vt:lpstr>Tema do Office</vt:lpstr>
      <vt:lpstr>Apresentação do PowerPoint</vt:lpstr>
      <vt:lpstr>Nosso Time</vt:lpstr>
      <vt:lpstr>Objetivo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Lidiane Alencar</dc:creator>
  <cp:lastModifiedBy>Lidiane Alencar</cp:lastModifiedBy>
  <cp:revision>6</cp:revision>
  <dcterms:created xsi:type="dcterms:W3CDTF">2015-03-06T18:02:01Z</dcterms:created>
  <dcterms:modified xsi:type="dcterms:W3CDTF">2015-03-06T19:15:24Z</dcterms:modified>
</cp:coreProperties>
</file>