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ags/tag4.xml" ContentType="application/vnd.openxmlformats-officedocument.presentationml.tags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6.xml" ContentType="application/vnd.openxmlformats-officedocument.presentationml.tags+xml"/>
  <Override PartName="/ppt/theme/themeOverride5.xml" ContentType="application/vnd.openxmlformats-officedocument.themeOverride+xml"/>
  <Override PartName="/ppt/tags/tag7.xml" ContentType="application/vnd.openxmlformats-officedocument.presentationml.tags+xml"/>
  <Override PartName="/ppt/theme/themeOverride6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5"/>
  </p:notesMasterIdLst>
  <p:sldIdLst>
    <p:sldId id="256" r:id="rId4"/>
    <p:sldId id="317" r:id="rId5"/>
    <p:sldId id="318" r:id="rId6"/>
    <p:sldId id="297" r:id="rId7"/>
    <p:sldId id="319" r:id="rId8"/>
    <p:sldId id="309" r:id="rId9"/>
    <p:sldId id="300" r:id="rId10"/>
    <p:sldId id="283" r:id="rId11"/>
    <p:sldId id="304" r:id="rId12"/>
    <p:sldId id="320" r:id="rId13"/>
    <p:sldId id="321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1F2"/>
    <a:srgbClr val="007BC0"/>
    <a:srgbClr val="63A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8100"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80-4EEB-B8BE-45C3B9C942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80-4EEB-B8BE-45C3B9C942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80-4EEB-B8BE-45C3B9C942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381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80-4EEB-B8BE-45C3B9C9422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A-4143-B6BE-660739BBC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B5D6C-C072-4335-97E1-8783861E24D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9C46BD7-CC1D-41A8-8EA0-0F83BF7348B1}">
      <dgm:prSet phldrT="[Text]" custT="1"/>
      <dgm:spPr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</dgm:spPr>
      <dgm:t>
        <a:bodyPr lIns="36000" tIns="36000" rIns="36000" bIns="36000"/>
        <a:lstStyle/>
        <a:p>
          <a:pPr algn="ctr"/>
          <a:r>
            <a:rPr lang="de-DE" sz="1400" b="1" dirty="0">
              <a:latin typeface="+mj-lt"/>
            </a:rPr>
            <a:t>Categorias do modelo de qualidade</a:t>
          </a:r>
        </a:p>
      </dgm:t>
    </dgm:pt>
    <dgm:pt modelId="{053C9041-0DAE-44C7-BF68-2B48D4EF92BF}" type="parTrans" cxnId="{7CC856C4-E024-467D-BB6C-B9049BDBFA7E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4470D0A9-2C50-4ECA-801F-07FD55E71035}" type="sibTrans" cxnId="{7CC856C4-E024-467D-BB6C-B9049BDBFA7E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132BFEC9-AEFB-4CB6-B7F1-89BDFDDF6F21}" type="asst">
      <dgm:prSet phldrT="[Text]" custT="1"/>
      <dgm:spPr>
        <a:solidFill>
          <a:schemeClr val="accent2"/>
        </a:solidFill>
        <a:ln>
          <a:noFill/>
        </a:ln>
      </dgm:spPr>
      <dgm:t>
        <a:bodyPr lIns="36000" tIns="36000" rIns="36000" bIns="36000"/>
        <a:lstStyle/>
        <a:p>
          <a:pPr algn="ctr"/>
          <a:r>
            <a:rPr lang="de-DE" sz="1400" b="1" dirty="0">
              <a:latin typeface="+mj-lt"/>
            </a:rPr>
            <a:t>Qualidade Externa e Interna</a:t>
          </a:r>
        </a:p>
      </dgm:t>
    </dgm:pt>
    <dgm:pt modelId="{91781571-0EFE-4A1C-A67E-A91088A4E7DC}" type="parTrans" cxnId="{42809D41-26EF-4784-A33F-B35D2B303417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EA4A9110-3537-4FCD-8DBE-A70389D01952}" type="sibTrans" cxnId="{42809D41-26EF-4784-A33F-B35D2B303417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37681D10-0557-4D07-B10F-4D149C58433B}" type="asst">
      <dgm:prSet custT="1"/>
      <dgm:spPr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</dgm:spPr>
      <dgm:t>
        <a:bodyPr lIns="36000" tIns="36000" rIns="36000" bIns="36000"/>
        <a:lstStyle/>
        <a:p>
          <a:pPr algn="ctr"/>
          <a:r>
            <a:rPr lang="de-DE" sz="1400" b="1" dirty="0">
              <a:latin typeface="+mj-lt"/>
            </a:rPr>
            <a:t>Qualidade em uso no modelo</a:t>
          </a:r>
        </a:p>
      </dgm:t>
    </dgm:pt>
    <dgm:pt modelId="{CA8C1DAB-80EE-4B4B-8D33-A7A8C081818B}" type="parTrans" cxnId="{0A028080-F2B8-4174-B2BB-13FD05237B2F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11A371FF-D5B0-4342-8ED1-C59CA902FE50}" type="sibTrans" cxnId="{0A028080-F2B8-4174-B2BB-13FD05237B2F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C6DB9336-70D4-4423-A625-B324765F52C1}">
      <dgm:prSet custT="1"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pPr algn="ctr"/>
          <a:r>
            <a:rPr lang="de-DE" sz="1400" dirty="0">
              <a:latin typeface="+mj-lt"/>
            </a:rPr>
            <a:t>Usabilidade</a:t>
          </a:r>
        </a:p>
      </dgm:t>
    </dgm:pt>
    <dgm:pt modelId="{51C39BD3-5BED-4147-B729-F3472FF6506D}" type="parTrans" cxnId="{96E324DA-C98F-4CE5-B784-1804EF395511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A0F6419C-6D27-4765-A087-B87AF8759A4C}" type="sibTrans" cxnId="{96E324DA-C98F-4CE5-B784-1804EF395511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263F4B65-CAAC-4340-80E5-4CAA0076B90F}">
      <dgm:prSet custT="1"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pPr algn="ctr"/>
          <a:r>
            <a:rPr lang="de-DE" sz="1400" dirty="0">
              <a:latin typeface="+mj-lt"/>
            </a:rPr>
            <a:t>funcionalidade</a:t>
          </a:r>
        </a:p>
      </dgm:t>
    </dgm:pt>
    <dgm:pt modelId="{1119DE4D-11D2-4635-8506-088944A75C13}" type="parTrans" cxnId="{EA38022C-33FE-4B0A-89D2-4A7095CF3281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5C7E8A7D-23CE-4544-8A3A-E3CC6FFE7807}" type="sibTrans" cxnId="{EA38022C-33FE-4B0A-89D2-4A7095CF3281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ED8341CB-483A-48F7-ADA1-1BAA4B03D859}">
      <dgm:prSet custT="1"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pPr algn="ctr"/>
          <a:r>
            <a:rPr lang="de-DE" sz="1400" dirty="0">
              <a:latin typeface="+mj-lt"/>
            </a:rPr>
            <a:t>Confiabilidade</a:t>
          </a:r>
        </a:p>
      </dgm:t>
    </dgm:pt>
    <dgm:pt modelId="{6B7B7267-F6AF-4A7C-A9E4-06B0378A09BD}" type="parTrans" cxnId="{A37463C2-704E-4AA8-B44B-AAEA6F95B50A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9D96D460-2256-487F-867C-49E30B4652F4}" type="sibTrans" cxnId="{A37463C2-704E-4AA8-B44B-AAEA6F95B50A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58D02767-050A-42C0-803F-A6077C91A372}">
      <dgm:prSet custT="1"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pPr algn="ctr"/>
          <a:r>
            <a:rPr lang="de-DE" sz="1400" dirty="0">
              <a:latin typeface="+mj-lt"/>
            </a:rPr>
            <a:t>Produtividade</a:t>
          </a:r>
        </a:p>
      </dgm:t>
    </dgm:pt>
    <dgm:pt modelId="{53CCBAF4-49CD-4102-9A5E-F43AECCEF5D6}" type="parTrans" cxnId="{A244186D-3A56-44B0-BA08-E54A9BA48A2A}">
      <dgm:prSet/>
      <dgm:spPr>
        <a:solidFill>
          <a:scrgbClr r="0" g="0" b="0">
            <a:alpha val="0"/>
          </a:scrgbClr>
        </a:solidFill>
        <a:ln>
          <a:solidFill>
            <a:srgbClr val="424C58"/>
          </a:solidFill>
        </a:ln>
      </dgm:spPr>
      <dgm:t>
        <a:bodyPr lIns="144000" tIns="36000" rIns="36000" bIns="36000"/>
        <a:lstStyle/>
        <a:p>
          <a:pPr algn="l"/>
          <a:endParaRPr lang="de-DE" sz="1400">
            <a:latin typeface="+mj-lt"/>
          </a:endParaRPr>
        </a:p>
      </dgm:t>
    </dgm:pt>
    <dgm:pt modelId="{6EF8FD67-EB69-4E39-B558-149908B7A1BC}" type="sibTrans" cxnId="{A244186D-3A56-44B0-BA08-E54A9BA48A2A}">
      <dgm:prSet/>
      <dgm:spPr/>
      <dgm:t>
        <a:bodyPr/>
        <a:lstStyle/>
        <a:p>
          <a:endParaRPr lang="de-DE" sz="1400">
            <a:latin typeface="+mj-lt"/>
          </a:endParaRPr>
        </a:p>
      </dgm:t>
    </dgm:pt>
    <dgm:pt modelId="{778328F2-B350-4C4F-B7DD-02DDC07D5BA0}">
      <dgm:prSet custT="1"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sz="1400" dirty="0">
              <a:latin typeface="+mj-lt"/>
            </a:rPr>
            <a:t>Efieciência</a:t>
          </a:r>
        </a:p>
      </dgm:t>
    </dgm:pt>
    <dgm:pt modelId="{B6568122-8028-4C3B-9AC6-5EFBEA172B8B}" type="parTrans" cxnId="{BED8B428-B3F2-4F50-98EE-8236233F0AA8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pt-BR"/>
        </a:p>
      </dgm:t>
    </dgm:pt>
    <dgm:pt modelId="{DBFFFCB0-4B91-4E4F-8DEB-B316AFACBDAE}" type="sibTrans" cxnId="{BED8B428-B3F2-4F50-98EE-8236233F0AA8}">
      <dgm:prSet/>
      <dgm:spPr/>
      <dgm:t>
        <a:bodyPr/>
        <a:lstStyle/>
        <a:p>
          <a:endParaRPr lang="pt-BR"/>
        </a:p>
      </dgm:t>
    </dgm:pt>
    <dgm:pt modelId="{3CEBA139-47F9-422C-A67F-7A5809F81B59}">
      <dgm:prSet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dirty="0">
              <a:latin typeface="+mj-lt"/>
            </a:rPr>
            <a:t>Manutenibilidade</a:t>
          </a:r>
        </a:p>
      </dgm:t>
    </dgm:pt>
    <dgm:pt modelId="{36010E75-AD90-4F3C-9544-EB459B62C584}" type="parTrans" cxnId="{61F8DC07-CF04-4B8C-BA68-76F5D1FD3238}">
      <dgm:prSet/>
      <dgm:spPr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pt-BR"/>
        </a:p>
      </dgm:t>
    </dgm:pt>
    <dgm:pt modelId="{DEBA423A-573D-43C5-86BC-3EB002002C90}" type="sibTrans" cxnId="{61F8DC07-CF04-4B8C-BA68-76F5D1FD3238}">
      <dgm:prSet/>
      <dgm:spPr/>
      <dgm:t>
        <a:bodyPr/>
        <a:lstStyle/>
        <a:p>
          <a:endParaRPr lang="pt-BR"/>
        </a:p>
      </dgm:t>
    </dgm:pt>
    <dgm:pt modelId="{14761730-2451-48EF-B074-0E5C3FAEBF81}">
      <dgm:prSet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dirty="0">
              <a:latin typeface="+mj-lt"/>
            </a:rPr>
            <a:t>Portabilidade</a:t>
          </a:r>
        </a:p>
      </dgm:t>
    </dgm:pt>
    <dgm:pt modelId="{E580105E-6509-4B94-A475-A80B64B0AF0E}" type="parTrans" cxnId="{9D1E2820-D4E3-447D-98F3-735A87E4824A}">
      <dgm:prSet/>
      <dgm:spPr/>
      <dgm:t>
        <a:bodyPr/>
        <a:lstStyle/>
        <a:p>
          <a:endParaRPr lang="pt-BR"/>
        </a:p>
      </dgm:t>
    </dgm:pt>
    <dgm:pt modelId="{C90AA266-9F50-4194-B590-0CD8F1F7FB79}" type="sibTrans" cxnId="{9D1E2820-D4E3-447D-98F3-735A87E4824A}">
      <dgm:prSet/>
      <dgm:spPr/>
      <dgm:t>
        <a:bodyPr/>
        <a:lstStyle/>
        <a:p>
          <a:endParaRPr lang="pt-BR"/>
        </a:p>
      </dgm:t>
    </dgm:pt>
    <dgm:pt modelId="{B8D756B7-BB9D-4C44-BD50-F55FD6576626}">
      <dgm:prSet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dirty="0">
              <a:latin typeface="+mj-lt"/>
            </a:rPr>
            <a:t>Segurança</a:t>
          </a:r>
        </a:p>
      </dgm:t>
    </dgm:pt>
    <dgm:pt modelId="{A737B2DE-3290-476E-88FD-B5EB2E00C59B}" type="parTrans" cxnId="{A97CC677-9937-4B99-8884-03A556C39DFF}">
      <dgm:prSet/>
      <dgm:spPr/>
      <dgm:t>
        <a:bodyPr/>
        <a:lstStyle/>
        <a:p>
          <a:endParaRPr lang="pt-BR"/>
        </a:p>
      </dgm:t>
    </dgm:pt>
    <dgm:pt modelId="{0AC69451-87A1-49CD-8B33-612E6423B710}" type="sibTrans" cxnId="{A97CC677-9937-4B99-8884-03A556C39DFF}">
      <dgm:prSet/>
      <dgm:spPr/>
      <dgm:t>
        <a:bodyPr/>
        <a:lstStyle/>
        <a:p>
          <a:endParaRPr lang="pt-BR"/>
        </a:p>
      </dgm:t>
    </dgm:pt>
    <dgm:pt modelId="{3DCF1CFC-4546-4B4E-AC00-25746D4D40C0}">
      <dgm:prSet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dirty="0">
              <a:latin typeface="+mj-lt"/>
            </a:rPr>
            <a:t>Segurança</a:t>
          </a:r>
        </a:p>
      </dgm:t>
    </dgm:pt>
    <dgm:pt modelId="{7CB7362A-8D19-4939-8435-A73ECCAEACAC}" type="parTrans" cxnId="{1F9F0D3C-F8B9-4E52-84E3-C6B09B1F7943}">
      <dgm:prSet/>
      <dgm:spPr/>
      <dgm:t>
        <a:bodyPr/>
        <a:lstStyle/>
        <a:p>
          <a:endParaRPr lang="pt-BR"/>
        </a:p>
      </dgm:t>
    </dgm:pt>
    <dgm:pt modelId="{7D2C3629-75F3-4C40-B0A7-3AC26B04C706}" type="sibTrans" cxnId="{1F9F0D3C-F8B9-4E52-84E3-C6B09B1F7943}">
      <dgm:prSet/>
      <dgm:spPr/>
      <dgm:t>
        <a:bodyPr/>
        <a:lstStyle/>
        <a:p>
          <a:endParaRPr lang="pt-BR"/>
        </a:p>
      </dgm:t>
    </dgm:pt>
    <dgm:pt modelId="{4173289C-BF2A-4037-A154-36E846682995}">
      <dgm:prSet/>
      <dgm:spPr>
        <a:solidFill>
          <a:srgbClr val="71767C"/>
        </a:solidFill>
        <a:ln>
          <a:noFill/>
        </a:ln>
      </dgm:spPr>
      <dgm:t>
        <a:bodyPr lIns="36000" tIns="36000" rIns="36000" bIns="36000"/>
        <a:lstStyle/>
        <a:p>
          <a:r>
            <a:rPr lang="de-DE" dirty="0">
              <a:latin typeface="+mj-lt"/>
            </a:rPr>
            <a:t>Eficacía</a:t>
          </a:r>
        </a:p>
      </dgm:t>
    </dgm:pt>
    <dgm:pt modelId="{CDB1F626-73E9-4506-9B33-56186BDACE0F}" type="parTrans" cxnId="{EABF4F53-B479-4804-956E-3EFDEB6607C5}">
      <dgm:prSet/>
      <dgm:spPr/>
      <dgm:t>
        <a:bodyPr/>
        <a:lstStyle/>
        <a:p>
          <a:endParaRPr lang="pt-BR"/>
        </a:p>
      </dgm:t>
    </dgm:pt>
    <dgm:pt modelId="{74873F3A-E179-43FC-A3D6-0F80A23F784E}" type="sibTrans" cxnId="{EABF4F53-B479-4804-956E-3EFDEB6607C5}">
      <dgm:prSet/>
      <dgm:spPr/>
      <dgm:t>
        <a:bodyPr/>
        <a:lstStyle/>
        <a:p>
          <a:endParaRPr lang="pt-BR"/>
        </a:p>
      </dgm:t>
    </dgm:pt>
    <dgm:pt modelId="{00E3DD3D-6BBA-42F2-ACCC-624255B61AB1}" type="pres">
      <dgm:prSet presAssocID="{A17B5D6C-C072-4335-97E1-8783861E24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C45791-C9B7-4C72-8C7E-DD4ABB2E8B1C}" type="pres">
      <dgm:prSet presAssocID="{29C46BD7-CC1D-41A8-8EA0-0F83BF7348B1}" presName="hierRoot1" presStyleCnt="0">
        <dgm:presLayoutVars>
          <dgm:hierBranch val="init"/>
        </dgm:presLayoutVars>
      </dgm:prSet>
      <dgm:spPr/>
    </dgm:pt>
    <dgm:pt modelId="{AC4E5CBD-C45F-45B0-8015-C1BDBF130B87}" type="pres">
      <dgm:prSet presAssocID="{29C46BD7-CC1D-41A8-8EA0-0F83BF7348B1}" presName="rootComposite1" presStyleCnt="0"/>
      <dgm:spPr/>
    </dgm:pt>
    <dgm:pt modelId="{7278EC50-EDC2-4388-AF87-B7C95A8ECDB1}" type="pres">
      <dgm:prSet presAssocID="{29C46BD7-CC1D-41A8-8EA0-0F83BF7348B1}" presName="rootText1" presStyleLbl="node0" presStyleIdx="0" presStyleCnt="1" custScaleX="242600">
        <dgm:presLayoutVars>
          <dgm:chPref val="3"/>
        </dgm:presLayoutVars>
      </dgm:prSet>
      <dgm:spPr/>
    </dgm:pt>
    <dgm:pt modelId="{1DF5FF1B-75BD-479B-95EC-3E9A53A473B7}" type="pres">
      <dgm:prSet presAssocID="{29C46BD7-CC1D-41A8-8EA0-0F83BF7348B1}" presName="rootConnector1" presStyleLbl="node1" presStyleIdx="0" presStyleCnt="0"/>
      <dgm:spPr/>
    </dgm:pt>
    <dgm:pt modelId="{F2E969FE-322C-42F4-AC43-69C550D7F507}" type="pres">
      <dgm:prSet presAssocID="{29C46BD7-CC1D-41A8-8EA0-0F83BF7348B1}" presName="hierChild2" presStyleCnt="0"/>
      <dgm:spPr/>
    </dgm:pt>
    <dgm:pt modelId="{39405A71-CA50-4F8F-A7FC-BE5F95A2F4F1}" type="pres">
      <dgm:prSet presAssocID="{29C46BD7-CC1D-41A8-8EA0-0F83BF7348B1}" presName="hierChild3" presStyleCnt="0"/>
      <dgm:spPr/>
    </dgm:pt>
    <dgm:pt modelId="{4DE728D6-90B0-4E2A-8DE4-1F641DA5A5FA}" type="pres">
      <dgm:prSet presAssocID="{91781571-0EFE-4A1C-A67E-A91088A4E7DC}" presName="Name111" presStyleLbl="parChTrans1D2" presStyleIdx="0" presStyleCnt="2"/>
      <dgm:spPr/>
    </dgm:pt>
    <dgm:pt modelId="{93156A8E-4711-4A10-B252-CF7CF3C72A75}" type="pres">
      <dgm:prSet presAssocID="{132BFEC9-AEFB-4CB6-B7F1-89BDFDDF6F21}" presName="hierRoot3" presStyleCnt="0">
        <dgm:presLayoutVars>
          <dgm:hierBranch val="init"/>
        </dgm:presLayoutVars>
      </dgm:prSet>
      <dgm:spPr/>
    </dgm:pt>
    <dgm:pt modelId="{AFDEA071-4850-4D93-8432-1C19CFF42135}" type="pres">
      <dgm:prSet presAssocID="{132BFEC9-AEFB-4CB6-B7F1-89BDFDDF6F21}" presName="rootComposite3" presStyleCnt="0"/>
      <dgm:spPr/>
    </dgm:pt>
    <dgm:pt modelId="{C968E9C4-2560-4217-A15C-D6432AA3BAD4}" type="pres">
      <dgm:prSet presAssocID="{132BFEC9-AEFB-4CB6-B7F1-89BDFDDF6F21}" presName="rootText3" presStyleLbl="asst1" presStyleIdx="0" presStyleCnt="2" custScaleX="242600">
        <dgm:presLayoutVars>
          <dgm:chPref val="3"/>
        </dgm:presLayoutVars>
      </dgm:prSet>
      <dgm:spPr/>
    </dgm:pt>
    <dgm:pt modelId="{BD324C41-41DD-4D4F-AC78-6BF46C8DA729}" type="pres">
      <dgm:prSet presAssocID="{132BFEC9-AEFB-4CB6-B7F1-89BDFDDF6F21}" presName="rootConnector3" presStyleLbl="asst1" presStyleIdx="0" presStyleCnt="2"/>
      <dgm:spPr/>
    </dgm:pt>
    <dgm:pt modelId="{86056202-DD21-4AED-909C-FC5CF196E2BD}" type="pres">
      <dgm:prSet presAssocID="{132BFEC9-AEFB-4CB6-B7F1-89BDFDDF6F21}" presName="hierChild6" presStyleCnt="0"/>
      <dgm:spPr/>
    </dgm:pt>
    <dgm:pt modelId="{A800AC14-0043-4504-931C-41E3EC2A9E2C}" type="pres">
      <dgm:prSet presAssocID="{1119DE4D-11D2-4635-8506-088944A75C13}" presName="Name37" presStyleLbl="parChTrans1D3" presStyleIdx="0" presStyleCnt="10"/>
      <dgm:spPr/>
    </dgm:pt>
    <dgm:pt modelId="{D13CC46A-8577-4326-B142-8281DB13A413}" type="pres">
      <dgm:prSet presAssocID="{263F4B65-CAAC-4340-80E5-4CAA0076B90F}" presName="hierRoot2" presStyleCnt="0">
        <dgm:presLayoutVars>
          <dgm:hierBranch val="init"/>
        </dgm:presLayoutVars>
      </dgm:prSet>
      <dgm:spPr/>
    </dgm:pt>
    <dgm:pt modelId="{8999C1CF-ADFA-4575-8821-B9960B5D6FC2}" type="pres">
      <dgm:prSet presAssocID="{263F4B65-CAAC-4340-80E5-4CAA0076B90F}" presName="rootComposite" presStyleCnt="0"/>
      <dgm:spPr/>
    </dgm:pt>
    <dgm:pt modelId="{9187BDA2-E2AB-4EA8-9709-47B6DBEA948A}" type="pres">
      <dgm:prSet presAssocID="{263F4B65-CAAC-4340-80E5-4CAA0076B90F}" presName="rootText" presStyleLbl="node3" presStyleIdx="0" presStyleCnt="10" custScaleX="147113" custScaleY="61652">
        <dgm:presLayoutVars>
          <dgm:chPref val="3"/>
        </dgm:presLayoutVars>
      </dgm:prSet>
      <dgm:spPr/>
    </dgm:pt>
    <dgm:pt modelId="{D181FAFA-9A01-4C2B-9825-5C9D572B4186}" type="pres">
      <dgm:prSet presAssocID="{263F4B65-CAAC-4340-80E5-4CAA0076B90F}" presName="rootConnector" presStyleLbl="node3" presStyleIdx="0" presStyleCnt="10"/>
      <dgm:spPr/>
    </dgm:pt>
    <dgm:pt modelId="{A12234EF-5881-4312-BC28-992CB5E2A6A5}" type="pres">
      <dgm:prSet presAssocID="{263F4B65-CAAC-4340-80E5-4CAA0076B90F}" presName="hierChild4" presStyleCnt="0"/>
      <dgm:spPr/>
    </dgm:pt>
    <dgm:pt modelId="{5B3586C3-4BE5-4BCD-8391-018D5C9A577A}" type="pres">
      <dgm:prSet presAssocID="{263F4B65-CAAC-4340-80E5-4CAA0076B90F}" presName="hierChild5" presStyleCnt="0"/>
      <dgm:spPr/>
    </dgm:pt>
    <dgm:pt modelId="{5F33064D-ED69-4ABB-A1AD-EECEA61308EE}" type="pres">
      <dgm:prSet presAssocID="{6B7B7267-F6AF-4A7C-A9E4-06B0378A09BD}" presName="Name37" presStyleLbl="parChTrans1D3" presStyleIdx="1" presStyleCnt="10"/>
      <dgm:spPr/>
    </dgm:pt>
    <dgm:pt modelId="{EF3BBC68-7F5A-4E6A-B34F-362F732745EC}" type="pres">
      <dgm:prSet presAssocID="{ED8341CB-483A-48F7-ADA1-1BAA4B03D859}" presName="hierRoot2" presStyleCnt="0">
        <dgm:presLayoutVars>
          <dgm:hierBranch val="init"/>
        </dgm:presLayoutVars>
      </dgm:prSet>
      <dgm:spPr/>
    </dgm:pt>
    <dgm:pt modelId="{500672A4-386D-4179-85AA-B9C38894B174}" type="pres">
      <dgm:prSet presAssocID="{ED8341CB-483A-48F7-ADA1-1BAA4B03D859}" presName="rootComposite" presStyleCnt="0"/>
      <dgm:spPr/>
    </dgm:pt>
    <dgm:pt modelId="{F5B931F9-57F5-45C8-B2AE-03AFC53F807B}" type="pres">
      <dgm:prSet presAssocID="{ED8341CB-483A-48F7-ADA1-1BAA4B03D859}" presName="rootText" presStyleLbl="node3" presStyleIdx="1" presStyleCnt="10" custScaleX="151869" custScaleY="57508" custLinFactNeighborX="-1974" custLinFactNeighborY="-21715">
        <dgm:presLayoutVars>
          <dgm:chPref val="3"/>
        </dgm:presLayoutVars>
      </dgm:prSet>
      <dgm:spPr/>
    </dgm:pt>
    <dgm:pt modelId="{A8BD934D-230C-4081-96AE-4CA18FBDD84A}" type="pres">
      <dgm:prSet presAssocID="{ED8341CB-483A-48F7-ADA1-1BAA4B03D859}" presName="rootConnector" presStyleLbl="node3" presStyleIdx="1" presStyleCnt="10"/>
      <dgm:spPr/>
    </dgm:pt>
    <dgm:pt modelId="{98D56506-01E3-4F5D-9298-7D7DD7D16C70}" type="pres">
      <dgm:prSet presAssocID="{ED8341CB-483A-48F7-ADA1-1BAA4B03D859}" presName="hierChild4" presStyleCnt="0"/>
      <dgm:spPr/>
    </dgm:pt>
    <dgm:pt modelId="{53E32213-3900-4671-90A7-6543CD8BDDA6}" type="pres">
      <dgm:prSet presAssocID="{ED8341CB-483A-48F7-ADA1-1BAA4B03D859}" presName="hierChild5" presStyleCnt="0"/>
      <dgm:spPr/>
    </dgm:pt>
    <dgm:pt modelId="{5789DD41-0D94-44A7-BDC7-5CE37F75CC58}" type="pres">
      <dgm:prSet presAssocID="{51C39BD3-5BED-4147-B729-F3472FF6506D}" presName="Name37" presStyleLbl="parChTrans1D3" presStyleIdx="2" presStyleCnt="10"/>
      <dgm:spPr/>
    </dgm:pt>
    <dgm:pt modelId="{24AC0D62-A160-4932-A45F-05D50123CB3E}" type="pres">
      <dgm:prSet presAssocID="{C6DB9336-70D4-4423-A625-B324765F52C1}" presName="hierRoot2" presStyleCnt="0">
        <dgm:presLayoutVars>
          <dgm:hierBranch val="init"/>
        </dgm:presLayoutVars>
      </dgm:prSet>
      <dgm:spPr/>
    </dgm:pt>
    <dgm:pt modelId="{29B7094A-75AD-4770-B0D0-1FEFE8085295}" type="pres">
      <dgm:prSet presAssocID="{C6DB9336-70D4-4423-A625-B324765F52C1}" presName="rootComposite" presStyleCnt="0"/>
      <dgm:spPr/>
    </dgm:pt>
    <dgm:pt modelId="{8A7ACAA7-9F34-4BE6-BEFA-FF5AE7920A3E}" type="pres">
      <dgm:prSet presAssocID="{C6DB9336-70D4-4423-A625-B324765F52C1}" presName="rootText" presStyleLbl="node3" presStyleIdx="2" presStyleCnt="10" custScaleX="154136" custScaleY="56021" custLinFactNeighborX="-1974" custLinFactNeighborY="-47378">
        <dgm:presLayoutVars>
          <dgm:chPref val="3"/>
        </dgm:presLayoutVars>
      </dgm:prSet>
      <dgm:spPr/>
    </dgm:pt>
    <dgm:pt modelId="{47181729-7517-428D-83BE-5CDDA85C4AE2}" type="pres">
      <dgm:prSet presAssocID="{C6DB9336-70D4-4423-A625-B324765F52C1}" presName="rootConnector" presStyleLbl="node3" presStyleIdx="2" presStyleCnt="10"/>
      <dgm:spPr/>
    </dgm:pt>
    <dgm:pt modelId="{3A614997-ED0A-497F-9B58-C5DD9552297A}" type="pres">
      <dgm:prSet presAssocID="{C6DB9336-70D4-4423-A625-B324765F52C1}" presName="hierChild4" presStyleCnt="0"/>
      <dgm:spPr/>
    </dgm:pt>
    <dgm:pt modelId="{E37A5D45-44B1-43B8-BE03-625B19CFCF1E}" type="pres">
      <dgm:prSet presAssocID="{C6DB9336-70D4-4423-A625-B324765F52C1}" presName="hierChild5" presStyleCnt="0"/>
      <dgm:spPr/>
    </dgm:pt>
    <dgm:pt modelId="{E8FE04DD-22D8-4BE5-A27E-68D3993F77D2}" type="pres">
      <dgm:prSet presAssocID="{B6568122-8028-4C3B-9AC6-5EFBEA172B8B}" presName="Name37" presStyleLbl="parChTrans1D3" presStyleIdx="3" presStyleCnt="10"/>
      <dgm:spPr/>
    </dgm:pt>
    <dgm:pt modelId="{16C545C2-B9C8-4094-AF4F-F1EBB282794B}" type="pres">
      <dgm:prSet presAssocID="{778328F2-B350-4C4F-B7DD-02DDC07D5BA0}" presName="hierRoot2" presStyleCnt="0">
        <dgm:presLayoutVars>
          <dgm:hierBranch val="init"/>
        </dgm:presLayoutVars>
      </dgm:prSet>
      <dgm:spPr/>
    </dgm:pt>
    <dgm:pt modelId="{83B442FB-5097-4BF2-B2A6-6EF433A25C8A}" type="pres">
      <dgm:prSet presAssocID="{778328F2-B350-4C4F-B7DD-02DDC07D5BA0}" presName="rootComposite" presStyleCnt="0"/>
      <dgm:spPr/>
    </dgm:pt>
    <dgm:pt modelId="{ADAFE06B-444D-4D8C-8A00-88179C7B778F}" type="pres">
      <dgm:prSet presAssocID="{778328F2-B350-4C4F-B7DD-02DDC07D5BA0}" presName="rootText" presStyleLbl="node3" presStyleIdx="3" presStyleCnt="10" custScaleX="150452" custScaleY="52728" custLinFactNeighborX="841" custLinFactNeighborY="-73889">
        <dgm:presLayoutVars>
          <dgm:chPref val="3"/>
        </dgm:presLayoutVars>
      </dgm:prSet>
      <dgm:spPr/>
    </dgm:pt>
    <dgm:pt modelId="{1966CEE1-53DE-4324-BCED-9B37B256F663}" type="pres">
      <dgm:prSet presAssocID="{778328F2-B350-4C4F-B7DD-02DDC07D5BA0}" presName="rootConnector" presStyleLbl="node3" presStyleIdx="3" presStyleCnt="10"/>
      <dgm:spPr/>
    </dgm:pt>
    <dgm:pt modelId="{73D217B9-68BE-473E-9429-976C82631E4C}" type="pres">
      <dgm:prSet presAssocID="{778328F2-B350-4C4F-B7DD-02DDC07D5BA0}" presName="hierChild4" presStyleCnt="0"/>
      <dgm:spPr/>
    </dgm:pt>
    <dgm:pt modelId="{9B023610-938D-4845-BC2B-6161EE38AA79}" type="pres">
      <dgm:prSet presAssocID="{778328F2-B350-4C4F-B7DD-02DDC07D5BA0}" presName="hierChild5" presStyleCnt="0"/>
      <dgm:spPr/>
    </dgm:pt>
    <dgm:pt modelId="{8678657F-798A-4F45-AEB3-8AA80D6B4F9C}" type="pres">
      <dgm:prSet presAssocID="{36010E75-AD90-4F3C-9544-EB459B62C584}" presName="Name37" presStyleLbl="parChTrans1D3" presStyleIdx="4" presStyleCnt="10"/>
      <dgm:spPr/>
    </dgm:pt>
    <dgm:pt modelId="{1A285F11-7088-46EE-B003-1E967A349615}" type="pres">
      <dgm:prSet presAssocID="{3CEBA139-47F9-422C-A67F-7A5809F81B59}" presName="hierRoot2" presStyleCnt="0">
        <dgm:presLayoutVars>
          <dgm:hierBranch val="init"/>
        </dgm:presLayoutVars>
      </dgm:prSet>
      <dgm:spPr/>
    </dgm:pt>
    <dgm:pt modelId="{1654CC97-C5E4-44A5-A3C1-0E0A27317007}" type="pres">
      <dgm:prSet presAssocID="{3CEBA139-47F9-422C-A67F-7A5809F81B59}" presName="rootComposite" presStyleCnt="0"/>
      <dgm:spPr/>
    </dgm:pt>
    <dgm:pt modelId="{B12C0AED-7DE5-47D3-9548-E3DE304531AC}" type="pres">
      <dgm:prSet presAssocID="{3CEBA139-47F9-422C-A67F-7A5809F81B59}" presName="rootText" presStyleLbl="node3" presStyleIdx="4" presStyleCnt="10" custScaleX="149334" custScaleY="50142" custLinFactNeighborX="1974" custLinFactNeighborY="-93922">
        <dgm:presLayoutVars>
          <dgm:chPref val="3"/>
        </dgm:presLayoutVars>
      </dgm:prSet>
      <dgm:spPr/>
    </dgm:pt>
    <dgm:pt modelId="{1377E73D-7D70-4A4B-9B2D-C28F046AE1C8}" type="pres">
      <dgm:prSet presAssocID="{3CEBA139-47F9-422C-A67F-7A5809F81B59}" presName="rootConnector" presStyleLbl="node3" presStyleIdx="4" presStyleCnt="10"/>
      <dgm:spPr/>
    </dgm:pt>
    <dgm:pt modelId="{D8EEDF99-29EE-4A3E-BF05-17D799C8A214}" type="pres">
      <dgm:prSet presAssocID="{3CEBA139-47F9-422C-A67F-7A5809F81B59}" presName="hierChild4" presStyleCnt="0"/>
      <dgm:spPr/>
    </dgm:pt>
    <dgm:pt modelId="{8290B1BB-4BEA-4992-9818-56392932F7E8}" type="pres">
      <dgm:prSet presAssocID="{3CEBA139-47F9-422C-A67F-7A5809F81B59}" presName="hierChild5" presStyleCnt="0"/>
      <dgm:spPr/>
    </dgm:pt>
    <dgm:pt modelId="{25748EDA-FF1C-4F72-90ED-74A1786F4D9A}" type="pres">
      <dgm:prSet presAssocID="{E580105E-6509-4B94-A475-A80B64B0AF0E}" presName="Name37" presStyleLbl="parChTrans1D3" presStyleIdx="5" presStyleCnt="10"/>
      <dgm:spPr/>
    </dgm:pt>
    <dgm:pt modelId="{F675CFC6-02EF-481D-BCCD-395F8E1B2093}" type="pres">
      <dgm:prSet presAssocID="{14761730-2451-48EF-B074-0E5C3FAEBF81}" presName="hierRoot2" presStyleCnt="0">
        <dgm:presLayoutVars>
          <dgm:hierBranch val="init"/>
        </dgm:presLayoutVars>
      </dgm:prSet>
      <dgm:spPr/>
    </dgm:pt>
    <dgm:pt modelId="{410ED2DB-C745-4261-A89A-8F1008504D36}" type="pres">
      <dgm:prSet presAssocID="{14761730-2451-48EF-B074-0E5C3FAEBF81}" presName="rootComposite" presStyleCnt="0"/>
      <dgm:spPr/>
    </dgm:pt>
    <dgm:pt modelId="{8CE5CC66-4979-45F6-92ED-FBE380C63935}" type="pres">
      <dgm:prSet presAssocID="{14761730-2451-48EF-B074-0E5C3FAEBF81}" presName="rootText" presStyleLbl="node3" presStyleIdx="5" presStyleCnt="10" custScaleX="152634" custScaleY="55972" custLinFactY="-5644" custLinFactNeighborX="1974" custLinFactNeighborY="-100000">
        <dgm:presLayoutVars>
          <dgm:chPref val="3"/>
        </dgm:presLayoutVars>
      </dgm:prSet>
      <dgm:spPr/>
    </dgm:pt>
    <dgm:pt modelId="{BA1366AC-4B79-4EB4-8D93-6391EA32B048}" type="pres">
      <dgm:prSet presAssocID="{14761730-2451-48EF-B074-0E5C3FAEBF81}" presName="rootConnector" presStyleLbl="node3" presStyleIdx="5" presStyleCnt="10"/>
      <dgm:spPr/>
    </dgm:pt>
    <dgm:pt modelId="{2603B4C5-9155-4F8F-988E-7B49DC515FCE}" type="pres">
      <dgm:prSet presAssocID="{14761730-2451-48EF-B074-0E5C3FAEBF81}" presName="hierChild4" presStyleCnt="0"/>
      <dgm:spPr/>
    </dgm:pt>
    <dgm:pt modelId="{F5B5D619-E889-4EF4-B0FE-CC1E941A5C83}" type="pres">
      <dgm:prSet presAssocID="{14761730-2451-48EF-B074-0E5C3FAEBF81}" presName="hierChild5" presStyleCnt="0"/>
      <dgm:spPr/>
    </dgm:pt>
    <dgm:pt modelId="{45B951F4-6151-4F03-8076-B852A2B83266}" type="pres">
      <dgm:prSet presAssocID="{132BFEC9-AEFB-4CB6-B7F1-89BDFDDF6F21}" presName="hierChild7" presStyleCnt="0"/>
      <dgm:spPr/>
    </dgm:pt>
    <dgm:pt modelId="{30C54F96-62A6-464A-8C02-DC0962521934}" type="pres">
      <dgm:prSet presAssocID="{CA8C1DAB-80EE-4B4B-8D33-A7A8C081818B}" presName="Name111" presStyleLbl="parChTrans1D2" presStyleIdx="1" presStyleCnt="2"/>
      <dgm:spPr/>
    </dgm:pt>
    <dgm:pt modelId="{97F0520B-5A58-4D7E-907D-390A3608171B}" type="pres">
      <dgm:prSet presAssocID="{37681D10-0557-4D07-B10F-4D149C58433B}" presName="hierRoot3" presStyleCnt="0">
        <dgm:presLayoutVars>
          <dgm:hierBranch val="init"/>
        </dgm:presLayoutVars>
      </dgm:prSet>
      <dgm:spPr/>
    </dgm:pt>
    <dgm:pt modelId="{674251C0-B832-4732-BF1B-7C7D09903592}" type="pres">
      <dgm:prSet presAssocID="{37681D10-0557-4D07-B10F-4D149C58433B}" presName="rootComposite3" presStyleCnt="0"/>
      <dgm:spPr/>
    </dgm:pt>
    <dgm:pt modelId="{8E8C1286-123C-4436-A505-7CB9EC804301}" type="pres">
      <dgm:prSet presAssocID="{37681D10-0557-4D07-B10F-4D149C58433B}" presName="rootText3" presStyleLbl="asst1" presStyleIdx="1" presStyleCnt="2" custScaleX="242600" custLinFactNeighborX="38037">
        <dgm:presLayoutVars>
          <dgm:chPref val="3"/>
        </dgm:presLayoutVars>
      </dgm:prSet>
      <dgm:spPr/>
    </dgm:pt>
    <dgm:pt modelId="{A666D3A8-6F30-4CD9-BC19-D1A29F201B3E}" type="pres">
      <dgm:prSet presAssocID="{37681D10-0557-4D07-B10F-4D149C58433B}" presName="rootConnector3" presStyleLbl="asst1" presStyleIdx="1" presStyleCnt="2"/>
      <dgm:spPr/>
    </dgm:pt>
    <dgm:pt modelId="{5BBCFB82-8199-4DD6-9CBE-F5C9F9310C60}" type="pres">
      <dgm:prSet presAssocID="{37681D10-0557-4D07-B10F-4D149C58433B}" presName="hierChild6" presStyleCnt="0"/>
      <dgm:spPr/>
    </dgm:pt>
    <dgm:pt modelId="{53E9FC43-EE7D-4435-AB4C-D7EE79552EB8}" type="pres">
      <dgm:prSet presAssocID="{53CCBAF4-49CD-4102-9A5E-F43AECCEF5D6}" presName="Name37" presStyleLbl="parChTrans1D3" presStyleIdx="6" presStyleCnt="10"/>
      <dgm:spPr/>
    </dgm:pt>
    <dgm:pt modelId="{696BB75D-C3AC-4BFC-AB7E-C49901BD8A0A}" type="pres">
      <dgm:prSet presAssocID="{58D02767-050A-42C0-803F-A6077C91A372}" presName="hierRoot2" presStyleCnt="0">
        <dgm:presLayoutVars>
          <dgm:hierBranch val="init"/>
        </dgm:presLayoutVars>
      </dgm:prSet>
      <dgm:spPr/>
    </dgm:pt>
    <dgm:pt modelId="{1D176531-D242-40CF-B3CC-DB6C3DF0C052}" type="pres">
      <dgm:prSet presAssocID="{58D02767-050A-42C0-803F-A6077C91A372}" presName="rootComposite" presStyleCnt="0"/>
      <dgm:spPr/>
    </dgm:pt>
    <dgm:pt modelId="{51748B87-6E40-46CC-9DF4-1EA5B3C116BE}" type="pres">
      <dgm:prSet presAssocID="{58D02767-050A-42C0-803F-A6077C91A372}" presName="rootText" presStyleLbl="node3" presStyleIdx="6" presStyleCnt="10" custScaleX="218413" custScaleY="71130" custLinFactNeighborX="38037">
        <dgm:presLayoutVars>
          <dgm:chPref val="3"/>
        </dgm:presLayoutVars>
      </dgm:prSet>
      <dgm:spPr/>
    </dgm:pt>
    <dgm:pt modelId="{A62357BC-8196-498A-8E40-7654DFF527BC}" type="pres">
      <dgm:prSet presAssocID="{58D02767-050A-42C0-803F-A6077C91A372}" presName="rootConnector" presStyleLbl="node3" presStyleIdx="6" presStyleCnt="10"/>
      <dgm:spPr/>
    </dgm:pt>
    <dgm:pt modelId="{3DB0F97D-AA54-4773-8384-6C01ACE4C68E}" type="pres">
      <dgm:prSet presAssocID="{58D02767-050A-42C0-803F-A6077C91A372}" presName="hierChild4" presStyleCnt="0"/>
      <dgm:spPr/>
    </dgm:pt>
    <dgm:pt modelId="{B5B1A72C-75B5-4397-A02A-770634423E5B}" type="pres">
      <dgm:prSet presAssocID="{58D02767-050A-42C0-803F-A6077C91A372}" presName="hierChild5" presStyleCnt="0"/>
      <dgm:spPr/>
    </dgm:pt>
    <dgm:pt modelId="{17AB5BF6-CD2D-47A7-A794-21D0401F6906}" type="pres">
      <dgm:prSet presAssocID="{A737B2DE-3290-476E-88FD-B5EB2E00C59B}" presName="Name37" presStyleLbl="parChTrans1D3" presStyleIdx="7" presStyleCnt="10"/>
      <dgm:spPr/>
    </dgm:pt>
    <dgm:pt modelId="{AC34268F-F9B4-4401-A2BA-00E3DE54084A}" type="pres">
      <dgm:prSet presAssocID="{B8D756B7-BB9D-4C44-BD50-F55FD6576626}" presName="hierRoot2" presStyleCnt="0">
        <dgm:presLayoutVars>
          <dgm:hierBranch val="init"/>
        </dgm:presLayoutVars>
      </dgm:prSet>
      <dgm:spPr/>
    </dgm:pt>
    <dgm:pt modelId="{FE2DF607-9F70-4A47-812B-96B4D973B5B4}" type="pres">
      <dgm:prSet presAssocID="{B8D756B7-BB9D-4C44-BD50-F55FD6576626}" presName="rootComposite" presStyleCnt="0"/>
      <dgm:spPr/>
    </dgm:pt>
    <dgm:pt modelId="{FBAD2F52-1CC3-4520-BAEA-6C052EBB6502}" type="pres">
      <dgm:prSet presAssocID="{B8D756B7-BB9D-4C44-BD50-F55FD6576626}" presName="rootText" presStyleLbl="node3" presStyleIdx="7" presStyleCnt="10" custScaleX="218413" custScaleY="71130" custLinFactNeighborX="38037">
        <dgm:presLayoutVars>
          <dgm:chPref val="3"/>
        </dgm:presLayoutVars>
      </dgm:prSet>
      <dgm:spPr/>
    </dgm:pt>
    <dgm:pt modelId="{CBA9773B-C875-4DFA-BD51-C0D60D74F95B}" type="pres">
      <dgm:prSet presAssocID="{B8D756B7-BB9D-4C44-BD50-F55FD6576626}" presName="rootConnector" presStyleLbl="node3" presStyleIdx="7" presStyleCnt="10"/>
      <dgm:spPr/>
    </dgm:pt>
    <dgm:pt modelId="{02C4F84F-E319-4C9D-8208-356A3FB1B3CA}" type="pres">
      <dgm:prSet presAssocID="{B8D756B7-BB9D-4C44-BD50-F55FD6576626}" presName="hierChild4" presStyleCnt="0"/>
      <dgm:spPr/>
    </dgm:pt>
    <dgm:pt modelId="{F2D0616D-50E3-429F-AB02-C8329D060D72}" type="pres">
      <dgm:prSet presAssocID="{B8D756B7-BB9D-4C44-BD50-F55FD6576626}" presName="hierChild5" presStyleCnt="0"/>
      <dgm:spPr/>
    </dgm:pt>
    <dgm:pt modelId="{75B669FA-4E82-4BB2-B373-0DC6BE8522CA}" type="pres">
      <dgm:prSet presAssocID="{7CB7362A-8D19-4939-8435-A73ECCAEACAC}" presName="Name37" presStyleLbl="parChTrans1D3" presStyleIdx="8" presStyleCnt="10"/>
      <dgm:spPr/>
    </dgm:pt>
    <dgm:pt modelId="{13EECCEB-EB63-4D1D-872B-5A29E09664FC}" type="pres">
      <dgm:prSet presAssocID="{3DCF1CFC-4546-4B4E-AC00-25746D4D40C0}" presName="hierRoot2" presStyleCnt="0">
        <dgm:presLayoutVars>
          <dgm:hierBranch val="init"/>
        </dgm:presLayoutVars>
      </dgm:prSet>
      <dgm:spPr/>
    </dgm:pt>
    <dgm:pt modelId="{25E5ABFB-4C89-4DEA-A336-5B2B44C6A8A7}" type="pres">
      <dgm:prSet presAssocID="{3DCF1CFC-4546-4B4E-AC00-25746D4D40C0}" presName="rootComposite" presStyleCnt="0"/>
      <dgm:spPr/>
    </dgm:pt>
    <dgm:pt modelId="{945D6549-C7D7-4741-A532-75CE499A8C13}" type="pres">
      <dgm:prSet presAssocID="{3DCF1CFC-4546-4B4E-AC00-25746D4D40C0}" presName="rootText" presStyleLbl="node3" presStyleIdx="8" presStyleCnt="10" custScaleX="218413" custScaleY="71130" custLinFactNeighborX="38037">
        <dgm:presLayoutVars>
          <dgm:chPref val="3"/>
        </dgm:presLayoutVars>
      </dgm:prSet>
      <dgm:spPr/>
    </dgm:pt>
    <dgm:pt modelId="{A76EF0B3-173B-4A37-AAE1-21E7954B74AC}" type="pres">
      <dgm:prSet presAssocID="{3DCF1CFC-4546-4B4E-AC00-25746D4D40C0}" presName="rootConnector" presStyleLbl="node3" presStyleIdx="8" presStyleCnt="10"/>
      <dgm:spPr/>
    </dgm:pt>
    <dgm:pt modelId="{3EA2E2A0-33BA-4F20-BEEB-F65C73DC3250}" type="pres">
      <dgm:prSet presAssocID="{3DCF1CFC-4546-4B4E-AC00-25746D4D40C0}" presName="hierChild4" presStyleCnt="0"/>
      <dgm:spPr/>
    </dgm:pt>
    <dgm:pt modelId="{FCEA4821-73F3-49C1-AA70-4F798C4092E2}" type="pres">
      <dgm:prSet presAssocID="{3DCF1CFC-4546-4B4E-AC00-25746D4D40C0}" presName="hierChild5" presStyleCnt="0"/>
      <dgm:spPr/>
    </dgm:pt>
    <dgm:pt modelId="{35113BD5-AAB8-4517-BF07-6FEB9BC38EB1}" type="pres">
      <dgm:prSet presAssocID="{CDB1F626-73E9-4506-9B33-56186BDACE0F}" presName="Name37" presStyleLbl="parChTrans1D3" presStyleIdx="9" presStyleCnt="10"/>
      <dgm:spPr/>
    </dgm:pt>
    <dgm:pt modelId="{8AE39200-5E69-4E8E-8BC5-D13583F13D55}" type="pres">
      <dgm:prSet presAssocID="{4173289C-BF2A-4037-A154-36E846682995}" presName="hierRoot2" presStyleCnt="0">
        <dgm:presLayoutVars>
          <dgm:hierBranch val="init"/>
        </dgm:presLayoutVars>
      </dgm:prSet>
      <dgm:spPr/>
    </dgm:pt>
    <dgm:pt modelId="{AE1A0C6A-3A16-47B7-92FE-930CD5C26C56}" type="pres">
      <dgm:prSet presAssocID="{4173289C-BF2A-4037-A154-36E846682995}" presName="rootComposite" presStyleCnt="0"/>
      <dgm:spPr/>
    </dgm:pt>
    <dgm:pt modelId="{A9366430-4815-44E6-8B66-BE1E0FF4B344}" type="pres">
      <dgm:prSet presAssocID="{4173289C-BF2A-4037-A154-36E846682995}" presName="rootText" presStyleLbl="node3" presStyleIdx="9" presStyleCnt="10" custScaleX="218413" custScaleY="71130" custLinFactNeighborX="38037">
        <dgm:presLayoutVars>
          <dgm:chPref val="3"/>
        </dgm:presLayoutVars>
      </dgm:prSet>
      <dgm:spPr/>
    </dgm:pt>
    <dgm:pt modelId="{76F1027E-F078-4D99-92F0-2E364F505350}" type="pres">
      <dgm:prSet presAssocID="{4173289C-BF2A-4037-A154-36E846682995}" presName="rootConnector" presStyleLbl="node3" presStyleIdx="9" presStyleCnt="10"/>
      <dgm:spPr/>
    </dgm:pt>
    <dgm:pt modelId="{DE29BBCF-C346-4FD3-8FCA-1168655F060D}" type="pres">
      <dgm:prSet presAssocID="{4173289C-BF2A-4037-A154-36E846682995}" presName="hierChild4" presStyleCnt="0"/>
      <dgm:spPr/>
    </dgm:pt>
    <dgm:pt modelId="{935F3A81-811B-4D01-861E-AE0611D3701C}" type="pres">
      <dgm:prSet presAssocID="{4173289C-BF2A-4037-A154-36E846682995}" presName="hierChild5" presStyleCnt="0"/>
      <dgm:spPr/>
    </dgm:pt>
    <dgm:pt modelId="{1D63DBE9-B8F8-4109-B906-7980074D26F6}" type="pres">
      <dgm:prSet presAssocID="{37681D10-0557-4D07-B10F-4D149C58433B}" presName="hierChild7" presStyleCnt="0"/>
      <dgm:spPr/>
    </dgm:pt>
  </dgm:ptLst>
  <dgm:cxnLst>
    <dgm:cxn modelId="{3C0DDD03-F0C0-43EE-981A-67205CC16EE9}" type="presOf" srcId="{CA8C1DAB-80EE-4B4B-8D33-A7A8C081818B}" destId="{30C54F96-62A6-464A-8C02-DC0962521934}" srcOrd="0" destOrd="0" presId="urn:microsoft.com/office/officeart/2005/8/layout/orgChart1"/>
    <dgm:cxn modelId="{7DAFD907-BC30-4B69-B25F-53809C4D56E5}" type="presOf" srcId="{132BFEC9-AEFB-4CB6-B7F1-89BDFDDF6F21}" destId="{C968E9C4-2560-4217-A15C-D6432AA3BAD4}" srcOrd="0" destOrd="0" presId="urn:microsoft.com/office/officeart/2005/8/layout/orgChart1"/>
    <dgm:cxn modelId="{61F8DC07-CF04-4B8C-BA68-76F5D1FD3238}" srcId="{132BFEC9-AEFB-4CB6-B7F1-89BDFDDF6F21}" destId="{3CEBA139-47F9-422C-A67F-7A5809F81B59}" srcOrd="4" destOrd="0" parTransId="{36010E75-AD90-4F3C-9544-EB459B62C584}" sibTransId="{DEBA423A-573D-43C5-86BC-3EB002002C90}"/>
    <dgm:cxn modelId="{825E610D-E36F-43A7-8BD1-4E38F41036E0}" type="presOf" srcId="{ED8341CB-483A-48F7-ADA1-1BAA4B03D859}" destId="{A8BD934D-230C-4081-96AE-4CA18FBDD84A}" srcOrd="1" destOrd="0" presId="urn:microsoft.com/office/officeart/2005/8/layout/orgChart1"/>
    <dgm:cxn modelId="{9D1E2820-D4E3-447D-98F3-735A87E4824A}" srcId="{132BFEC9-AEFB-4CB6-B7F1-89BDFDDF6F21}" destId="{14761730-2451-48EF-B074-0E5C3FAEBF81}" srcOrd="5" destOrd="0" parTransId="{E580105E-6509-4B94-A475-A80B64B0AF0E}" sibTransId="{C90AA266-9F50-4194-B590-0CD8F1F7FB79}"/>
    <dgm:cxn modelId="{BED8B428-B3F2-4F50-98EE-8236233F0AA8}" srcId="{132BFEC9-AEFB-4CB6-B7F1-89BDFDDF6F21}" destId="{778328F2-B350-4C4F-B7DD-02DDC07D5BA0}" srcOrd="3" destOrd="0" parTransId="{B6568122-8028-4C3B-9AC6-5EFBEA172B8B}" sibTransId="{DBFFFCB0-4B91-4E4F-8DEB-B316AFACBDAE}"/>
    <dgm:cxn modelId="{1C38BB29-C9F1-4FF9-B0C2-9E4F5D646B67}" type="presOf" srcId="{58D02767-050A-42C0-803F-A6077C91A372}" destId="{A62357BC-8196-498A-8E40-7654DFF527BC}" srcOrd="1" destOrd="0" presId="urn:microsoft.com/office/officeart/2005/8/layout/orgChart1"/>
    <dgm:cxn modelId="{EA38022C-33FE-4B0A-89D2-4A7095CF3281}" srcId="{132BFEC9-AEFB-4CB6-B7F1-89BDFDDF6F21}" destId="{263F4B65-CAAC-4340-80E5-4CAA0076B90F}" srcOrd="0" destOrd="0" parTransId="{1119DE4D-11D2-4635-8506-088944A75C13}" sibTransId="{5C7E8A7D-23CE-4544-8A3A-E3CC6FFE7807}"/>
    <dgm:cxn modelId="{A92F3034-1BB9-4EF1-A3DF-E10C75825336}" type="presOf" srcId="{3DCF1CFC-4546-4B4E-AC00-25746D4D40C0}" destId="{945D6549-C7D7-4741-A532-75CE499A8C13}" srcOrd="0" destOrd="0" presId="urn:microsoft.com/office/officeart/2005/8/layout/orgChart1"/>
    <dgm:cxn modelId="{F09E2A36-A8F1-4657-AE84-2635EEAABB64}" type="presOf" srcId="{778328F2-B350-4C4F-B7DD-02DDC07D5BA0}" destId="{ADAFE06B-444D-4D8C-8A00-88179C7B778F}" srcOrd="0" destOrd="0" presId="urn:microsoft.com/office/officeart/2005/8/layout/orgChart1"/>
    <dgm:cxn modelId="{1F9F0D3C-F8B9-4E52-84E3-C6B09B1F7943}" srcId="{37681D10-0557-4D07-B10F-4D149C58433B}" destId="{3DCF1CFC-4546-4B4E-AC00-25746D4D40C0}" srcOrd="2" destOrd="0" parTransId="{7CB7362A-8D19-4939-8435-A73ECCAEACAC}" sibTransId="{7D2C3629-75F3-4C40-B0A7-3AC26B04C706}"/>
    <dgm:cxn modelId="{B863CC3F-5C37-4E4E-80F0-C92DEA6C0DC3}" type="presOf" srcId="{3CEBA139-47F9-422C-A67F-7A5809F81B59}" destId="{1377E73D-7D70-4A4B-9B2D-C28F046AE1C8}" srcOrd="1" destOrd="0" presId="urn:microsoft.com/office/officeart/2005/8/layout/orgChart1"/>
    <dgm:cxn modelId="{E0F04C40-6B3F-41FF-9B71-69A8E90F89B4}" type="presOf" srcId="{C6DB9336-70D4-4423-A625-B324765F52C1}" destId="{47181729-7517-428D-83BE-5CDDA85C4AE2}" srcOrd="1" destOrd="0" presId="urn:microsoft.com/office/officeart/2005/8/layout/orgChart1"/>
    <dgm:cxn modelId="{42809D41-26EF-4784-A33F-B35D2B303417}" srcId="{29C46BD7-CC1D-41A8-8EA0-0F83BF7348B1}" destId="{132BFEC9-AEFB-4CB6-B7F1-89BDFDDF6F21}" srcOrd="0" destOrd="0" parTransId="{91781571-0EFE-4A1C-A67E-A91088A4E7DC}" sibTransId="{EA4A9110-3537-4FCD-8DBE-A70389D01952}"/>
    <dgm:cxn modelId="{BC696863-E3AA-46E9-98C6-E99405426358}" type="presOf" srcId="{B6568122-8028-4C3B-9AC6-5EFBEA172B8B}" destId="{E8FE04DD-22D8-4BE5-A27E-68D3993F77D2}" srcOrd="0" destOrd="0" presId="urn:microsoft.com/office/officeart/2005/8/layout/orgChart1"/>
    <dgm:cxn modelId="{D7626B46-68A0-44C5-B760-1CF1DF50954C}" type="presOf" srcId="{58D02767-050A-42C0-803F-A6077C91A372}" destId="{51748B87-6E40-46CC-9DF4-1EA5B3C116BE}" srcOrd="0" destOrd="0" presId="urn:microsoft.com/office/officeart/2005/8/layout/orgChart1"/>
    <dgm:cxn modelId="{9C504D66-91EE-4FE5-9B70-833DBB5E49BC}" type="presOf" srcId="{51C39BD3-5BED-4147-B729-F3472FF6506D}" destId="{5789DD41-0D94-44A7-BDC7-5CE37F75CC58}" srcOrd="0" destOrd="0" presId="urn:microsoft.com/office/officeart/2005/8/layout/orgChart1"/>
    <dgm:cxn modelId="{C7CB3D69-2DC8-4064-99EA-7902EB208E28}" type="presOf" srcId="{29C46BD7-CC1D-41A8-8EA0-0F83BF7348B1}" destId="{7278EC50-EDC2-4388-AF87-B7C95A8ECDB1}" srcOrd="0" destOrd="0" presId="urn:microsoft.com/office/officeart/2005/8/layout/orgChart1"/>
    <dgm:cxn modelId="{DB4E6D4B-88D1-41AC-9D8D-ACDE6C85D3D9}" type="presOf" srcId="{B8D756B7-BB9D-4C44-BD50-F55FD6576626}" destId="{CBA9773B-C875-4DFA-BD51-C0D60D74F95B}" srcOrd="1" destOrd="0" presId="urn:microsoft.com/office/officeart/2005/8/layout/orgChart1"/>
    <dgm:cxn modelId="{D3AAF94B-70A5-44E9-8035-4472711DFEC2}" type="presOf" srcId="{C6DB9336-70D4-4423-A625-B324765F52C1}" destId="{8A7ACAA7-9F34-4BE6-BEFA-FF5AE7920A3E}" srcOrd="0" destOrd="0" presId="urn:microsoft.com/office/officeart/2005/8/layout/orgChart1"/>
    <dgm:cxn modelId="{A244186D-3A56-44B0-BA08-E54A9BA48A2A}" srcId="{37681D10-0557-4D07-B10F-4D149C58433B}" destId="{58D02767-050A-42C0-803F-A6077C91A372}" srcOrd="0" destOrd="0" parTransId="{53CCBAF4-49CD-4102-9A5E-F43AECCEF5D6}" sibTransId="{6EF8FD67-EB69-4E39-B558-149908B7A1BC}"/>
    <dgm:cxn modelId="{3D05F950-2AF3-47E5-80D5-48AD207FA4D0}" type="presOf" srcId="{1119DE4D-11D2-4635-8506-088944A75C13}" destId="{A800AC14-0043-4504-931C-41E3EC2A9E2C}" srcOrd="0" destOrd="0" presId="urn:microsoft.com/office/officeart/2005/8/layout/orgChart1"/>
    <dgm:cxn modelId="{6C4C6071-3155-4ADC-BDD0-A3EED21305C6}" type="presOf" srcId="{29C46BD7-CC1D-41A8-8EA0-0F83BF7348B1}" destId="{1DF5FF1B-75BD-479B-95EC-3E9A53A473B7}" srcOrd="1" destOrd="0" presId="urn:microsoft.com/office/officeart/2005/8/layout/orgChart1"/>
    <dgm:cxn modelId="{EABF4F53-B479-4804-956E-3EFDEB6607C5}" srcId="{37681D10-0557-4D07-B10F-4D149C58433B}" destId="{4173289C-BF2A-4037-A154-36E846682995}" srcOrd="3" destOrd="0" parTransId="{CDB1F626-73E9-4506-9B33-56186BDACE0F}" sibTransId="{74873F3A-E179-43FC-A3D6-0F80A23F784E}"/>
    <dgm:cxn modelId="{81757255-5497-4875-8913-2CBA92923617}" type="presOf" srcId="{A737B2DE-3290-476E-88FD-B5EB2E00C59B}" destId="{17AB5BF6-CD2D-47A7-A794-21D0401F6906}" srcOrd="0" destOrd="0" presId="urn:microsoft.com/office/officeart/2005/8/layout/orgChart1"/>
    <dgm:cxn modelId="{A97CC677-9937-4B99-8884-03A556C39DFF}" srcId="{37681D10-0557-4D07-B10F-4D149C58433B}" destId="{B8D756B7-BB9D-4C44-BD50-F55FD6576626}" srcOrd="1" destOrd="0" parTransId="{A737B2DE-3290-476E-88FD-B5EB2E00C59B}" sibTransId="{0AC69451-87A1-49CD-8B33-612E6423B710}"/>
    <dgm:cxn modelId="{8A15B879-493C-4882-9266-00C3E6B928DE}" type="presOf" srcId="{CDB1F626-73E9-4506-9B33-56186BDACE0F}" destId="{35113BD5-AAB8-4517-BF07-6FEB9BC38EB1}" srcOrd="0" destOrd="0" presId="urn:microsoft.com/office/officeart/2005/8/layout/orgChart1"/>
    <dgm:cxn modelId="{0A028080-F2B8-4174-B2BB-13FD05237B2F}" srcId="{29C46BD7-CC1D-41A8-8EA0-0F83BF7348B1}" destId="{37681D10-0557-4D07-B10F-4D149C58433B}" srcOrd="1" destOrd="0" parTransId="{CA8C1DAB-80EE-4B4B-8D33-A7A8C081818B}" sibTransId="{11A371FF-D5B0-4342-8ED1-C59CA902FE50}"/>
    <dgm:cxn modelId="{1C5F3688-79FA-4C8F-B040-80D1F775C191}" type="presOf" srcId="{778328F2-B350-4C4F-B7DD-02DDC07D5BA0}" destId="{1966CEE1-53DE-4324-BCED-9B37B256F663}" srcOrd="1" destOrd="0" presId="urn:microsoft.com/office/officeart/2005/8/layout/orgChart1"/>
    <dgm:cxn modelId="{95D3C38F-1352-400F-A6C3-C6EC4E4BBC87}" type="presOf" srcId="{3CEBA139-47F9-422C-A67F-7A5809F81B59}" destId="{B12C0AED-7DE5-47D3-9548-E3DE304531AC}" srcOrd="0" destOrd="0" presId="urn:microsoft.com/office/officeart/2005/8/layout/orgChart1"/>
    <dgm:cxn modelId="{D0EBBA92-2407-4F65-8057-9BF676F88D33}" type="presOf" srcId="{E580105E-6509-4B94-A475-A80B64B0AF0E}" destId="{25748EDA-FF1C-4F72-90ED-74A1786F4D9A}" srcOrd="0" destOrd="0" presId="urn:microsoft.com/office/officeart/2005/8/layout/orgChart1"/>
    <dgm:cxn modelId="{9EFDE292-7BBD-4968-BD36-1249789115DE}" type="presOf" srcId="{36010E75-AD90-4F3C-9544-EB459B62C584}" destId="{8678657F-798A-4F45-AEB3-8AA80D6B4F9C}" srcOrd="0" destOrd="0" presId="urn:microsoft.com/office/officeart/2005/8/layout/orgChart1"/>
    <dgm:cxn modelId="{1436C894-A80A-4777-BDBD-DE377EA77192}" type="presOf" srcId="{37681D10-0557-4D07-B10F-4D149C58433B}" destId="{8E8C1286-123C-4436-A505-7CB9EC804301}" srcOrd="0" destOrd="0" presId="urn:microsoft.com/office/officeart/2005/8/layout/orgChart1"/>
    <dgm:cxn modelId="{CE5FFD95-7C8F-4ABA-AC19-2435FE73514C}" type="presOf" srcId="{263F4B65-CAAC-4340-80E5-4CAA0076B90F}" destId="{9187BDA2-E2AB-4EA8-9709-47B6DBEA948A}" srcOrd="0" destOrd="0" presId="urn:microsoft.com/office/officeart/2005/8/layout/orgChart1"/>
    <dgm:cxn modelId="{F5533097-9C50-42EA-B131-00256865C4DF}" type="presOf" srcId="{7CB7362A-8D19-4939-8435-A73ECCAEACAC}" destId="{75B669FA-4E82-4BB2-B373-0DC6BE8522CA}" srcOrd="0" destOrd="0" presId="urn:microsoft.com/office/officeart/2005/8/layout/orgChart1"/>
    <dgm:cxn modelId="{19862CA2-F008-4470-83D4-96C485522EC5}" type="presOf" srcId="{B8D756B7-BB9D-4C44-BD50-F55FD6576626}" destId="{FBAD2F52-1CC3-4520-BAEA-6C052EBB6502}" srcOrd="0" destOrd="0" presId="urn:microsoft.com/office/officeart/2005/8/layout/orgChart1"/>
    <dgm:cxn modelId="{50B970A8-22C8-4E68-B05F-EC37147AAA5B}" type="presOf" srcId="{14761730-2451-48EF-B074-0E5C3FAEBF81}" destId="{BA1366AC-4B79-4EB4-8D93-6391EA32B048}" srcOrd="1" destOrd="0" presId="urn:microsoft.com/office/officeart/2005/8/layout/orgChart1"/>
    <dgm:cxn modelId="{02BE93AB-2C2B-43BD-86E7-789E62B3E651}" type="presOf" srcId="{14761730-2451-48EF-B074-0E5C3FAEBF81}" destId="{8CE5CC66-4979-45F6-92ED-FBE380C63935}" srcOrd="0" destOrd="0" presId="urn:microsoft.com/office/officeart/2005/8/layout/orgChart1"/>
    <dgm:cxn modelId="{2CA0F1AB-A58D-483A-9083-A44846BE78C1}" type="presOf" srcId="{A17B5D6C-C072-4335-97E1-8783861E24D5}" destId="{00E3DD3D-6BBA-42F2-ACCC-624255B61AB1}" srcOrd="0" destOrd="0" presId="urn:microsoft.com/office/officeart/2005/8/layout/orgChart1"/>
    <dgm:cxn modelId="{8738E8AD-94CC-4A29-867E-FDA4F5CE1AF0}" type="presOf" srcId="{4173289C-BF2A-4037-A154-36E846682995}" destId="{A9366430-4815-44E6-8B66-BE1E0FF4B344}" srcOrd="0" destOrd="0" presId="urn:microsoft.com/office/officeart/2005/8/layout/orgChart1"/>
    <dgm:cxn modelId="{87D33DB0-7280-4E68-93E0-6D11A6F2C494}" type="presOf" srcId="{6B7B7267-F6AF-4A7C-A9E4-06B0378A09BD}" destId="{5F33064D-ED69-4ABB-A1AD-EECEA61308EE}" srcOrd="0" destOrd="0" presId="urn:microsoft.com/office/officeart/2005/8/layout/orgChart1"/>
    <dgm:cxn modelId="{62E622B6-016C-4F33-8B76-52B6D90F7744}" type="presOf" srcId="{132BFEC9-AEFB-4CB6-B7F1-89BDFDDF6F21}" destId="{BD324C41-41DD-4D4F-AC78-6BF46C8DA729}" srcOrd="1" destOrd="0" presId="urn:microsoft.com/office/officeart/2005/8/layout/orgChart1"/>
    <dgm:cxn modelId="{D13DA8B7-6E67-47C4-B8E6-00D536843620}" type="presOf" srcId="{37681D10-0557-4D07-B10F-4D149C58433B}" destId="{A666D3A8-6F30-4CD9-BC19-D1A29F201B3E}" srcOrd="1" destOrd="0" presId="urn:microsoft.com/office/officeart/2005/8/layout/orgChart1"/>
    <dgm:cxn modelId="{B66128B8-09D5-4334-8548-1F6122049262}" type="presOf" srcId="{91781571-0EFE-4A1C-A67E-A91088A4E7DC}" destId="{4DE728D6-90B0-4E2A-8DE4-1F641DA5A5FA}" srcOrd="0" destOrd="0" presId="urn:microsoft.com/office/officeart/2005/8/layout/orgChart1"/>
    <dgm:cxn modelId="{B8770AC0-2116-4A9E-9EEE-27769805B50F}" type="presOf" srcId="{3DCF1CFC-4546-4B4E-AC00-25746D4D40C0}" destId="{A76EF0B3-173B-4A37-AAE1-21E7954B74AC}" srcOrd="1" destOrd="0" presId="urn:microsoft.com/office/officeart/2005/8/layout/orgChart1"/>
    <dgm:cxn modelId="{A37463C2-704E-4AA8-B44B-AAEA6F95B50A}" srcId="{132BFEC9-AEFB-4CB6-B7F1-89BDFDDF6F21}" destId="{ED8341CB-483A-48F7-ADA1-1BAA4B03D859}" srcOrd="1" destOrd="0" parTransId="{6B7B7267-F6AF-4A7C-A9E4-06B0378A09BD}" sibTransId="{9D96D460-2256-487F-867C-49E30B4652F4}"/>
    <dgm:cxn modelId="{7CC856C4-E024-467D-BB6C-B9049BDBFA7E}" srcId="{A17B5D6C-C072-4335-97E1-8783861E24D5}" destId="{29C46BD7-CC1D-41A8-8EA0-0F83BF7348B1}" srcOrd="0" destOrd="0" parTransId="{053C9041-0DAE-44C7-BF68-2B48D4EF92BF}" sibTransId="{4470D0A9-2C50-4ECA-801F-07FD55E71035}"/>
    <dgm:cxn modelId="{97D661C5-3014-4721-84E6-4F65FB506FB9}" type="presOf" srcId="{ED8341CB-483A-48F7-ADA1-1BAA4B03D859}" destId="{F5B931F9-57F5-45C8-B2AE-03AFC53F807B}" srcOrd="0" destOrd="0" presId="urn:microsoft.com/office/officeart/2005/8/layout/orgChart1"/>
    <dgm:cxn modelId="{96E324DA-C98F-4CE5-B784-1804EF395511}" srcId="{132BFEC9-AEFB-4CB6-B7F1-89BDFDDF6F21}" destId="{C6DB9336-70D4-4423-A625-B324765F52C1}" srcOrd="2" destOrd="0" parTransId="{51C39BD3-5BED-4147-B729-F3472FF6506D}" sibTransId="{A0F6419C-6D27-4765-A087-B87AF8759A4C}"/>
    <dgm:cxn modelId="{8D1892DC-1EC3-43DC-8493-0422A204ACDE}" type="presOf" srcId="{4173289C-BF2A-4037-A154-36E846682995}" destId="{76F1027E-F078-4D99-92F0-2E364F505350}" srcOrd="1" destOrd="0" presId="urn:microsoft.com/office/officeart/2005/8/layout/orgChart1"/>
    <dgm:cxn modelId="{96812DF2-BA14-4786-91E4-FDFF5F63343B}" type="presOf" srcId="{53CCBAF4-49CD-4102-9A5E-F43AECCEF5D6}" destId="{53E9FC43-EE7D-4435-AB4C-D7EE79552EB8}" srcOrd="0" destOrd="0" presId="urn:microsoft.com/office/officeart/2005/8/layout/orgChart1"/>
    <dgm:cxn modelId="{62F524F5-283A-419E-8357-620BDB4F5F57}" type="presOf" srcId="{263F4B65-CAAC-4340-80E5-4CAA0076B90F}" destId="{D181FAFA-9A01-4C2B-9825-5C9D572B4186}" srcOrd="1" destOrd="0" presId="urn:microsoft.com/office/officeart/2005/8/layout/orgChart1"/>
    <dgm:cxn modelId="{24B9E728-63E3-4EDC-A1F9-180A0B19CBFE}" type="presParOf" srcId="{00E3DD3D-6BBA-42F2-ACCC-624255B61AB1}" destId="{84C45791-C9B7-4C72-8C7E-DD4ABB2E8B1C}" srcOrd="0" destOrd="0" presId="urn:microsoft.com/office/officeart/2005/8/layout/orgChart1"/>
    <dgm:cxn modelId="{4899AA8C-E469-4477-8B4C-15E006FC3133}" type="presParOf" srcId="{84C45791-C9B7-4C72-8C7E-DD4ABB2E8B1C}" destId="{AC4E5CBD-C45F-45B0-8015-C1BDBF130B87}" srcOrd="0" destOrd="0" presId="urn:microsoft.com/office/officeart/2005/8/layout/orgChart1"/>
    <dgm:cxn modelId="{9D3CF11E-8675-40F2-BA5D-C508FA20563E}" type="presParOf" srcId="{AC4E5CBD-C45F-45B0-8015-C1BDBF130B87}" destId="{7278EC50-EDC2-4388-AF87-B7C95A8ECDB1}" srcOrd="0" destOrd="0" presId="urn:microsoft.com/office/officeart/2005/8/layout/orgChart1"/>
    <dgm:cxn modelId="{B24E5F0E-79DE-4B5C-AD56-A4FFA170A997}" type="presParOf" srcId="{AC4E5CBD-C45F-45B0-8015-C1BDBF130B87}" destId="{1DF5FF1B-75BD-479B-95EC-3E9A53A473B7}" srcOrd="1" destOrd="0" presId="urn:microsoft.com/office/officeart/2005/8/layout/orgChart1"/>
    <dgm:cxn modelId="{3C4EDB09-1E64-45A8-90F9-C3A688FA7984}" type="presParOf" srcId="{84C45791-C9B7-4C72-8C7E-DD4ABB2E8B1C}" destId="{F2E969FE-322C-42F4-AC43-69C550D7F507}" srcOrd="1" destOrd="0" presId="urn:microsoft.com/office/officeart/2005/8/layout/orgChart1"/>
    <dgm:cxn modelId="{EB25E838-B4A0-4A4C-9CA6-5EF89A7BC112}" type="presParOf" srcId="{84C45791-C9B7-4C72-8C7E-DD4ABB2E8B1C}" destId="{39405A71-CA50-4F8F-A7FC-BE5F95A2F4F1}" srcOrd="2" destOrd="0" presId="urn:microsoft.com/office/officeart/2005/8/layout/orgChart1"/>
    <dgm:cxn modelId="{C9F501A3-C6EC-409A-B93D-6ABDBBD04CA4}" type="presParOf" srcId="{39405A71-CA50-4F8F-A7FC-BE5F95A2F4F1}" destId="{4DE728D6-90B0-4E2A-8DE4-1F641DA5A5FA}" srcOrd="0" destOrd="0" presId="urn:microsoft.com/office/officeart/2005/8/layout/orgChart1"/>
    <dgm:cxn modelId="{D7313B13-DF86-43AE-9373-4A701AC02909}" type="presParOf" srcId="{39405A71-CA50-4F8F-A7FC-BE5F95A2F4F1}" destId="{93156A8E-4711-4A10-B252-CF7CF3C72A75}" srcOrd="1" destOrd="0" presId="urn:microsoft.com/office/officeart/2005/8/layout/orgChart1"/>
    <dgm:cxn modelId="{97453EA8-D484-43F5-9492-314D0B6995E9}" type="presParOf" srcId="{93156A8E-4711-4A10-B252-CF7CF3C72A75}" destId="{AFDEA071-4850-4D93-8432-1C19CFF42135}" srcOrd="0" destOrd="0" presId="urn:microsoft.com/office/officeart/2005/8/layout/orgChart1"/>
    <dgm:cxn modelId="{0450F5E0-1322-4BB4-ABBF-9DDB5837DA7B}" type="presParOf" srcId="{AFDEA071-4850-4D93-8432-1C19CFF42135}" destId="{C968E9C4-2560-4217-A15C-D6432AA3BAD4}" srcOrd="0" destOrd="0" presId="urn:microsoft.com/office/officeart/2005/8/layout/orgChart1"/>
    <dgm:cxn modelId="{C5BF7B10-7CCB-4997-BD1A-BEFD57B1ADF4}" type="presParOf" srcId="{AFDEA071-4850-4D93-8432-1C19CFF42135}" destId="{BD324C41-41DD-4D4F-AC78-6BF46C8DA729}" srcOrd="1" destOrd="0" presId="urn:microsoft.com/office/officeart/2005/8/layout/orgChart1"/>
    <dgm:cxn modelId="{35C3A19D-17DC-4853-BC38-0D09A129F283}" type="presParOf" srcId="{93156A8E-4711-4A10-B252-CF7CF3C72A75}" destId="{86056202-DD21-4AED-909C-FC5CF196E2BD}" srcOrd="1" destOrd="0" presId="urn:microsoft.com/office/officeart/2005/8/layout/orgChart1"/>
    <dgm:cxn modelId="{B7D66B7D-5706-4A07-BB45-1400CDABB9D4}" type="presParOf" srcId="{86056202-DD21-4AED-909C-FC5CF196E2BD}" destId="{A800AC14-0043-4504-931C-41E3EC2A9E2C}" srcOrd="0" destOrd="0" presId="urn:microsoft.com/office/officeart/2005/8/layout/orgChart1"/>
    <dgm:cxn modelId="{E03D7A14-C218-46BF-887D-4544D316F6EC}" type="presParOf" srcId="{86056202-DD21-4AED-909C-FC5CF196E2BD}" destId="{D13CC46A-8577-4326-B142-8281DB13A413}" srcOrd="1" destOrd="0" presId="urn:microsoft.com/office/officeart/2005/8/layout/orgChart1"/>
    <dgm:cxn modelId="{1D0347BA-3B9C-44E8-8B2B-EF766DA930D2}" type="presParOf" srcId="{D13CC46A-8577-4326-B142-8281DB13A413}" destId="{8999C1CF-ADFA-4575-8821-B9960B5D6FC2}" srcOrd="0" destOrd="0" presId="urn:microsoft.com/office/officeart/2005/8/layout/orgChart1"/>
    <dgm:cxn modelId="{6A61525E-3D7D-4134-AB21-D2B35C9D11C5}" type="presParOf" srcId="{8999C1CF-ADFA-4575-8821-B9960B5D6FC2}" destId="{9187BDA2-E2AB-4EA8-9709-47B6DBEA948A}" srcOrd="0" destOrd="0" presId="urn:microsoft.com/office/officeart/2005/8/layout/orgChart1"/>
    <dgm:cxn modelId="{F205A98D-F71D-4A40-BC1F-BC57FF9EB86F}" type="presParOf" srcId="{8999C1CF-ADFA-4575-8821-B9960B5D6FC2}" destId="{D181FAFA-9A01-4C2B-9825-5C9D572B4186}" srcOrd="1" destOrd="0" presId="urn:microsoft.com/office/officeart/2005/8/layout/orgChart1"/>
    <dgm:cxn modelId="{0F537689-DD6B-4FC0-BBC5-C6E120A49DF1}" type="presParOf" srcId="{D13CC46A-8577-4326-B142-8281DB13A413}" destId="{A12234EF-5881-4312-BC28-992CB5E2A6A5}" srcOrd="1" destOrd="0" presId="urn:microsoft.com/office/officeart/2005/8/layout/orgChart1"/>
    <dgm:cxn modelId="{9CEA0D93-900B-4046-ADBD-6EB05A83E46A}" type="presParOf" srcId="{D13CC46A-8577-4326-B142-8281DB13A413}" destId="{5B3586C3-4BE5-4BCD-8391-018D5C9A577A}" srcOrd="2" destOrd="0" presId="urn:microsoft.com/office/officeart/2005/8/layout/orgChart1"/>
    <dgm:cxn modelId="{FE104A43-2044-4BEF-9B32-8C954C5CE0F1}" type="presParOf" srcId="{86056202-DD21-4AED-909C-FC5CF196E2BD}" destId="{5F33064D-ED69-4ABB-A1AD-EECEA61308EE}" srcOrd="2" destOrd="0" presId="urn:microsoft.com/office/officeart/2005/8/layout/orgChart1"/>
    <dgm:cxn modelId="{91BB76D4-B366-4C60-8664-CB9DD5DC5648}" type="presParOf" srcId="{86056202-DD21-4AED-909C-FC5CF196E2BD}" destId="{EF3BBC68-7F5A-4E6A-B34F-362F732745EC}" srcOrd="3" destOrd="0" presId="urn:microsoft.com/office/officeart/2005/8/layout/orgChart1"/>
    <dgm:cxn modelId="{AF2E3759-E095-4BE2-8FD8-9335C495CEA2}" type="presParOf" srcId="{EF3BBC68-7F5A-4E6A-B34F-362F732745EC}" destId="{500672A4-386D-4179-85AA-B9C38894B174}" srcOrd="0" destOrd="0" presId="urn:microsoft.com/office/officeart/2005/8/layout/orgChart1"/>
    <dgm:cxn modelId="{1535AFC0-64DD-4D06-8EC0-97E36D9B2617}" type="presParOf" srcId="{500672A4-386D-4179-85AA-B9C38894B174}" destId="{F5B931F9-57F5-45C8-B2AE-03AFC53F807B}" srcOrd="0" destOrd="0" presId="urn:microsoft.com/office/officeart/2005/8/layout/orgChart1"/>
    <dgm:cxn modelId="{B0DA3897-A504-4D55-B383-42A6F516FE58}" type="presParOf" srcId="{500672A4-386D-4179-85AA-B9C38894B174}" destId="{A8BD934D-230C-4081-96AE-4CA18FBDD84A}" srcOrd="1" destOrd="0" presId="urn:microsoft.com/office/officeart/2005/8/layout/orgChart1"/>
    <dgm:cxn modelId="{94273EEC-C46F-4E3D-A00C-6F9A8201BA87}" type="presParOf" srcId="{EF3BBC68-7F5A-4E6A-B34F-362F732745EC}" destId="{98D56506-01E3-4F5D-9298-7D7DD7D16C70}" srcOrd="1" destOrd="0" presId="urn:microsoft.com/office/officeart/2005/8/layout/orgChart1"/>
    <dgm:cxn modelId="{3307E8BE-8655-4C8B-AA49-5809539FCDC9}" type="presParOf" srcId="{EF3BBC68-7F5A-4E6A-B34F-362F732745EC}" destId="{53E32213-3900-4671-90A7-6543CD8BDDA6}" srcOrd="2" destOrd="0" presId="urn:microsoft.com/office/officeart/2005/8/layout/orgChart1"/>
    <dgm:cxn modelId="{EC9559CC-1274-426F-BB38-A4312095BB57}" type="presParOf" srcId="{86056202-DD21-4AED-909C-FC5CF196E2BD}" destId="{5789DD41-0D94-44A7-BDC7-5CE37F75CC58}" srcOrd="4" destOrd="0" presId="urn:microsoft.com/office/officeart/2005/8/layout/orgChart1"/>
    <dgm:cxn modelId="{D5EDE5F1-A67A-4AF2-ABC9-EE64E9E5733C}" type="presParOf" srcId="{86056202-DD21-4AED-909C-FC5CF196E2BD}" destId="{24AC0D62-A160-4932-A45F-05D50123CB3E}" srcOrd="5" destOrd="0" presId="urn:microsoft.com/office/officeart/2005/8/layout/orgChart1"/>
    <dgm:cxn modelId="{7602D78F-E3A1-4C9A-9267-790806FE861A}" type="presParOf" srcId="{24AC0D62-A160-4932-A45F-05D50123CB3E}" destId="{29B7094A-75AD-4770-B0D0-1FEFE8085295}" srcOrd="0" destOrd="0" presId="urn:microsoft.com/office/officeart/2005/8/layout/orgChart1"/>
    <dgm:cxn modelId="{2F3C31AC-C69B-4D24-A5B7-0DE838DB9746}" type="presParOf" srcId="{29B7094A-75AD-4770-B0D0-1FEFE8085295}" destId="{8A7ACAA7-9F34-4BE6-BEFA-FF5AE7920A3E}" srcOrd="0" destOrd="0" presId="urn:microsoft.com/office/officeart/2005/8/layout/orgChart1"/>
    <dgm:cxn modelId="{8709CF70-4BDB-430D-BDA8-7A654FE97B8B}" type="presParOf" srcId="{29B7094A-75AD-4770-B0D0-1FEFE8085295}" destId="{47181729-7517-428D-83BE-5CDDA85C4AE2}" srcOrd="1" destOrd="0" presId="urn:microsoft.com/office/officeart/2005/8/layout/orgChart1"/>
    <dgm:cxn modelId="{E9E6B49E-1A90-4200-B66B-81C83FA575A8}" type="presParOf" srcId="{24AC0D62-A160-4932-A45F-05D50123CB3E}" destId="{3A614997-ED0A-497F-9B58-C5DD9552297A}" srcOrd="1" destOrd="0" presId="urn:microsoft.com/office/officeart/2005/8/layout/orgChart1"/>
    <dgm:cxn modelId="{794EB725-A59B-4BED-AF03-3E24E3652855}" type="presParOf" srcId="{24AC0D62-A160-4932-A45F-05D50123CB3E}" destId="{E37A5D45-44B1-43B8-BE03-625B19CFCF1E}" srcOrd="2" destOrd="0" presId="urn:microsoft.com/office/officeart/2005/8/layout/orgChart1"/>
    <dgm:cxn modelId="{BAD0229D-1CAD-4805-BB57-BB1727ECEB71}" type="presParOf" srcId="{86056202-DD21-4AED-909C-FC5CF196E2BD}" destId="{E8FE04DD-22D8-4BE5-A27E-68D3993F77D2}" srcOrd="6" destOrd="0" presId="urn:microsoft.com/office/officeart/2005/8/layout/orgChart1"/>
    <dgm:cxn modelId="{D9FD4C12-1896-4DCF-A868-8DA74975311A}" type="presParOf" srcId="{86056202-DD21-4AED-909C-FC5CF196E2BD}" destId="{16C545C2-B9C8-4094-AF4F-F1EBB282794B}" srcOrd="7" destOrd="0" presId="urn:microsoft.com/office/officeart/2005/8/layout/orgChart1"/>
    <dgm:cxn modelId="{9461D198-8857-4C6D-A3DC-FF12D589A6C7}" type="presParOf" srcId="{16C545C2-B9C8-4094-AF4F-F1EBB282794B}" destId="{83B442FB-5097-4BF2-B2A6-6EF433A25C8A}" srcOrd="0" destOrd="0" presId="urn:microsoft.com/office/officeart/2005/8/layout/orgChart1"/>
    <dgm:cxn modelId="{1F1D00E8-2FDE-420A-A88B-D51A0C75A74B}" type="presParOf" srcId="{83B442FB-5097-4BF2-B2A6-6EF433A25C8A}" destId="{ADAFE06B-444D-4D8C-8A00-88179C7B778F}" srcOrd="0" destOrd="0" presId="urn:microsoft.com/office/officeart/2005/8/layout/orgChart1"/>
    <dgm:cxn modelId="{B5B32A43-80B1-46ED-9C6A-0FD1B8AA911C}" type="presParOf" srcId="{83B442FB-5097-4BF2-B2A6-6EF433A25C8A}" destId="{1966CEE1-53DE-4324-BCED-9B37B256F663}" srcOrd="1" destOrd="0" presId="urn:microsoft.com/office/officeart/2005/8/layout/orgChart1"/>
    <dgm:cxn modelId="{C43A8567-1AC1-415C-9BBA-4D19882AB7BD}" type="presParOf" srcId="{16C545C2-B9C8-4094-AF4F-F1EBB282794B}" destId="{73D217B9-68BE-473E-9429-976C82631E4C}" srcOrd="1" destOrd="0" presId="urn:microsoft.com/office/officeart/2005/8/layout/orgChart1"/>
    <dgm:cxn modelId="{4A89EAB3-A73C-4140-B57C-A41C370DA470}" type="presParOf" srcId="{16C545C2-B9C8-4094-AF4F-F1EBB282794B}" destId="{9B023610-938D-4845-BC2B-6161EE38AA79}" srcOrd="2" destOrd="0" presId="urn:microsoft.com/office/officeart/2005/8/layout/orgChart1"/>
    <dgm:cxn modelId="{0D42C023-01E5-4AC3-9026-D6C0BADE3719}" type="presParOf" srcId="{86056202-DD21-4AED-909C-FC5CF196E2BD}" destId="{8678657F-798A-4F45-AEB3-8AA80D6B4F9C}" srcOrd="8" destOrd="0" presId="urn:microsoft.com/office/officeart/2005/8/layout/orgChart1"/>
    <dgm:cxn modelId="{1DFBD91A-44A6-4446-9155-03A88BAFD8EC}" type="presParOf" srcId="{86056202-DD21-4AED-909C-FC5CF196E2BD}" destId="{1A285F11-7088-46EE-B003-1E967A349615}" srcOrd="9" destOrd="0" presId="urn:microsoft.com/office/officeart/2005/8/layout/orgChart1"/>
    <dgm:cxn modelId="{1FBCBD3A-3E54-45D9-B8C4-D1481E1E84A1}" type="presParOf" srcId="{1A285F11-7088-46EE-B003-1E967A349615}" destId="{1654CC97-C5E4-44A5-A3C1-0E0A27317007}" srcOrd="0" destOrd="0" presId="urn:microsoft.com/office/officeart/2005/8/layout/orgChart1"/>
    <dgm:cxn modelId="{A675F50E-F7C0-4073-B555-E5364438A6DA}" type="presParOf" srcId="{1654CC97-C5E4-44A5-A3C1-0E0A27317007}" destId="{B12C0AED-7DE5-47D3-9548-E3DE304531AC}" srcOrd="0" destOrd="0" presId="urn:microsoft.com/office/officeart/2005/8/layout/orgChart1"/>
    <dgm:cxn modelId="{62F40BE6-C6C8-4D8E-8974-7D15ADB72D07}" type="presParOf" srcId="{1654CC97-C5E4-44A5-A3C1-0E0A27317007}" destId="{1377E73D-7D70-4A4B-9B2D-C28F046AE1C8}" srcOrd="1" destOrd="0" presId="urn:microsoft.com/office/officeart/2005/8/layout/orgChart1"/>
    <dgm:cxn modelId="{23E2031D-8E38-488E-AFA7-95B21F6C5129}" type="presParOf" srcId="{1A285F11-7088-46EE-B003-1E967A349615}" destId="{D8EEDF99-29EE-4A3E-BF05-17D799C8A214}" srcOrd="1" destOrd="0" presId="urn:microsoft.com/office/officeart/2005/8/layout/orgChart1"/>
    <dgm:cxn modelId="{4354F846-5171-4473-871B-4B342CDAD2FD}" type="presParOf" srcId="{1A285F11-7088-46EE-B003-1E967A349615}" destId="{8290B1BB-4BEA-4992-9818-56392932F7E8}" srcOrd="2" destOrd="0" presId="urn:microsoft.com/office/officeart/2005/8/layout/orgChart1"/>
    <dgm:cxn modelId="{8027613D-5E38-4BC2-9200-E564081BBA9D}" type="presParOf" srcId="{86056202-DD21-4AED-909C-FC5CF196E2BD}" destId="{25748EDA-FF1C-4F72-90ED-74A1786F4D9A}" srcOrd="10" destOrd="0" presId="urn:microsoft.com/office/officeart/2005/8/layout/orgChart1"/>
    <dgm:cxn modelId="{72F8593C-384A-4608-BFE4-8EDBF9B562AB}" type="presParOf" srcId="{86056202-DD21-4AED-909C-FC5CF196E2BD}" destId="{F675CFC6-02EF-481D-BCCD-395F8E1B2093}" srcOrd="11" destOrd="0" presId="urn:microsoft.com/office/officeart/2005/8/layout/orgChart1"/>
    <dgm:cxn modelId="{67481C2C-D153-4ECA-9FAE-C19861D7B69D}" type="presParOf" srcId="{F675CFC6-02EF-481D-BCCD-395F8E1B2093}" destId="{410ED2DB-C745-4261-A89A-8F1008504D36}" srcOrd="0" destOrd="0" presId="urn:microsoft.com/office/officeart/2005/8/layout/orgChart1"/>
    <dgm:cxn modelId="{C63BF3C3-CC97-45D5-8567-6A92F3418DED}" type="presParOf" srcId="{410ED2DB-C745-4261-A89A-8F1008504D36}" destId="{8CE5CC66-4979-45F6-92ED-FBE380C63935}" srcOrd="0" destOrd="0" presId="urn:microsoft.com/office/officeart/2005/8/layout/orgChart1"/>
    <dgm:cxn modelId="{2DD7B8E2-0AE2-47FE-AEA7-AEF2BDBB0420}" type="presParOf" srcId="{410ED2DB-C745-4261-A89A-8F1008504D36}" destId="{BA1366AC-4B79-4EB4-8D93-6391EA32B048}" srcOrd="1" destOrd="0" presId="urn:microsoft.com/office/officeart/2005/8/layout/orgChart1"/>
    <dgm:cxn modelId="{3571F2C2-BF2A-4565-B9FA-5A2BC421A3DA}" type="presParOf" srcId="{F675CFC6-02EF-481D-BCCD-395F8E1B2093}" destId="{2603B4C5-9155-4F8F-988E-7B49DC515FCE}" srcOrd="1" destOrd="0" presId="urn:microsoft.com/office/officeart/2005/8/layout/orgChart1"/>
    <dgm:cxn modelId="{9A220CCD-B4EB-4328-BCFD-C30DEBDA794C}" type="presParOf" srcId="{F675CFC6-02EF-481D-BCCD-395F8E1B2093}" destId="{F5B5D619-E889-4EF4-B0FE-CC1E941A5C83}" srcOrd="2" destOrd="0" presId="urn:microsoft.com/office/officeart/2005/8/layout/orgChart1"/>
    <dgm:cxn modelId="{C998E94D-3F51-41E6-A80C-3DEFF44CA210}" type="presParOf" srcId="{93156A8E-4711-4A10-B252-CF7CF3C72A75}" destId="{45B951F4-6151-4F03-8076-B852A2B83266}" srcOrd="2" destOrd="0" presId="urn:microsoft.com/office/officeart/2005/8/layout/orgChart1"/>
    <dgm:cxn modelId="{A4232EE0-205D-42AE-8C85-DED996C5B582}" type="presParOf" srcId="{39405A71-CA50-4F8F-A7FC-BE5F95A2F4F1}" destId="{30C54F96-62A6-464A-8C02-DC0962521934}" srcOrd="2" destOrd="0" presId="urn:microsoft.com/office/officeart/2005/8/layout/orgChart1"/>
    <dgm:cxn modelId="{34F1DC5D-187C-46D3-A4E4-A84AEA8F16A3}" type="presParOf" srcId="{39405A71-CA50-4F8F-A7FC-BE5F95A2F4F1}" destId="{97F0520B-5A58-4D7E-907D-390A3608171B}" srcOrd="3" destOrd="0" presId="urn:microsoft.com/office/officeart/2005/8/layout/orgChart1"/>
    <dgm:cxn modelId="{AC1D2365-A138-4D7D-A64B-C843C2B6E4D2}" type="presParOf" srcId="{97F0520B-5A58-4D7E-907D-390A3608171B}" destId="{674251C0-B832-4732-BF1B-7C7D09903592}" srcOrd="0" destOrd="0" presId="urn:microsoft.com/office/officeart/2005/8/layout/orgChart1"/>
    <dgm:cxn modelId="{E1BA5E54-AC88-4B04-9498-362A3A09C0F8}" type="presParOf" srcId="{674251C0-B832-4732-BF1B-7C7D09903592}" destId="{8E8C1286-123C-4436-A505-7CB9EC804301}" srcOrd="0" destOrd="0" presId="urn:microsoft.com/office/officeart/2005/8/layout/orgChart1"/>
    <dgm:cxn modelId="{34760AD1-DD4B-451F-97DF-EFBF30174F5A}" type="presParOf" srcId="{674251C0-B832-4732-BF1B-7C7D09903592}" destId="{A666D3A8-6F30-4CD9-BC19-D1A29F201B3E}" srcOrd="1" destOrd="0" presId="urn:microsoft.com/office/officeart/2005/8/layout/orgChart1"/>
    <dgm:cxn modelId="{37DA2AEB-30D3-4E68-A11E-4507C1613B04}" type="presParOf" srcId="{97F0520B-5A58-4D7E-907D-390A3608171B}" destId="{5BBCFB82-8199-4DD6-9CBE-F5C9F9310C60}" srcOrd="1" destOrd="0" presId="urn:microsoft.com/office/officeart/2005/8/layout/orgChart1"/>
    <dgm:cxn modelId="{C9C2A8FE-248B-46AC-B093-43A79D7DE067}" type="presParOf" srcId="{5BBCFB82-8199-4DD6-9CBE-F5C9F9310C60}" destId="{53E9FC43-EE7D-4435-AB4C-D7EE79552EB8}" srcOrd="0" destOrd="0" presId="urn:microsoft.com/office/officeart/2005/8/layout/orgChart1"/>
    <dgm:cxn modelId="{1351AC50-F8B1-40AE-AA55-D16C7400D87A}" type="presParOf" srcId="{5BBCFB82-8199-4DD6-9CBE-F5C9F9310C60}" destId="{696BB75D-C3AC-4BFC-AB7E-C49901BD8A0A}" srcOrd="1" destOrd="0" presId="urn:microsoft.com/office/officeart/2005/8/layout/orgChart1"/>
    <dgm:cxn modelId="{99A04C3D-218A-400A-9877-01A78CDBFAEC}" type="presParOf" srcId="{696BB75D-C3AC-4BFC-AB7E-C49901BD8A0A}" destId="{1D176531-D242-40CF-B3CC-DB6C3DF0C052}" srcOrd="0" destOrd="0" presId="urn:microsoft.com/office/officeart/2005/8/layout/orgChart1"/>
    <dgm:cxn modelId="{EB0CB837-E88F-44E7-8E2C-1C379A7112C3}" type="presParOf" srcId="{1D176531-D242-40CF-B3CC-DB6C3DF0C052}" destId="{51748B87-6E40-46CC-9DF4-1EA5B3C116BE}" srcOrd="0" destOrd="0" presId="urn:microsoft.com/office/officeart/2005/8/layout/orgChart1"/>
    <dgm:cxn modelId="{74402E3B-AB2C-4A2D-A6FB-B407A42E7C27}" type="presParOf" srcId="{1D176531-D242-40CF-B3CC-DB6C3DF0C052}" destId="{A62357BC-8196-498A-8E40-7654DFF527BC}" srcOrd="1" destOrd="0" presId="urn:microsoft.com/office/officeart/2005/8/layout/orgChart1"/>
    <dgm:cxn modelId="{CB0E8D10-69E2-41BC-ADB0-16805119F99D}" type="presParOf" srcId="{696BB75D-C3AC-4BFC-AB7E-C49901BD8A0A}" destId="{3DB0F97D-AA54-4773-8384-6C01ACE4C68E}" srcOrd="1" destOrd="0" presId="urn:microsoft.com/office/officeart/2005/8/layout/orgChart1"/>
    <dgm:cxn modelId="{10169415-1C30-49F9-A180-1DA7C0723118}" type="presParOf" srcId="{696BB75D-C3AC-4BFC-AB7E-C49901BD8A0A}" destId="{B5B1A72C-75B5-4397-A02A-770634423E5B}" srcOrd="2" destOrd="0" presId="urn:microsoft.com/office/officeart/2005/8/layout/orgChart1"/>
    <dgm:cxn modelId="{EB5482B1-2D1A-4708-BCB3-984EDDEA6A13}" type="presParOf" srcId="{5BBCFB82-8199-4DD6-9CBE-F5C9F9310C60}" destId="{17AB5BF6-CD2D-47A7-A794-21D0401F6906}" srcOrd="2" destOrd="0" presId="urn:microsoft.com/office/officeart/2005/8/layout/orgChart1"/>
    <dgm:cxn modelId="{1EAC6527-85EE-4671-9D88-B767FBF47FCE}" type="presParOf" srcId="{5BBCFB82-8199-4DD6-9CBE-F5C9F9310C60}" destId="{AC34268F-F9B4-4401-A2BA-00E3DE54084A}" srcOrd="3" destOrd="0" presId="urn:microsoft.com/office/officeart/2005/8/layout/orgChart1"/>
    <dgm:cxn modelId="{9995FC25-9F45-4DAA-A23C-B0BAFAD0D848}" type="presParOf" srcId="{AC34268F-F9B4-4401-A2BA-00E3DE54084A}" destId="{FE2DF607-9F70-4A47-812B-96B4D973B5B4}" srcOrd="0" destOrd="0" presId="urn:microsoft.com/office/officeart/2005/8/layout/orgChart1"/>
    <dgm:cxn modelId="{224A22F2-7D16-4C7F-8D84-E245A48A4DD2}" type="presParOf" srcId="{FE2DF607-9F70-4A47-812B-96B4D973B5B4}" destId="{FBAD2F52-1CC3-4520-BAEA-6C052EBB6502}" srcOrd="0" destOrd="0" presId="urn:microsoft.com/office/officeart/2005/8/layout/orgChart1"/>
    <dgm:cxn modelId="{F5E9930B-DA5D-49D7-A28F-27560DD8069D}" type="presParOf" srcId="{FE2DF607-9F70-4A47-812B-96B4D973B5B4}" destId="{CBA9773B-C875-4DFA-BD51-C0D60D74F95B}" srcOrd="1" destOrd="0" presId="urn:microsoft.com/office/officeart/2005/8/layout/orgChart1"/>
    <dgm:cxn modelId="{CEFC876F-AE98-42C0-830E-0A41C6E25471}" type="presParOf" srcId="{AC34268F-F9B4-4401-A2BA-00E3DE54084A}" destId="{02C4F84F-E319-4C9D-8208-356A3FB1B3CA}" srcOrd="1" destOrd="0" presId="urn:microsoft.com/office/officeart/2005/8/layout/orgChart1"/>
    <dgm:cxn modelId="{89ED2E4F-4D10-477B-8015-AD7F9D334823}" type="presParOf" srcId="{AC34268F-F9B4-4401-A2BA-00E3DE54084A}" destId="{F2D0616D-50E3-429F-AB02-C8329D060D72}" srcOrd="2" destOrd="0" presId="urn:microsoft.com/office/officeart/2005/8/layout/orgChart1"/>
    <dgm:cxn modelId="{E499EADB-4275-40BB-AD33-0EEECA767D57}" type="presParOf" srcId="{5BBCFB82-8199-4DD6-9CBE-F5C9F9310C60}" destId="{75B669FA-4E82-4BB2-B373-0DC6BE8522CA}" srcOrd="4" destOrd="0" presId="urn:microsoft.com/office/officeart/2005/8/layout/orgChart1"/>
    <dgm:cxn modelId="{11A441AE-B6C0-49B4-958C-A0FB54B86881}" type="presParOf" srcId="{5BBCFB82-8199-4DD6-9CBE-F5C9F9310C60}" destId="{13EECCEB-EB63-4D1D-872B-5A29E09664FC}" srcOrd="5" destOrd="0" presId="urn:microsoft.com/office/officeart/2005/8/layout/orgChart1"/>
    <dgm:cxn modelId="{1CCDA23F-586E-485A-8704-50ADF76BD888}" type="presParOf" srcId="{13EECCEB-EB63-4D1D-872B-5A29E09664FC}" destId="{25E5ABFB-4C89-4DEA-A336-5B2B44C6A8A7}" srcOrd="0" destOrd="0" presId="urn:microsoft.com/office/officeart/2005/8/layout/orgChart1"/>
    <dgm:cxn modelId="{1F773ED4-19DF-4B82-9403-418895144EBB}" type="presParOf" srcId="{25E5ABFB-4C89-4DEA-A336-5B2B44C6A8A7}" destId="{945D6549-C7D7-4741-A532-75CE499A8C13}" srcOrd="0" destOrd="0" presId="urn:microsoft.com/office/officeart/2005/8/layout/orgChart1"/>
    <dgm:cxn modelId="{BAAE713C-C947-47F0-8AAD-E0C6F2568BBC}" type="presParOf" srcId="{25E5ABFB-4C89-4DEA-A336-5B2B44C6A8A7}" destId="{A76EF0B3-173B-4A37-AAE1-21E7954B74AC}" srcOrd="1" destOrd="0" presId="urn:microsoft.com/office/officeart/2005/8/layout/orgChart1"/>
    <dgm:cxn modelId="{71FC66ED-E66A-4AB1-B823-CBF8DFE22D34}" type="presParOf" srcId="{13EECCEB-EB63-4D1D-872B-5A29E09664FC}" destId="{3EA2E2A0-33BA-4F20-BEEB-F65C73DC3250}" srcOrd="1" destOrd="0" presId="urn:microsoft.com/office/officeart/2005/8/layout/orgChart1"/>
    <dgm:cxn modelId="{32B5CF34-998A-4FCE-8A13-78829169EA7F}" type="presParOf" srcId="{13EECCEB-EB63-4D1D-872B-5A29E09664FC}" destId="{FCEA4821-73F3-49C1-AA70-4F798C4092E2}" srcOrd="2" destOrd="0" presId="urn:microsoft.com/office/officeart/2005/8/layout/orgChart1"/>
    <dgm:cxn modelId="{E5B04997-85B3-4656-A873-A25D3CCD94C6}" type="presParOf" srcId="{5BBCFB82-8199-4DD6-9CBE-F5C9F9310C60}" destId="{35113BD5-AAB8-4517-BF07-6FEB9BC38EB1}" srcOrd="6" destOrd="0" presId="urn:microsoft.com/office/officeart/2005/8/layout/orgChart1"/>
    <dgm:cxn modelId="{BDBEAF79-1217-4642-8C3B-D718BA45EDFC}" type="presParOf" srcId="{5BBCFB82-8199-4DD6-9CBE-F5C9F9310C60}" destId="{8AE39200-5E69-4E8E-8BC5-D13583F13D55}" srcOrd="7" destOrd="0" presId="urn:microsoft.com/office/officeart/2005/8/layout/orgChart1"/>
    <dgm:cxn modelId="{CB30306D-C80D-4E93-8DBB-8E4327F22A47}" type="presParOf" srcId="{8AE39200-5E69-4E8E-8BC5-D13583F13D55}" destId="{AE1A0C6A-3A16-47B7-92FE-930CD5C26C56}" srcOrd="0" destOrd="0" presId="urn:microsoft.com/office/officeart/2005/8/layout/orgChart1"/>
    <dgm:cxn modelId="{524A93DB-9F87-4111-9873-822028CFB332}" type="presParOf" srcId="{AE1A0C6A-3A16-47B7-92FE-930CD5C26C56}" destId="{A9366430-4815-44E6-8B66-BE1E0FF4B344}" srcOrd="0" destOrd="0" presId="urn:microsoft.com/office/officeart/2005/8/layout/orgChart1"/>
    <dgm:cxn modelId="{937CDB27-8FB9-4F84-968C-F13F35F9CBA8}" type="presParOf" srcId="{AE1A0C6A-3A16-47B7-92FE-930CD5C26C56}" destId="{76F1027E-F078-4D99-92F0-2E364F505350}" srcOrd="1" destOrd="0" presId="urn:microsoft.com/office/officeart/2005/8/layout/orgChart1"/>
    <dgm:cxn modelId="{5D342EC5-6E8F-4439-A65C-D8D338C374BA}" type="presParOf" srcId="{8AE39200-5E69-4E8E-8BC5-D13583F13D55}" destId="{DE29BBCF-C346-4FD3-8FCA-1168655F060D}" srcOrd="1" destOrd="0" presId="urn:microsoft.com/office/officeart/2005/8/layout/orgChart1"/>
    <dgm:cxn modelId="{7B116992-2A75-4FF7-B69E-6F42BF4F3BC3}" type="presParOf" srcId="{8AE39200-5E69-4E8E-8BC5-D13583F13D55}" destId="{935F3A81-811B-4D01-861E-AE0611D3701C}" srcOrd="2" destOrd="0" presId="urn:microsoft.com/office/officeart/2005/8/layout/orgChart1"/>
    <dgm:cxn modelId="{0F9E91E3-6857-4BA2-8D96-97E46A9F5B50}" type="presParOf" srcId="{97F0520B-5A58-4D7E-907D-390A3608171B}" destId="{1D63DBE9-B8F8-4109-B906-7980074D26F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13BD5-AAB8-4517-BF07-6FEB9BC38EB1}">
      <dsp:nvSpPr>
        <dsp:cNvPr id="0" name=""/>
        <dsp:cNvSpPr/>
      </dsp:nvSpPr>
      <dsp:spPr>
        <a:xfrm>
          <a:off x="6651140" y="1202357"/>
          <a:ext cx="361436" cy="2070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664"/>
              </a:lnTo>
              <a:lnTo>
                <a:pt x="361436" y="20706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669FA-4E82-4BB2-B373-0DC6BE8522CA}">
      <dsp:nvSpPr>
        <dsp:cNvPr id="0" name=""/>
        <dsp:cNvSpPr/>
      </dsp:nvSpPr>
      <dsp:spPr>
        <a:xfrm>
          <a:off x="6651140" y="1202357"/>
          <a:ext cx="361436" cy="1508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8842"/>
              </a:lnTo>
              <a:lnTo>
                <a:pt x="361436" y="15088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5BF6-CD2D-47A7-A794-21D0401F6906}">
      <dsp:nvSpPr>
        <dsp:cNvPr id="0" name=""/>
        <dsp:cNvSpPr/>
      </dsp:nvSpPr>
      <dsp:spPr>
        <a:xfrm>
          <a:off x="6651140" y="1202357"/>
          <a:ext cx="361436" cy="947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21"/>
              </a:lnTo>
              <a:lnTo>
                <a:pt x="361436" y="9470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E9FC43-EE7D-4435-AB4C-D7EE79552EB8}">
      <dsp:nvSpPr>
        <dsp:cNvPr id="0" name=""/>
        <dsp:cNvSpPr/>
      </dsp:nvSpPr>
      <dsp:spPr>
        <a:xfrm>
          <a:off x="6651140" y="1202357"/>
          <a:ext cx="361436" cy="385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199"/>
              </a:lnTo>
              <a:lnTo>
                <a:pt x="361436" y="385199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54F96-62A6-464A-8C02-DC0962521934}">
      <dsp:nvSpPr>
        <dsp:cNvPr id="0" name=""/>
        <dsp:cNvSpPr/>
      </dsp:nvSpPr>
      <dsp:spPr>
        <a:xfrm>
          <a:off x="4964265" y="497163"/>
          <a:ext cx="482084" cy="45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886"/>
              </a:lnTo>
              <a:lnTo>
                <a:pt x="482084" y="456886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48EDA-FF1C-4F72-90ED-74A1786F4D9A}">
      <dsp:nvSpPr>
        <dsp:cNvPr id="0" name=""/>
        <dsp:cNvSpPr/>
      </dsp:nvSpPr>
      <dsp:spPr>
        <a:xfrm>
          <a:off x="2967612" y="1202357"/>
          <a:ext cx="381043" cy="2246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4"/>
              </a:lnTo>
              <a:lnTo>
                <a:pt x="381043" y="22466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78657F-798A-4F45-AEB3-8AA80D6B4F9C}">
      <dsp:nvSpPr>
        <dsp:cNvPr id="0" name=""/>
        <dsp:cNvSpPr/>
      </dsp:nvSpPr>
      <dsp:spPr>
        <a:xfrm>
          <a:off x="2967612" y="1202357"/>
          <a:ext cx="381043" cy="1832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2800"/>
              </a:lnTo>
              <a:lnTo>
                <a:pt x="381043" y="1832800"/>
              </a:lnTo>
            </a:path>
          </a:pathLst>
        </a:custGeom>
        <a:noFill/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E04DD-22D8-4BE5-A27E-68D3993F77D2}">
      <dsp:nvSpPr>
        <dsp:cNvPr id="0" name=""/>
        <dsp:cNvSpPr/>
      </dsp:nvSpPr>
      <dsp:spPr>
        <a:xfrm>
          <a:off x="2967612" y="1202357"/>
          <a:ext cx="369790" cy="1468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8274"/>
              </a:lnTo>
              <a:lnTo>
                <a:pt x="369790" y="1468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9DD41-0D94-44A7-BDC7-5CE37F75CC58}">
      <dsp:nvSpPr>
        <dsp:cNvPr id="0" name=""/>
        <dsp:cNvSpPr/>
      </dsp:nvSpPr>
      <dsp:spPr>
        <a:xfrm>
          <a:off x="2967612" y="1202357"/>
          <a:ext cx="341830" cy="11213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321"/>
              </a:lnTo>
              <a:lnTo>
                <a:pt x="341830" y="1121321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3064D-ED69-4ABB-A1AD-EECEA61308EE}">
      <dsp:nvSpPr>
        <dsp:cNvPr id="0" name=""/>
        <dsp:cNvSpPr/>
      </dsp:nvSpPr>
      <dsp:spPr>
        <a:xfrm>
          <a:off x="2967612" y="1202357"/>
          <a:ext cx="341830" cy="758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287"/>
              </a:lnTo>
              <a:lnTo>
                <a:pt x="341830" y="758287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0AC14-0043-4504-931C-41E3EC2A9E2C}">
      <dsp:nvSpPr>
        <dsp:cNvPr id="0" name=""/>
        <dsp:cNvSpPr/>
      </dsp:nvSpPr>
      <dsp:spPr>
        <a:xfrm>
          <a:off x="2967612" y="1202357"/>
          <a:ext cx="361436" cy="361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65"/>
              </a:lnTo>
              <a:lnTo>
                <a:pt x="361436" y="361665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728D6-90B0-4E2A-8DE4-1F641DA5A5FA}">
      <dsp:nvSpPr>
        <dsp:cNvPr id="0" name=""/>
        <dsp:cNvSpPr/>
      </dsp:nvSpPr>
      <dsp:spPr>
        <a:xfrm>
          <a:off x="4172402" y="497163"/>
          <a:ext cx="791863" cy="456886"/>
        </a:xfrm>
        <a:custGeom>
          <a:avLst/>
          <a:gdLst/>
          <a:ahLst/>
          <a:cxnLst/>
          <a:rect l="0" t="0" r="0" b="0"/>
          <a:pathLst>
            <a:path>
              <a:moveTo>
                <a:pt x="791863" y="0"/>
              </a:moveTo>
              <a:lnTo>
                <a:pt x="791863" y="456886"/>
              </a:lnTo>
              <a:lnTo>
                <a:pt x="0" y="456886"/>
              </a:lnTo>
            </a:path>
          </a:pathLst>
        </a:custGeom>
        <a:noFill/>
        <a:ln w="12700" cap="flat" cmpd="sng" algn="ctr">
          <a:solidFill>
            <a:srgbClr val="424C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8EC50-EDC2-4388-AF87-B7C95A8ECDB1}">
      <dsp:nvSpPr>
        <dsp:cNvPr id="0" name=""/>
        <dsp:cNvSpPr/>
      </dsp:nvSpPr>
      <dsp:spPr>
        <a:xfrm>
          <a:off x="3759476" y="547"/>
          <a:ext cx="2409579" cy="49661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j-lt"/>
            </a:rPr>
            <a:t>Categorias do modelo de qualidade</a:t>
          </a:r>
        </a:p>
      </dsp:txBody>
      <dsp:txXfrm>
        <a:off x="3759476" y="547"/>
        <a:ext cx="2409579" cy="496615"/>
      </dsp:txXfrm>
    </dsp:sp>
    <dsp:sp modelId="{C968E9C4-2560-4217-A15C-D6432AA3BAD4}">
      <dsp:nvSpPr>
        <dsp:cNvPr id="0" name=""/>
        <dsp:cNvSpPr/>
      </dsp:nvSpPr>
      <dsp:spPr>
        <a:xfrm>
          <a:off x="1762822" y="705742"/>
          <a:ext cx="2409579" cy="496615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j-lt"/>
            </a:rPr>
            <a:t>Qualidade Externa e Interna</a:t>
          </a:r>
        </a:p>
      </dsp:txBody>
      <dsp:txXfrm>
        <a:off x="1762822" y="705742"/>
        <a:ext cx="2409579" cy="496615"/>
      </dsp:txXfrm>
    </dsp:sp>
    <dsp:sp modelId="{9187BDA2-E2AB-4EA8-9709-47B6DBEA948A}">
      <dsp:nvSpPr>
        <dsp:cNvPr id="0" name=""/>
        <dsp:cNvSpPr/>
      </dsp:nvSpPr>
      <dsp:spPr>
        <a:xfrm>
          <a:off x="3329049" y="1410936"/>
          <a:ext cx="1461172" cy="306173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j-lt"/>
            </a:rPr>
            <a:t>funcionalidade</a:t>
          </a:r>
        </a:p>
      </dsp:txBody>
      <dsp:txXfrm>
        <a:off x="3329049" y="1410936"/>
        <a:ext cx="1461172" cy="306173"/>
      </dsp:txXfrm>
    </dsp:sp>
    <dsp:sp modelId="{F5B931F9-57F5-45C8-B2AE-03AFC53F807B}">
      <dsp:nvSpPr>
        <dsp:cNvPr id="0" name=""/>
        <dsp:cNvSpPr/>
      </dsp:nvSpPr>
      <dsp:spPr>
        <a:xfrm>
          <a:off x="3309442" y="1817848"/>
          <a:ext cx="1508410" cy="285593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j-lt"/>
            </a:rPr>
            <a:t>Confiabilidade</a:t>
          </a:r>
        </a:p>
      </dsp:txBody>
      <dsp:txXfrm>
        <a:off x="3309442" y="1817848"/>
        <a:ext cx="1508410" cy="285593"/>
      </dsp:txXfrm>
    </dsp:sp>
    <dsp:sp modelId="{8A7ACAA7-9F34-4BE6-BEFA-FF5AE7920A3E}">
      <dsp:nvSpPr>
        <dsp:cNvPr id="0" name=""/>
        <dsp:cNvSpPr/>
      </dsp:nvSpPr>
      <dsp:spPr>
        <a:xfrm>
          <a:off x="3309442" y="2184574"/>
          <a:ext cx="1530927" cy="278209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j-lt"/>
            </a:rPr>
            <a:t>Usabilidade</a:t>
          </a:r>
        </a:p>
      </dsp:txBody>
      <dsp:txXfrm>
        <a:off x="3309442" y="2184574"/>
        <a:ext cx="1530927" cy="278209"/>
      </dsp:txXfrm>
    </dsp:sp>
    <dsp:sp modelId="{ADAFE06B-444D-4D8C-8A00-88179C7B778F}">
      <dsp:nvSpPr>
        <dsp:cNvPr id="0" name=""/>
        <dsp:cNvSpPr/>
      </dsp:nvSpPr>
      <dsp:spPr>
        <a:xfrm>
          <a:off x="3337402" y="2539704"/>
          <a:ext cx="1494336" cy="261855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j-lt"/>
            </a:rPr>
            <a:t>Efieciência</a:t>
          </a:r>
        </a:p>
      </dsp:txBody>
      <dsp:txXfrm>
        <a:off x="3337402" y="2539704"/>
        <a:ext cx="1494336" cy="261855"/>
      </dsp:txXfrm>
    </dsp:sp>
    <dsp:sp modelId="{B12C0AED-7DE5-47D3-9548-E3DE304531AC}">
      <dsp:nvSpPr>
        <dsp:cNvPr id="0" name=""/>
        <dsp:cNvSpPr/>
      </dsp:nvSpPr>
      <dsp:spPr>
        <a:xfrm>
          <a:off x="3348655" y="2910651"/>
          <a:ext cx="1483232" cy="249013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Manutenibilidade</a:t>
          </a:r>
        </a:p>
      </dsp:txBody>
      <dsp:txXfrm>
        <a:off x="3348655" y="2910651"/>
        <a:ext cx="1483232" cy="249013"/>
      </dsp:txXfrm>
    </dsp:sp>
    <dsp:sp modelId="{8CE5CC66-4979-45F6-92ED-FBE380C63935}">
      <dsp:nvSpPr>
        <dsp:cNvPr id="0" name=""/>
        <dsp:cNvSpPr/>
      </dsp:nvSpPr>
      <dsp:spPr>
        <a:xfrm>
          <a:off x="3348655" y="3310029"/>
          <a:ext cx="1516008" cy="277965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Portabilidade</a:t>
          </a:r>
        </a:p>
      </dsp:txBody>
      <dsp:txXfrm>
        <a:off x="3348655" y="3310029"/>
        <a:ext cx="1516008" cy="277965"/>
      </dsp:txXfrm>
    </dsp:sp>
    <dsp:sp modelId="{8E8C1286-123C-4436-A505-7CB9EC804301}">
      <dsp:nvSpPr>
        <dsp:cNvPr id="0" name=""/>
        <dsp:cNvSpPr/>
      </dsp:nvSpPr>
      <dsp:spPr>
        <a:xfrm>
          <a:off x="5446350" y="705742"/>
          <a:ext cx="2409579" cy="4966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+mj-lt"/>
            </a:rPr>
            <a:t>Qualidade em uso no modelo</a:t>
          </a:r>
        </a:p>
      </dsp:txBody>
      <dsp:txXfrm>
        <a:off x="5446350" y="705742"/>
        <a:ext cx="2409579" cy="496615"/>
      </dsp:txXfrm>
    </dsp:sp>
    <dsp:sp modelId="{51748B87-6E40-46CC-9DF4-1EA5B3C116BE}">
      <dsp:nvSpPr>
        <dsp:cNvPr id="0" name=""/>
        <dsp:cNvSpPr/>
      </dsp:nvSpPr>
      <dsp:spPr>
        <a:xfrm>
          <a:off x="7012577" y="1410936"/>
          <a:ext cx="2169346" cy="353242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>
              <a:latin typeface="+mj-lt"/>
            </a:rPr>
            <a:t>Produtividade</a:t>
          </a:r>
        </a:p>
      </dsp:txBody>
      <dsp:txXfrm>
        <a:off x="7012577" y="1410936"/>
        <a:ext cx="2169346" cy="353242"/>
      </dsp:txXfrm>
    </dsp:sp>
    <dsp:sp modelId="{FBAD2F52-1CC3-4520-BAEA-6C052EBB6502}">
      <dsp:nvSpPr>
        <dsp:cNvPr id="0" name=""/>
        <dsp:cNvSpPr/>
      </dsp:nvSpPr>
      <dsp:spPr>
        <a:xfrm>
          <a:off x="7012577" y="1972757"/>
          <a:ext cx="2169346" cy="353242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Segurança</a:t>
          </a:r>
        </a:p>
      </dsp:txBody>
      <dsp:txXfrm>
        <a:off x="7012577" y="1972757"/>
        <a:ext cx="2169346" cy="353242"/>
      </dsp:txXfrm>
    </dsp:sp>
    <dsp:sp modelId="{945D6549-C7D7-4741-A532-75CE499A8C13}">
      <dsp:nvSpPr>
        <dsp:cNvPr id="0" name=""/>
        <dsp:cNvSpPr/>
      </dsp:nvSpPr>
      <dsp:spPr>
        <a:xfrm>
          <a:off x="7012577" y="2534579"/>
          <a:ext cx="2169346" cy="353242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Segurança</a:t>
          </a:r>
        </a:p>
      </dsp:txBody>
      <dsp:txXfrm>
        <a:off x="7012577" y="2534579"/>
        <a:ext cx="2169346" cy="353242"/>
      </dsp:txXfrm>
    </dsp:sp>
    <dsp:sp modelId="{A9366430-4815-44E6-8B66-BE1E0FF4B344}">
      <dsp:nvSpPr>
        <dsp:cNvPr id="0" name=""/>
        <dsp:cNvSpPr/>
      </dsp:nvSpPr>
      <dsp:spPr>
        <a:xfrm>
          <a:off x="7012577" y="3096400"/>
          <a:ext cx="2169346" cy="353242"/>
        </a:xfrm>
        <a:prstGeom prst="rect">
          <a:avLst/>
        </a:prstGeom>
        <a:solidFill>
          <a:srgbClr val="71767C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0" tIns="36000" rIns="36000" bIns="360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>
              <a:latin typeface="+mj-lt"/>
            </a:rPr>
            <a:t>Eficacía</a:t>
          </a:r>
        </a:p>
      </dsp:txBody>
      <dsp:txXfrm>
        <a:off x="7012577" y="3096400"/>
        <a:ext cx="2169346" cy="35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2025-05-14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tags" Target="../tags/tag2.xml"/><Relationship Id="rId16" Type="http://schemas.openxmlformats.org/officeDocument/2006/relationships/image" Target="../media/image25.jpe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11.xml"/><Relationship Id="rId7" Type="http://schemas.openxmlformats.org/officeDocument/2006/relationships/diagramColors" Target="../diagrams/colors1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4.svg"/><Relationship Id="rId2" Type="http://schemas.openxmlformats.org/officeDocument/2006/relationships/tags" Target="../tags/tag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hart" Target="../charts/chart1.xml"/><Relationship Id="rId7" Type="http://schemas.openxmlformats.org/officeDocument/2006/relationships/image" Target="../media/image40.sv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200" y="3358836"/>
            <a:ext cx="3300523" cy="751611"/>
          </a:xfrm>
        </p:spPr>
        <p:txBody>
          <a:bodyPr/>
          <a:lstStyle/>
          <a:p>
            <a:r>
              <a:rPr lang="en-US" dirty="0"/>
              <a:t>ISO/IEC 9126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Thalia Pereira, Renan Gabriel, Victor Renato, Renan Bueno</a:t>
            </a:r>
          </a:p>
          <a:p>
            <a:r>
              <a:rPr lang="en-US" dirty="0"/>
              <a:t>CaP/ETS</a:t>
            </a:r>
          </a:p>
          <a:p>
            <a:r>
              <a:rPr lang="en-US" dirty="0"/>
              <a:t>14/05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ISO/IEC 9126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A5321D-6DAF-3D36-58E2-3E8BF52CAF3E}"/>
              </a:ext>
            </a:extLst>
          </p:cNvPr>
          <p:cNvSpPr txBox="1"/>
          <p:nvPr/>
        </p:nvSpPr>
        <p:spPr>
          <a:xfrm>
            <a:off x="205200" y="1700384"/>
            <a:ext cx="56433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qualidade de um produto de software era algo intangível, sem definições concretas. A norma em questão permite visualizar mais facilmente esta qualidade e, por consequência, definir uma forma de medir esta qualidade, possibilitando uma avaliação mais objetiva e uniforme. Além disso, é acessível a qualquer pessoa ou empresa, disponível a quem se interessar.</a:t>
            </a:r>
          </a:p>
          <a:p>
            <a:pPr algn="l"/>
            <a:endParaRPr lang="pt-BR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Por meio das características abordadas, em todo o processo em que o software é englobado, são permitidas sub características e métricas, aprofundando aos principais atributos do software, o que esperar e o que atingir.</a:t>
            </a:r>
          </a:p>
        </p:txBody>
      </p:sp>
    </p:spTree>
    <p:extLst>
      <p:ext uri="{BB962C8B-B14F-4D97-AF65-F5344CB8AC3E}">
        <p14:creationId xmlns:p14="http://schemas.microsoft.com/office/powerpoint/2010/main" val="394235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4D6588-7545-9E3A-3762-8C11A15E371F}"/>
              </a:ext>
            </a:extLst>
          </p:cNvPr>
          <p:cNvSpPr txBox="1"/>
          <p:nvPr/>
        </p:nvSpPr>
        <p:spPr>
          <a:xfrm>
            <a:off x="3429309" y="2272420"/>
            <a:ext cx="4111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5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OBRIGADO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2CC600-72A5-9038-C89A-119C541A4AB4}"/>
              </a:ext>
            </a:extLst>
          </p:cNvPr>
          <p:cNvSpPr txBox="1"/>
          <p:nvPr/>
        </p:nvSpPr>
        <p:spPr>
          <a:xfrm>
            <a:off x="4680642" y="3011084"/>
            <a:ext cx="206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4985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49DFBFB8-1B11-DFAA-CB8E-3A3DFFBC26E5}"/>
              </a:ext>
            </a:extLst>
          </p:cNvPr>
          <p:cNvSpPr/>
          <p:nvPr/>
        </p:nvSpPr>
        <p:spPr>
          <a:xfrm>
            <a:off x="198826" y="1295400"/>
            <a:ext cx="10570774" cy="4243388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 lIns="0" tIns="0" rIns="0" bIns="0"/>
          <a:lstStyle/>
          <a:p>
            <a:r>
              <a:rPr lang="en-US" dirty="0" err="1"/>
              <a:t>Apresentação</a:t>
            </a:r>
            <a:r>
              <a:rPr lang="en-US" dirty="0"/>
              <a:t> da Equipe</a:t>
            </a: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ISO/IEC 9127</a:t>
            </a:r>
          </a:p>
        </p:txBody>
      </p:sp>
      <p:graphicFrame>
        <p:nvGraphicFramePr>
          <p:cNvPr id="6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47099"/>
              </p:ext>
            </p:extLst>
          </p:nvPr>
        </p:nvGraphicFramePr>
        <p:xfrm>
          <a:off x="205232" y="3414607"/>
          <a:ext cx="10452825" cy="210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565">
                  <a:extLst>
                    <a:ext uri="{9D8B030D-6E8A-4147-A177-3AD203B41FA5}">
                      <a16:colId xmlns:a16="http://schemas.microsoft.com/office/drawing/2014/main" val="1826069435"/>
                    </a:ext>
                  </a:extLst>
                </a:gridCol>
                <a:gridCol w="2090565">
                  <a:extLst>
                    <a:ext uri="{9D8B030D-6E8A-4147-A177-3AD203B41FA5}">
                      <a16:colId xmlns:a16="http://schemas.microsoft.com/office/drawing/2014/main" val="2717296706"/>
                    </a:ext>
                  </a:extLst>
                </a:gridCol>
                <a:gridCol w="2090565">
                  <a:extLst>
                    <a:ext uri="{9D8B030D-6E8A-4147-A177-3AD203B41FA5}">
                      <a16:colId xmlns:a16="http://schemas.microsoft.com/office/drawing/2014/main" val="3391248946"/>
                    </a:ext>
                  </a:extLst>
                </a:gridCol>
                <a:gridCol w="2090565">
                  <a:extLst>
                    <a:ext uri="{9D8B030D-6E8A-4147-A177-3AD203B41FA5}">
                      <a16:colId xmlns:a16="http://schemas.microsoft.com/office/drawing/2014/main" val="1085310714"/>
                    </a:ext>
                  </a:extLst>
                </a:gridCol>
                <a:gridCol w="2090565">
                  <a:extLst>
                    <a:ext uri="{9D8B030D-6E8A-4147-A177-3AD203B41FA5}">
                      <a16:colId xmlns:a16="http://schemas.microsoft.com/office/drawing/2014/main" val="1001143754"/>
                    </a:ext>
                  </a:extLst>
                </a:gridCol>
              </a:tblGrid>
              <a:tr h="532262">
                <a:tc>
                  <a:txBody>
                    <a:bodyPr/>
                    <a:lstStyle/>
                    <a:p>
                      <a:pPr algn="ctr"/>
                      <a:r>
                        <a:rPr lang="de-DE" sz="1600" b="1" dirty="0">
                          <a:solidFill>
                            <a:srgbClr val="007BC0"/>
                          </a:solidFill>
                          <a:latin typeface="+mj-lt"/>
                        </a:rPr>
                        <a:t>Renan Gabreil</a:t>
                      </a:r>
                    </a:p>
                  </a:txBody>
                  <a:tcPr marL="252000" marR="252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kern="1200" dirty="0">
                          <a:solidFill>
                            <a:srgbClr val="007BC0"/>
                          </a:solidFill>
                          <a:latin typeface="+mn-lt"/>
                          <a:ea typeface="+mn-ea"/>
                          <a:cs typeface="+mn-cs"/>
                        </a:rPr>
                        <a:t>Victor Souza</a:t>
                      </a:r>
                      <a:endParaRPr lang="de-DE" sz="1600" b="1" dirty="0">
                        <a:solidFill>
                          <a:srgbClr val="007BC0"/>
                        </a:solidFill>
                        <a:latin typeface="+mj-lt"/>
                      </a:endParaRPr>
                    </a:p>
                  </a:txBody>
                  <a:tcPr marL="252000" marR="252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>
                          <a:solidFill>
                            <a:srgbClr val="007BC0"/>
                          </a:solidFill>
                          <a:latin typeface="+mn-lt"/>
                          <a:ea typeface="+mn-ea"/>
                          <a:cs typeface="+mn-cs"/>
                        </a:rPr>
                        <a:t>Volker Schilling</a:t>
                      </a:r>
                      <a:endParaRPr lang="de-DE" sz="1600" b="1" dirty="0">
                        <a:solidFill>
                          <a:srgbClr val="007BC0"/>
                        </a:solidFill>
                        <a:latin typeface="+mj-lt"/>
                      </a:endParaRPr>
                    </a:p>
                  </a:txBody>
                  <a:tcPr marL="252000" marR="252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>
                          <a:solidFill>
                            <a:srgbClr val="007BC0"/>
                          </a:solidFill>
                          <a:latin typeface="+mn-lt"/>
                          <a:ea typeface="+mn-ea"/>
                          <a:cs typeface="+mn-cs"/>
                        </a:rPr>
                        <a:t>Andreas Dempf</a:t>
                      </a:r>
                      <a:endParaRPr lang="de-DE" sz="1600" b="1" dirty="0">
                        <a:solidFill>
                          <a:srgbClr val="007BC0"/>
                        </a:solidFill>
                        <a:latin typeface="+mj-lt"/>
                      </a:endParaRPr>
                    </a:p>
                  </a:txBody>
                  <a:tcPr marL="252000" marR="252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kern="1200" dirty="0">
                          <a:solidFill>
                            <a:srgbClr val="007BC0"/>
                          </a:solidFill>
                          <a:latin typeface="+mn-lt"/>
                          <a:ea typeface="+mn-ea"/>
                          <a:cs typeface="+mn-cs"/>
                        </a:rPr>
                        <a:t>Klaus Maeder</a:t>
                      </a:r>
                      <a:endParaRPr lang="de-DE" sz="1600" b="1" dirty="0">
                        <a:solidFill>
                          <a:srgbClr val="007BC0"/>
                        </a:solidFill>
                        <a:latin typeface="+mj-lt"/>
                      </a:endParaRPr>
                    </a:p>
                  </a:txBody>
                  <a:tcPr marL="252000" marR="252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04696"/>
                  </a:ext>
                </a:extLst>
              </a:tr>
              <a:tr h="15749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Aprendiz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Soluções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Digitais</a:t>
                      </a:r>
                      <a:endParaRPr lang="de-DE" dirty="0">
                        <a:latin typeface="+mj-lt"/>
                      </a:endParaRPr>
                    </a:p>
                  </a:txBody>
                  <a:tcPr marL="252000" marR="252000" marT="72000" marB="36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Aprendiz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Soluções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Digitais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j-lt"/>
                      </a:endParaRPr>
                    </a:p>
                  </a:txBody>
                  <a:tcPr marL="252000" marR="252000" marT="72000" marB="36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Aprendiz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Soluções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Digitais</a:t>
                      </a:r>
                      <a:endParaRPr lang="de-DE" dirty="0">
                        <a:latin typeface="+mj-lt"/>
                      </a:endParaRPr>
                    </a:p>
                  </a:txBody>
                  <a:tcPr marL="252000" marR="252000" marT="72000" marB="36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Aprendiz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Soluções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Digitais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2000" marR="252000" marT="72000" marB="36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Aprendiz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Soluções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Digitais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latin typeface="+mj-lt"/>
                      </a:endParaRPr>
                    </a:p>
                  </a:txBody>
                  <a:tcPr marL="252000" marR="252000" marT="72000" marB="360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9935"/>
                  </a:ext>
                </a:extLst>
              </a:tr>
            </a:tbl>
          </a:graphicData>
        </a:graphic>
      </p:graphicFrame>
      <p:pic>
        <p:nvPicPr>
          <p:cNvPr id="17" name="Grafik 16">
            <a:extLst>
              <a:ext uri="{FF2B5EF4-FFF2-40B4-BE49-F238E27FC236}">
                <a16:creationId xmlns:a16="http://schemas.microsoft.com/office/drawing/2014/main" id="{B9AF6F77-E824-45ED-A0B4-7D69D88A6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263" y="2462471"/>
            <a:ext cx="693536" cy="69353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7CBC884-F030-447E-9601-FBA12BD5A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3794" y="2503336"/>
            <a:ext cx="619361" cy="6193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38B76D4-E3FE-40D5-9B83-AC712667C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084" y="2459627"/>
            <a:ext cx="733919" cy="73391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D530F9D-416D-4310-9FA9-976C6AEB79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0265" y="2457246"/>
            <a:ext cx="667983" cy="66798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0AA2894-B9B8-46C6-A3D1-BABE931842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1454" y="2464389"/>
            <a:ext cx="696837" cy="69683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A74DEB-B8DF-5561-3B2C-4080AB8A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1" name="Grafik 42">
            <a:extLst>
              <a:ext uri="{FF2B5EF4-FFF2-40B4-BE49-F238E27FC236}">
                <a16:creationId xmlns:a16="http://schemas.microsoft.com/office/drawing/2014/main" id="{E4B1EE73-9F58-2F4B-3760-23237DDAF1C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39831" y="2213406"/>
            <a:ext cx="1194348" cy="1194348"/>
          </a:xfrm>
          <a:prstGeom prst="ellipse">
            <a:avLst/>
          </a:prstGeom>
          <a:ln w="12700">
            <a:noFill/>
          </a:ln>
        </p:spPr>
      </p:pic>
      <p:pic>
        <p:nvPicPr>
          <p:cNvPr id="12" name="Grafik 36">
            <a:extLst>
              <a:ext uri="{FF2B5EF4-FFF2-40B4-BE49-F238E27FC236}">
                <a16:creationId xmlns:a16="http://schemas.microsoft.com/office/drawing/2014/main" id="{E6269157-8BAB-8E2F-359F-B7F8AD8C94A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8546" y="2213406"/>
            <a:ext cx="1195200" cy="1195200"/>
          </a:xfrm>
          <a:prstGeom prst="ellipse">
            <a:avLst/>
          </a:prstGeom>
          <a:ln w="12700">
            <a:noFill/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1BC4589-8409-D252-81F8-7ED0ED644918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7262" y="2213406"/>
            <a:ext cx="1195200" cy="1195200"/>
          </a:xfrm>
          <a:prstGeom prst="ellipse">
            <a:avLst/>
          </a:prstGeom>
          <a:ln w="12700">
            <a:noFill/>
          </a:ln>
        </p:spPr>
      </p:pic>
      <p:pic>
        <p:nvPicPr>
          <p:cNvPr id="16" name="Grafik 39">
            <a:extLst>
              <a:ext uri="{FF2B5EF4-FFF2-40B4-BE49-F238E27FC236}">
                <a16:creationId xmlns:a16="http://schemas.microsoft.com/office/drawing/2014/main" id="{91F64B38-64C1-55FD-B579-280ABC0955D8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95978" y="2213406"/>
            <a:ext cx="1195200" cy="1195200"/>
          </a:xfrm>
          <a:prstGeom prst="ellipse">
            <a:avLst/>
          </a:prstGeom>
          <a:ln w="12700">
            <a:noFill/>
          </a:ln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534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 lIns="0" tIns="0" rIns="0" bIns="0"/>
          <a:lstStyle/>
          <a:p>
            <a:r>
              <a:rPr lang="en-US" dirty="0" err="1"/>
              <a:t>Introdução</a:t>
            </a:r>
            <a:endParaRPr lang="en-US" dirty="0"/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ISO/IEC 9127</a:t>
            </a:r>
          </a:p>
          <a:p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9AF6F77-E824-45ED-A0B4-7D69D88A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263" y="2462471"/>
            <a:ext cx="693536" cy="69353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A74DEB-B8DF-5561-3B2C-4080AB8A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99B44B-FD8E-C053-E667-865D826FF3C7}"/>
              </a:ext>
            </a:extLst>
          </p:cNvPr>
          <p:cNvSpPr txBox="1"/>
          <p:nvPr/>
        </p:nvSpPr>
        <p:spPr>
          <a:xfrm>
            <a:off x="205200" y="2070575"/>
            <a:ext cx="4823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</a:t>
            </a:r>
            <a:r>
              <a:rPr lang="pt-BR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senvolveram as normas ISO/IEC 9126 para engenharia de software e Qualidade do Produto, a fim de fornecer um modelo abrangente de especificação e avaliação da qualidade do produto de software</a:t>
            </a:r>
            <a:endParaRPr lang="pt-BR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12CAA0A-C7CC-9F15-BC66-F8F76D293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8581" y="1783533"/>
            <a:ext cx="3144875" cy="36475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73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Partes da ISO/IEC 9127</a:t>
            </a: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ISO/IEC 9126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242788"/>
          </a:xfrm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05232" y="1295400"/>
            <a:ext cx="10558767" cy="4243388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ACACC3-63C8-596E-4B2B-94EC7AA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07801B-2970-8A3A-963B-724CA1FFE44C}"/>
              </a:ext>
            </a:extLst>
          </p:cNvPr>
          <p:cNvSpPr/>
          <p:nvPr/>
        </p:nvSpPr>
        <p:spPr>
          <a:xfrm>
            <a:off x="3676650" y="1647825"/>
            <a:ext cx="3200400" cy="6477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Partes do Padrão ISO/IEC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4FEE40D-203F-E5A1-2E11-690FFA220C9E}"/>
              </a:ext>
            </a:extLst>
          </p:cNvPr>
          <p:cNvSpPr/>
          <p:nvPr/>
        </p:nvSpPr>
        <p:spPr>
          <a:xfrm>
            <a:off x="981532" y="3269455"/>
            <a:ext cx="1684775" cy="7786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Modelo de Qualidade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1710C9D-C1A5-BD51-2D3A-496E18AC49A6}"/>
              </a:ext>
            </a:extLst>
          </p:cNvPr>
          <p:cNvSpPr/>
          <p:nvPr/>
        </p:nvSpPr>
        <p:spPr>
          <a:xfrm>
            <a:off x="3835296" y="3269453"/>
            <a:ext cx="1501981" cy="778668"/>
          </a:xfrm>
          <a:prstGeom prst="rect">
            <a:avLst/>
          </a:prstGeom>
          <a:solidFill>
            <a:srgbClr val="007B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Métricas Externas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458846-6EB5-5CFF-7BFC-5A764532557D}"/>
              </a:ext>
            </a:extLst>
          </p:cNvPr>
          <p:cNvSpPr/>
          <p:nvPr/>
        </p:nvSpPr>
        <p:spPr>
          <a:xfrm>
            <a:off x="5895974" y="3269453"/>
            <a:ext cx="1724025" cy="778669"/>
          </a:xfrm>
          <a:prstGeom prst="rect">
            <a:avLst/>
          </a:prstGeom>
          <a:solidFill>
            <a:srgbClr val="007B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Métricas Internas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C5457D-A061-84F3-AEC0-DDC3516E5202}"/>
              </a:ext>
            </a:extLst>
          </p:cNvPr>
          <p:cNvSpPr/>
          <p:nvPr/>
        </p:nvSpPr>
        <p:spPr>
          <a:xfrm>
            <a:off x="8349342" y="3269452"/>
            <a:ext cx="1724025" cy="778669"/>
          </a:xfrm>
          <a:prstGeom prst="rect">
            <a:avLst/>
          </a:prstGeom>
          <a:solidFill>
            <a:srgbClr val="007B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Matrizes de qualidade em uso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D9EB267-1B7F-A83E-E83E-5172A43882B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3063420" y="1056025"/>
            <a:ext cx="973930" cy="34529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3">
            <a:extLst>
              <a:ext uri="{FF2B5EF4-FFF2-40B4-BE49-F238E27FC236}">
                <a16:creationId xmlns:a16="http://schemas.microsoft.com/office/drawing/2014/main" id="{0901E14A-418F-F534-9B08-52E106FFDC9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6757140" y="815236"/>
            <a:ext cx="973927" cy="39345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13">
            <a:extLst>
              <a:ext uri="{FF2B5EF4-FFF2-40B4-BE49-F238E27FC236}">
                <a16:creationId xmlns:a16="http://schemas.microsoft.com/office/drawing/2014/main" id="{38340E3B-8B46-707A-4AF8-58DF45B6384A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428954" y="2428247"/>
            <a:ext cx="980618" cy="715174"/>
          </a:xfrm>
          <a:prstGeom prst="bentConnector3">
            <a:avLst>
              <a:gd name="adj1" fmla="val 497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13">
            <a:extLst>
              <a:ext uri="{FF2B5EF4-FFF2-40B4-BE49-F238E27FC236}">
                <a16:creationId xmlns:a16="http://schemas.microsoft.com/office/drawing/2014/main" id="{7FBB8A58-B3FC-51D4-0224-44DDFA2E4D2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5530454" y="2041920"/>
            <a:ext cx="973928" cy="148113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11067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99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Modelo de Qualidade</a:t>
            </a: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199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ISO/IEC 9127</a:t>
            </a:r>
          </a:p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205232" y="1296000"/>
            <a:ext cx="10450799" cy="4242788"/>
          </a:xfrm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05232" y="1295400"/>
            <a:ext cx="10558767" cy="4243388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096522681"/>
              </p:ext>
            </p:extLst>
          </p:nvPr>
        </p:nvGraphicFramePr>
        <p:xfrm>
          <a:off x="89079" y="1425601"/>
          <a:ext cx="10566951" cy="411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ACACC3-63C8-596E-4B2B-94EC7AA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035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05200" y="648000"/>
            <a:ext cx="3017834" cy="388800"/>
          </a:xfrm>
        </p:spPr>
        <p:txBody>
          <a:bodyPr lIns="0" tIns="0" rIns="0" bIns="0"/>
          <a:lstStyle/>
          <a:p>
            <a:r>
              <a:rPr lang="de-DE" dirty="0"/>
              <a:t>Qualidade Externa</a:t>
            </a: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ISO/IEC 9127</a:t>
            </a:r>
          </a:p>
        </p:txBody>
      </p:sp>
      <p:sp>
        <p:nvSpPr>
          <p:cNvPr id="7" name="Rechteck 6"/>
          <p:cNvSpPr/>
          <p:nvPr/>
        </p:nvSpPr>
        <p:spPr>
          <a:xfrm>
            <a:off x="205232" y="1295400"/>
            <a:ext cx="10564368" cy="4243388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56339"/>
              </p:ext>
            </p:extLst>
          </p:nvPr>
        </p:nvGraphicFramePr>
        <p:xfrm>
          <a:off x="1134731" y="1644881"/>
          <a:ext cx="2348522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Funcionalidade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funções são aquelas que satisfarão necessidades implícitas. </a:t>
                      </a:r>
                    </a:p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10" name="Tabelle 16__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51258"/>
              </p:ext>
            </p:extLst>
          </p:nvPr>
        </p:nvGraphicFramePr>
        <p:xfrm>
          <a:off x="1134731" y="2887781"/>
          <a:ext cx="23485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Confiabilidade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 conjunto de atributos que influenciarão a capacidade do software de manter o nível de desempenho. </a:t>
                      </a:r>
                    </a:p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11" name="Tabelle 16___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83448"/>
              </p:ext>
            </p:extLst>
          </p:nvPr>
        </p:nvGraphicFramePr>
        <p:xfrm>
          <a:off x="4592955" y="1648437"/>
          <a:ext cx="23485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Eficiência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 conjunto de atributos que influenciam a relação entre o nível de desempenho do software sob condições estabelecidas. </a:t>
                      </a:r>
                    </a:p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12" name="Tabelle 16_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40558"/>
              </p:ext>
            </p:extLst>
          </p:nvPr>
        </p:nvGraphicFramePr>
        <p:xfrm>
          <a:off x="1134731" y="4126481"/>
          <a:ext cx="2348522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Usabilidade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capacidade do produto de software de ser compreendido, aprendido, operado e atraente ao usuário, quando usado sob condições especificadas.</a:t>
                      </a:r>
                      <a:endParaRPr kumimoji="0" lang="de-DE" sz="11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13" name="Tabelle 16____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49022"/>
              </p:ext>
            </p:extLst>
          </p:nvPr>
        </p:nvGraphicFramePr>
        <p:xfrm>
          <a:off x="4592955" y="4130037"/>
          <a:ext cx="2348522" cy="93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endParaRPr lang="de-DE" sz="14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2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14" name="Tabelle 16_____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10100"/>
              </p:ext>
            </p:extLst>
          </p:nvPr>
        </p:nvGraphicFramePr>
        <p:xfrm>
          <a:off x="4592955" y="2887294"/>
          <a:ext cx="2348522" cy="938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522">
                  <a:extLst>
                    <a:ext uri="{9D8B030D-6E8A-4147-A177-3AD203B41FA5}">
                      <a16:colId xmlns:a16="http://schemas.microsoft.com/office/drawing/2014/main" val="1899905837"/>
                    </a:ext>
                  </a:extLst>
                </a:gridCol>
              </a:tblGrid>
              <a:tr h="301935"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accent1"/>
                          </a:solidFill>
                          <a:latin typeface="+mj-lt"/>
                        </a:rPr>
                        <a:t>Manutenibilidade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5855"/>
                  </a:ext>
                </a:extLst>
              </a:tr>
              <a:tr h="634065">
                <a:tc>
                  <a:txBody>
                    <a:bodyPr/>
                    <a:lstStyle/>
                    <a:p>
                      <a:pPr marR="0" defTabSz="91440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capacidade do sistema ser transferido de um ambiente para outro.</a:t>
                      </a:r>
                      <a:endParaRPr kumimoji="0" lang="de-DE" sz="1100" b="0" i="0" u="none" strike="noStrike" kern="0" cap="none" spc="0" normalizeH="0" baseline="0" noProof="0" dirty="0"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448778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/>
        </p:nvGraphicFramePr>
        <p:xfrm>
          <a:off x="308432" y="1283933"/>
          <a:ext cx="878281" cy="370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81">
                  <a:extLst>
                    <a:ext uri="{9D8B030D-6E8A-4147-A177-3AD203B41FA5}">
                      <a16:colId xmlns:a16="http://schemas.microsoft.com/office/drawing/2014/main" val="3217836418"/>
                    </a:ext>
                  </a:extLst>
                </a:gridCol>
              </a:tblGrid>
              <a:tr h="1234876">
                <a:tc>
                  <a:txBody>
                    <a:bodyPr/>
                    <a:lstStyle/>
                    <a:p>
                      <a:pPr algn="ctr"/>
                      <a:r>
                        <a:rPr lang="de-DE" sz="4000" b="0" dirty="0">
                          <a:solidFill>
                            <a:schemeClr val="accent1"/>
                          </a:solidFill>
                          <a:latin typeface="+mj-lt"/>
                        </a:rPr>
                        <a:t>1</a:t>
                      </a:r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3270"/>
                  </a:ext>
                </a:extLst>
              </a:tr>
              <a:tr h="1234876">
                <a:tc>
                  <a:txBody>
                    <a:bodyPr/>
                    <a:lstStyle/>
                    <a:p>
                      <a:pPr algn="ctr"/>
                      <a:r>
                        <a:rPr lang="de-DE" sz="4000" b="0" dirty="0">
                          <a:solidFill>
                            <a:schemeClr val="accent1"/>
                          </a:solidFill>
                          <a:latin typeface="+mj-lt"/>
                        </a:rPr>
                        <a:t>2</a:t>
                      </a:r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498261"/>
                  </a:ext>
                </a:extLst>
              </a:tr>
              <a:tr h="1234876">
                <a:tc>
                  <a:txBody>
                    <a:bodyPr/>
                    <a:lstStyle/>
                    <a:p>
                      <a:pPr algn="ctr"/>
                      <a:r>
                        <a:rPr lang="de-DE" sz="4000" b="0" dirty="0">
                          <a:solidFill>
                            <a:schemeClr val="accent1"/>
                          </a:solidFill>
                          <a:latin typeface="+mj-lt"/>
                        </a:rPr>
                        <a:t>3</a:t>
                      </a:r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79010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02628"/>
              </p:ext>
            </p:extLst>
          </p:nvPr>
        </p:nvGraphicFramePr>
        <p:xfrm>
          <a:off x="3760423" y="1283933"/>
          <a:ext cx="878281" cy="37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81">
                  <a:extLst>
                    <a:ext uri="{9D8B030D-6E8A-4147-A177-3AD203B41FA5}">
                      <a16:colId xmlns:a16="http://schemas.microsoft.com/office/drawing/2014/main" val="3217836418"/>
                    </a:ext>
                  </a:extLst>
                </a:gridCol>
              </a:tblGrid>
              <a:tr h="1239775">
                <a:tc>
                  <a:txBody>
                    <a:bodyPr/>
                    <a:lstStyle/>
                    <a:p>
                      <a:pPr algn="ctr"/>
                      <a:r>
                        <a:rPr lang="de-DE" sz="4000" b="0" dirty="0">
                          <a:solidFill>
                            <a:schemeClr val="accent1"/>
                          </a:solidFill>
                          <a:latin typeface="+mj-lt"/>
                        </a:rPr>
                        <a:t>4</a:t>
                      </a:r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93270"/>
                  </a:ext>
                </a:extLst>
              </a:tr>
              <a:tr h="1239775">
                <a:tc>
                  <a:txBody>
                    <a:bodyPr/>
                    <a:lstStyle/>
                    <a:p>
                      <a:pPr algn="ctr"/>
                      <a:r>
                        <a:rPr lang="de-DE" sz="4000" b="0" dirty="0">
                          <a:solidFill>
                            <a:schemeClr val="accent1"/>
                          </a:solidFill>
                          <a:latin typeface="+mj-lt"/>
                        </a:rPr>
                        <a:t>5</a:t>
                      </a:r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498261"/>
                  </a:ext>
                </a:extLst>
              </a:tr>
              <a:tr h="1239775">
                <a:tc>
                  <a:txBody>
                    <a:bodyPr/>
                    <a:lstStyle/>
                    <a:p>
                      <a:pPr algn="ctr"/>
                      <a:endParaRPr lang="en-US" sz="4000" b="0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7901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8EBAAD8-A831-8B51-5E44-C361B339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C7329F5-78B8-448C-933F-E7DDC5050D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/>
          <a:stretch/>
        </p:blipFill>
        <p:spPr>
          <a:xfrm>
            <a:off x="7194165" y="1295877"/>
            <a:ext cx="3567453" cy="42429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D3ABB24-3E02-58FD-E804-6FE1F8137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6" t="20049" r="14509" b="9954"/>
          <a:stretch/>
        </p:blipFill>
        <p:spPr>
          <a:xfrm>
            <a:off x="7194165" y="1295400"/>
            <a:ext cx="3567453" cy="4319287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61707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 lIns="0" tIns="0" rIns="0" bIns="0"/>
          <a:lstStyle/>
          <a:p>
            <a:r>
              <a:rPr lang="de-DE" dirty="0"/>
              <a:t>Qualidade Interna</a:t>
            </a:r>
          </a:p>
        </p:txBody>
      </p:sp>
      <p:sp>
        <p:nvSpPr>
          <p:cNvPr id="3" name="chapter_conv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 vert="horz" lIns="0" tIns="0" rIns="0" bIns="0" rtlCol="0">
            <a:noAutofit/>
          </a:bodyPr>
          <a:lstStyle/>
          <a:p>
            <a:r>
              <a:rPr lang="de-DE" dirty="0"/>
              <a:t>ISO/IEC 9127</a:t>
            </a:r>
          </a:p>
          <a:p>
            <a:endParaRPr lang="de-DE" dirty="0"/>
          </a:p>
        </p:txBody>
      </p:sp>
      <p:sp>
        <p:nvSpPr>
          <p:cNvPr id="9" name="Inhaltsplatzhalter 7___"/>
          <p:cNvSpPr txBox="1">
            <a:spLocks/>
          </p:cNvSpPr>
          <p:nvPr/>
        </p:nvSpPr>
        <p:spPr>
          <a:xfrm>
            <a:off x="1592580" y="1760884"/>
            <a:ext cx="2340000" cy="3136218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90000" bIns="9000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err="1">
                <a:solidFill>
                  <a:srgbClr val="FFFFFF"/>
                </a:solidFill>
                <a:latin typeface="+mj-lt"/>
              </a:rPr>
              <a:t>Manutenibilidade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pt-BR" sz="1050" dirty="0">
                <a:solidFill>
                  <a:schemeClr val="bg1"/>
                </a:solidFill>
              </a:rPr>
              <a:t>A </a:t>
            </a:r>
            <a:r>
              <a:rPr lang="pt-BR" sz="1050" b="1" dirty="0">
                <a:solidFill>
                  <a:schemeClr val="bg1"/>
                </a:solidFill>
              </a:rPr>
              <a:t>manutenibilidade</a:t>
            </a:r>
            <a:r>
              <a:rPr lang="pt-BR" sz="1050" dirty="0">
                <a:solidFill>
                  <a:schemeClr val="bg1"/>
                </a:solidFill>
              </a:rPr>
              <a:t> é a facilidade com que um software pode ser </a:t>
            </a:r>
            <a:r>
              <a:rPr lang="pt-BR" sz="1050" b="1" dirty="0">
                <a:solidFill>
                  <a:schemeClr val="bg1"/>
                </a:solidFill>
              </a:rPr>
              <a:t>modificado</a:t>
            </a:r>
            <a:r>
              <a:rPr lang="pt-BR" sz="1050" dirty="0">
                <a:solidFill>
                  <a:schemeClr val="bg1"/>
                </a:solidFill>
              </a:rPr>
              <a:t>, seja para </a:t>
            </a:r>
            <a:r>
              <a:rPr lang="pt-BR" sz="1050" b="1" dirty="0">
                <a:solidFill>
                  <a:schemeClr val="bg1"/>
                </a:solidFill>
              </a:rPr>
              <a:t>corrigir defeitos</a:t>
            </a:r>
            <a:r>
              <a:rPr lang="pt-BR" sz="1050" dirty="0">
                <a:solidFill>
                  <a:schemeClr val="bg1"/>
                </a:solidFill>
              </a:rPr>
              <a:t>, </a:t>
            </a:r>
            <a:r>
              <a:rPr lang="pt-BR" sz="1050" b="1" dirty="0">
                <a:solidFill>
                  <a:schemeClr val="bg1"/>
                </a:solidFill>
              </a:rPr>
              <a:t>adicionar novas funcionalidades</a:t>
            </a:r>
            <a:r>
              <a:rPr lang="pt-BR" sz="1050" dirty="0">
                <a:solidFill>
                  <a:schemeClr val="bg1"/>
                </a:solidFill>
              </a:rPr>
              <a:t> ou </a:t>
            </a:r>
            <a:r>
              <a:rPr lang="pt-BR" sz="1050" b="1" dirty="0">
                <a:solidFill>
                  <a:schemeClr val="bg1"/>
                </a:solidFill>
              </a:rPr>
              <a:t>melhorar a performance</a:t>
            </a:r>
            <a:endParaRPr lang="de-DE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Inhaltsplatzhalter 7_"/>
          <p:cNvSpPr txBox="1">
            <a:spLocks/>
          </p:cNvSpPr>
          <p:nvPr/>
        </p:nvSpPr>
        <p:spPr>
          <a:xfrm>
            <a:off x="4296326" y="1760884"/>
            <a:ext cx="2340000" cy="3136218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144000" rIns="90000" bIns="9000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Eficiência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</a:rPr>
              <a:t>A </a:t>
            </a:r>
            <a:r>
              <a:rPr lang="pt-BR" sz="1000" b="1" dirty="0">
                <a:solidFill>
                  <a:schemeClr val="bg1"/>
                </a:solidFill>
              </a:rPr>
              <a:t>eficiência</a:t>
            </a:r>
            <a:r>
              <a:rPr lang="pt-BR" sz="1000" dirty="0">
                <a:solidFill>
                  <a:schemeClr val="bg1"/>
                </a:solidFill>
              </a:rPr>
              <a:t> se refere ao </a:t>
            </a:r>
            <a:r>
              <a:rPr lang="pt-BR" sz="1000" b="1" dirty="0">
                <a:solidFill>
                  <a:schemeClr val="bg1"/>
                </a:solidFill>
              </a:rPr>
              <a:t>uso adequado dos recursos</a:t>
            </a:r>
            <a:r>
              <a:rPr lang="pt-BR" sz="1000" dirty="0">
                <a:solidFill>
                  <a:schemeClr val="bg1"/>
                </a:solidFill>
              </a:rPr>
              <a:t> do sistema (como </a:t>
            </a:r>
            <a:r>
              <a:rPr lang="pt-BR" sz="1000" b="1" dirty="0">
                <a:solidFill>
                  <a:schemeClr val="bg1"/>
                </a:solidFill>
              </a:rPr>
              <a:t>tempo de processamento</a:t>
            </a:r>
            <a:r>
              <a:rPr lang="pt-BR" sz="1000" dirty="0">
                <a:solidFill>
                  <a:schemeClr val="bg1"/>
                </a:solidFill>
              </a:rPr>
              <a:t>, </a:t>
            </a:r>
            <a:r>
              <a:rPr lang="pt-BR" sz="1000" b="1" dirty="0">
                <a:solidFill>
                  <a:schemeClr val="bg1"/>
                </a:solidFill>
              </a:rPr>
              <a:t>memória</a:t>
            </a:r>
            <a:r>
              <a:rPr lang="pt-BR" sz="1000" dirty="0">
                <a:solidFill>
                  <a:schemeClr val="bg1"/>
                </a:solidFill>
              </a:rPr>
              <a:t> e </a:t>
            </a:r>
            <a:r>
              <a:rPr lang="pt-BR" sz="1000" b="1" dirty="0">
                <a:solidFill>
                  <a:schemeClr val="bg1"/>
                </a:solidFill>
              </a:rPr>
              <a:t>banda de rede</a:t>
            </a:r>
            <a:r>
              <a:rPr lang="pt-BR" sz="1000" dirty="0">
                <a:solidFill>
                  <a:schemeClr val="bg1"/>
                </a:solidFill>
              </a:rPr>
              <a:t>), de modo que o software seja </a:t>
            </a:r>
            <a:r>
              <a:rPr lang="pt-BR" sz="1000" b="1" dirty="0">
                <a:solidFill>
                  <a:schemeClr val="bg1"/>
                </a:solidFill>
              </a:rPr>
              <a:t>rápido</a:t>
            </a:r>
            <a:r>
              <a:rPr lang="pt-BR" sz="1000" dirty="0">
                <a:solidFill>
                  <a:schemeClr val="bg1"/>
                </a:solidFill>
              </a:rPr>
              <a:t> e </a:t>
            </a:r>
            <a:r>
              <a:rPr lang="pt-BR" sz="1000" b="1" dirty="0">
                <a:solidFill>
                  <a:schemeClr val="bg1"/>
                </a:solidFill>
              </a:rPr>
              <a:t>não sobrecarregue o sistema</a:t>
            </a:r>
            <a:r>
              <a:rPr lang="pt-BR" sz="1400" dirty="0"/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de-DE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Inhaltsplatzhalter 7__"/>
          <p:cNvSpPr txBox="1">
            <a:spLocks/>
          </p:cNvSpPr>
          <p:nvPr/>
        </p:nvSpPr>
        <p:spPr>
          <a:xfrm>
            <a:off x="7000072" y="1760884"/>
            <a:ext cx="2340000" cy="3136218"/>
          </a:xfrm>
          <a:prstGeom prst="rect">
            <a:avLst/>
          </a:prstGeom>
          <a:solidFill>
            <a:schemeClr val="accent1"/>
          </a:solidFill>
        </p:spPr>
        <p:txBody>
          <a:bodyPr vert="horz" lIns="180000" tIns="144000" rIns="90000" bIns="90000" rtlCol="0">
            <a:noAutofit/>
          </a:bodyPr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Bosch Sans Regular" panose="020B0604020202020204" pitchFamily="34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400" b="1" dirty="0" err="1">
                <a:solidFill>
                  <a:schemeClr val="bg1"/>
                </a:solidFill>
                <a:latin typeface="+mj-lt"/>
              </a:rPr>
              <a:t>Portabilidade</a:t>
            </a:r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pt-BR" sz="1000" dirty="0">
                <a:solidFill>
                  <a:schemeClr val="bg1"/>
                </a:solidFill>
              </a:rPr>
              <a:t>A </a:t>
            </a:r>
            <a:r>
              <a:rPr lang="pt-BR" sz="1000" b="1" dirty="0">
                <a:solidFill>
                  <a:schemeClr val="bg1"/>
                </a:solidFill>
              </a:rPr>
              <a:t>portabilidade</a:t>
            </a:r>
            <a:r>
              <a:rPr lang="pt-BR" sz="1000" dirty="0">
                <a:solidFill>
                  <a:schemeClr val="bg1"/>
                </a:solidFill>
              </a:rPr>
              <a:t> é a capacidade do software de </a:t>
            </a:r>
            <a:r>
              <a:rPr lang="pt-BR" sz="1000" b="1" dirty="0">
                <a:solidFill>
                  <a:schemeClr val="bg1"/>
                </a:solidFill>
              </a:rPr>
              <a:t>ser transferido</a:t>
            </a:r>
            <a:r>
              <a:rPr lang="pt-BR" sz="1000" dirty="0">
                <a:solidFill>
                  <a:schemeClr val="bg1"/>
                </a:solidFill>
              </a:rPr>
              <a:t> e </a:t>
            </a:r>
            <a:r>
              <a:rPr lang="pt-BR" sz="1000" b="1" dirty="0">
                <a:solidFill>
                  <a:schemeClr val="bg1"/>
                </a:solidFill>
              </a:rPr>
              <a:t>executado</a:t>
            </a:r>
            <a:r>
              <a:rPr lang="pt-BR" sz="1000" dirty="0">
                <a:solidFill>
                  <a:schemeClr val="bg1"/>
                </a:solidFill>
              </a:rPr>
              <a:t> em diferentes </a:t>
            </a:r>
            <a:r>
              <a:rPr lang="pt-BR" sz="1000" b="1" dirty="0">
                <a:solidFill>
                  <a:schemeClr val="bg1"/>
                </a:solidFill>
              </a:rPr>
              <a:t>ambientes</a:t>
            </a:r>
            <a:r>
              <a:rPr lang="pt-BR" sz="1000" dirty="0">
                <a:solidFill>
                  <a:schemeClr val="bg1"/>
                </a:solidFill>
              </a:rPr>
              <a:t> (plataformas, sistemas operacionais, etc.) com </a:t>
            </a:r>
            <a:r>
              <a:rPr lang="pt-BR" sz="1000" b="1" dirty="0">
                <a:solidFill>
                  <a:schemeClr val="bg1"/>
                </a:solidFill>
              </a:rPr>
              <a:t>pouca ou nenhuma modificação</a:t>
            </a:r>
            <a:r>
              <a:rPr lang="pt-BR" sz="1000" dirty="0">
                <a:solidFill>
                  <a:schemeClr val="bg1"/>
                </a:solidFill>
              </a:rPr>
              <a:t>.</a:t>
            </a:r>
            <a:endParaRPr lang="de-DE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Gleichschenkliges Dreieck 13"/>
          <p:cNvSpPr/>
          <p:nvPr/>
        </p:nvSpPr>
        <p:spPr>
          <a:xfrm rot="5400000">
            <a:off x="3802362" y="2306695"/>
            <a:ext cx="431515" cy="180000"/>
          </a:xfrm>
          <a:prstGeom prst="triangle">
            <a:avLst>
              <a:gd name="adj" fmla="val 48989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Gleichschenkliges Dreieck 14"/>
          <p:cNvSpPr/>
          <p:nvPr/>
        </p:nvSpPr>
        <p:spPr>
          <a:xfrm rot="5400000">
            <a:off x="6506109" y="2306696"/>
            <a:ext cx="431515" cy="180000"/>
          </a:xfrm>
          <a:prstGeom prst="triangle">
            <a:avLst>
              <a:gd name="adj" fmla="val 45238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94E18D5-7303-13B8-4DCF-1E00179E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2BF1CB75-9314-FDD8-EAD0-7C9AD2933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5207" y="3416324"/>
            <a:ext cx="1374201" cy="1374201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C1EB44E4-6D5E-9B2A-F13E-A35C865A0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8521" y="3318002"/>
            <a:ext cx="1570843" cy="1570843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DF50548-E8AA-DD7D-E2E9-F367B6ADA5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1113" y="3419184"/>
            <a:ext cx="1477918" cy="1477918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6355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626450"/>
              </p:ext>
            </p:extLst>
          </p:nvPr>
        </p:nvGraphicFramePr>
        <p:xfrm>
          <a:off x="203200" y="1295398"/>
          <a:ext cx="10566400" cy="424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3692152590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54016682"/>
                    </a:ext>
                  </a:extLst>
                </a:gridCol>
              </a:tblGrid>
              <a:tr h="2120901">
                <a:tc>
                  <a:txBody>
                    <a:bodyPr/>
                    <a:lstStyle/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Satisfação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uso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do software Evita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riscos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danos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usuário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2160000" marT="2520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Efetividade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dirty="0">
                          <a:solidFill>
                            <a:schemeClr val="tx1"/>
                          </a:solidFill>
                        </a:rPr>
                        <a:t>O usuário consegue atingir seus objetivos com precisão?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0" marR="180000" marT="2520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555325"/>
                  </a:ext>
                </a:extLst>
              </a:tr>
              <a:tr h="2120901">
                <a:tc>
                  <a:txBody>
                    <a:bodyPr/>
                    <a:lstStyle/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r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Uso do software evita riscos e danos ao usuário?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2160000" marT="2520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Produtividade</a:t>
                      </a:r>
                      <a:endParaRPr kumimoji="0" lang="de-DE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O usuário consegue atingir os objetivos com bom uso de tempo e esforço?</a:t>
                      </a:r>
                      <a:endParaRPr kumimoji="0" lang="de-DE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0" marR="180000" marT="2520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2162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Qualidade em Uso no modelo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ISO/IEC 9127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75875764"/>
              </p:ext>
            </p:extLst>
          </p:nvPr>
        </p:nvGraphicFramePr>
        <p:xfrm>
          <a:off x="2911318" y="1443040"/>
          <a:ext cx="5146564" cy="3929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Isosceles Triangle 12"/>
          <p:cNvSpPr/>
          <p:nvPr/>
        </p:nvSpPr>
        <p:spPr>
          <a:xfrm rot="5400000">
            <a:off x="5187314" y="1879761"/>
            <a:ext cx="907200" cy="320092"/>
          </a:xfrm>
          <a:prstGeom prst="triangle">
            <a:avLst>
              <a:gd name="adj" fmla="val 53125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83" y="1975426"/>
            <a:ext cx="720000" cy="72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625" y="3980864"/>
            <a:ext cx="720000" cy="720000"/>
          </a:xfrm>
          <a:prstGeom prst="rect">
            <a:avLst/>
          </a:prstGeom>
        </p:spPr>
      </p:pic>
      <p:sp>
        <p:nvSpPr>
          <p:cNvPr id="20" name="Isosceles Triangle 19"/>
          <p:cNvSpPr/>
          <p:nvPr/>
        </p:nvSpPr>
        <p:spPr>
          <a:xfrm rot="16200000">
            <a:off x="4872722" y="4613474"/>
            <a:ext cx="907200" cy="320092"/>
          </a:xfrm>
          <a:prstGeom prst="triangle">
            <a:avLst>
              <a:gd name="adj" fmla="val 53125"/>
            </a:avLst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1" name="Isosceles Triangle 20"/>
          <p:cNvSpPr/>
          <p:nvPr/>
        </p:nvSpPr>
        <p:spPr>
          <a:xfrm rot="10800000">
            <a:off x="6393403" y="3402174"/>
            <a:ext cx="907200" cy="320092"/>
          </a:xfrm>
          <a:prstGeom prst="triangle">
            <a:avLst>
              <a:gd name="adj" fmla="val 53125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660788" y="3096659"/>
            <a:ext cx="907200" cy="320092"/>
          </a:xfrm>
          <a:prstGeom prst="triangle">
            <a:avLst>
              <a:gd name="adj" fmla="val 53125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9163E30-4DF8-B4BD-F91D-3F171A7BB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7545" y="3915572"/>
            <a:ext cx="720000" cy="72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20D72C6-3D46-D35B-FA98-1056562B44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07650" y="2124070"/>
            <a:ext cx="801150" cy="8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4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27" y="1970700"/>
            <a:ext cx="9868945" cy="3695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ISO/IEC 9126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03249" y="1403287"/>
            <a:ext cx="612000" cy="612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01</a:t>
            </a:r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1209249" y="2015287"/>
            <a:ext cx="0" cy="28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1760716" y="3760671"/>
            <a:ext cx="612000" cy="612000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02</a:t>
            </a: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 flipH="1">
            <a:off x="2401034" y="4099731"/>
            <a:ext cx="382859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8163589" y="4099731"/>
            <a:ext cx="612000" cy="612000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03</a:t>
            </a: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69589" y="4783060"/>
            <a:ext cx="0" cy="28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40108" y="1389459"/>
            <a:ext cx="2287571" cy="438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Aft>
                <a:spcPts val="300"/>
              </a:spcAft>
            </a:pPr>
            <a:r>
              <a:rPr lang="en-US" sz="1600" b="1" kern="0" dirty="0">
                <a:solidFill>
                  <a:schemeClr val="accent3"/>
                </a:solidFill>
              </a:rPr>
              <a:t>Data de Nascimento</a:t>
            </a:r>
            <a:endParaRPr lang="en-US" sz="1600" dirty="0">
              <a:solidFill>
                <a:schemeClr val="accent3"/>
              </a:solidFill>
            </a:endParaRPr>
          </a:p>
          <a:p>
            <a:pPr lvl="0" fontAlgn="auto">
              <a:spcAft>
                <a:spcPts val="300"/>
              </a:spcAft>
            </a:pPr>
            <a:r>
              <a:rPr lang="en-US" sz="1000" dirty="0">
                <a:solidFill>
                  <a:prstClr val="black"/>
                </a:solidFill>
                <a:latin typeface="Bosch Office Sans"/>
              </a:rPr>
              <a:t>19/12/1991</a:t>
            </a:r>
            <a:endParaRPr lang="de-DE" sz="1000" dirty="0">
              <a:latin typeface="Bosch Office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831" y="4350377"/>
            <a:ext cx="2249342" cy="11772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300"/>
              </a:spcAft>
            </a:pPr>
            <a:r>
              <a:rPr lang="en-US" sz="1400" b="1" kern="0" dirty="0">
                <a:solidFill>
                  <a:schemeClr val="accent3"/>
                </a:solidFill>
              </a:rPr>
              <a:t>A </a:t>
            </a:r>
            <a:r>
              <a:rPr lang="en-US" sz="1400" b="1" kern="0" dirty="0" err="1">
                <a:solidFill>
                  <a:schemeClr val="accent3"/>
                </a:solidFill>
              </a:rPr>
              <a:t>Antecessora</a:t>
            </a:r>
            <a:endParaRPr lang="en-US" sz="1400" b="1" kern="0" dirty="0">
              <a:solidFill>
                <a:schemeClr val="accent3"/>
              </a:solidFill>
            </a:endParaRPr>
          </a:p>
          <a:p>
            <a:pPr fontAlgn="auto">
              <a:spcBef>
                <a:spcPts val="0"/>
              </a:spcBef>
              <a:spcAft>
                <a:spcPts val="300"/>
              </a:spcAft>
            </a:pPr>
            <a:r>
              <a:rPr lang="pt-BR" sz="1000" dirty="0"/>
              <a:t>A ISO/IEC 9126 foi substituída pela </a:t>
            </a:r>
            <a:r>
              <a:rPr lang="pt-BR" sz="1000" b="1" dirty="0"/>
              <a:t>ISO/IEC 25010</a:t>
            </a:r>
            <a:r>
              <a:rPr lang="pt-BR" sz="1000" dirty="0"/>
              <a:t>, que é parte da família </a:t>
            </a:r>
            <a:r>
              <a:rPr lang="pt-BR" sz="1000" b="1" dirty="0" err="1"/>
              <a:t>SQuaRE</a:t>
            </a:r>
            <a:r>
              <a:rPr lang="pt-BR" sz="1000" dirty="0"/>
              <a:t> (Software </a:t>
            </a:r>
            <a:r>
              <a:rPr lang="pt-BR" sz="1000" dirty="0" err="1"/>
              <a:t>product</a:t>
            </a:r>
            <a:r>
              <a:rPr lang="pt-BR" sz="1000" dirty="0"/>
              <a:t> </a:t>
            </a:r>
            <a:r>
              <a:rPr lang="pt-BR" sz="1000" dirty="0" err="1"/>
              <a:t>Quality</a:t>
            </a:r>
            <a:r>
              <a:rPr lang="pt-BR" sz="1000" dirty="0"/>
              <a:t> </a:t>
            </a:r>
            <a:r>
              <a:rPr lang="pt-BR" sz="1000" dirty="0" err="1"/>
              <a:t>Requirements</a:t>
            </a:r>
            <a:r>
              <a:rPr lang="pt-BR" sz="1000" dirty="0"/>
              <a:t> </a:t>
            </a:r>
            <a:r>
              <a:rPr lang="pt-BR" sz="1000" dirty="0" err="1"/>
              <a:t>and</a:t>
            </a:r>
            <a:r>
              <a:rPr lang="pt-BR" sz="1000" dirty="0"/>
              <a:t> </a:t>
            </a:r>
            <a:r>
              <a:rPr lang="pt-BR" sz="1000" dirty="0" err="1"/>
              <a:t>Evaluation</a:t>
            </a:r>
            <a:r>
              <a:rPr lang="pt-BR" sz="1000" dirty="0"/>
              <a:t>). A ISO 25010 é mais moderna e amplia os conceitos da 9126.</a:t>
            </a:r>
            <a:endParaRPr lang="de-DE" sz="1000" dirty="0">
              <a:latin typeface="Bosch Office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79640" y="2645781"/>
            <a:ext cx="26004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300"/>
              </a:spcAft>
            </a:pPr>
            <a:r>
              <a:rPr lang="pt-BR" sz="9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000" dirty="0">
                <a:solidFill>
                  <a:prstClr val="black"/>
                </a:solidFill>
              </a:rPr>
              <a:t>.</a:t>
            </a:r>
            <a:endParaRPr lang="de-DE" sz="1000" dirty="0">
              <a:latin typeface="Bosch Office Sans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CDA5B222-FF91-3243-49FF-E1A02C2E4921}"/>
              </a:ext>
            </a:extLst>
          </p:cNvPr>
          <p:cNvSpPr txBox="1"/>
          <p:nvPr/>
        </p:nvSpPr>
        <p:spPr>
          <a:xfrm>
            <a:off x="8163589" y="2535405"/>
            <a:ext cx="612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300"/>
              </a:spcAft>
            </a:pPr>
            <a:r>
              <a:rPr lang="de-DE" sz="1600" b="1" dirty="0">
                <a:solidFill>
                  <a:schemeClr val="accent1"/>
                </a:solidFill>
                <a:latin typeface="Bosch Office Sans"/>
              </a:rPr>
              <a:t>TCCS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50BAA6-9F06-2D3F-1B5C-97BCDB516249}"/>
              </a:ext>
            </a:extLst>
          </p:cNvPr>
          <p:cNvSpPr txBox="1"/>
          <p:nvPr/>
        </p:nvSpPr>
        <p:spPr>
          <a:xfrm>
            <a:off x="7310318" y="2859250"/>
            <a:ext cx="26039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Por muitos anos (especialmente entre os anos 1990 e 2010), a ISO/IEC 9126 foi </a:t>
            </a:r>
            <a:r>
              <a:rPr lang="pt-BR" sz="1000" b="1" dirty="0"/>
              <a:t>amplamente citada em pesquisas acadêmicas</a:t>
            </a:r>
            <a:r>
              <a:rPr lang="pt-BR" sz="1000" dirty="0"/>
              <a:t> de engenharia de software, sendo quase um “padrão” em trabalhos sobre avaliação da qualidade.</a:t>
            </a:r>
          </a:p>
        </p:txBody>
      </p:sp>
    </p:spTree>
    <p:extLst>
      <p:ext uri="{BB962C8B-B14F-4D97-AF65-F5344CB8AC3E}">
        <p14:creationId xmlns:p14="http://schemas.microsoft.com/office/powerpoint/2010/main" val="4166432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CONVERTED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3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4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5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6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ppt/theme/themeOverride7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2025-05-14</OrgInhalt>
      <Wert>2025-05-14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203</TotalTime>
  <Words>627</Words>
  <Application>Microsoft Office PowerPoint</Application>
  <PresentationFormat>Personalizar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Aptos</vt:lpstr>
      <vt:lpstr>Arial</vt:lpstr>
      <vt:lpstr>Bosch Office Sans</vt:lpstr>
      <vt:lpstr>Calibri</vt:lpstr>
      <vt:lpstr>Symbol</vt:lpstr>
      <vt:lpstr>Wingdings</vt:lpstr>
      <vt:lpstr>Bosch 2024</vt:lpstr>
      <vt:lpstr>ISO/IEC 9126</vt:lpstr>
      <vt:lpstr>Apresentação da Equipe</vt:lpstr>
      <vt:lpstr>Introdução</vt:lpstr>
      <vt:lpstr>Partes da ISO/IEC 9127</vt:lpstr>
      <vt:lpstr>Modelo de Qualidade</vt:lpstr>
      <vt:lpstr>Qualidade Externa</vt:lpstr>
      <vt:lpstr>Qualidade Interna</vt:lpstr>
      <vt:lpstr>Qualidade em Uso no modelo</vt:lpstr>
      <vt:lpstr>RoadMap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ETS-EngineeringTechnicalSchool BOT-ResearchDevelopment (CaP/ETS)</dc:creator>
  <cp:lastModifiedBy>ETS-EngineeringTechnicalSchool BOT-ResearchDevelopment (CaP/ETS)</cp:lastModifiedBy>
  <cp:revision>6</cp:revision>
  <dcterms:created xsi:type="dcterms:W3CDTF">2025-05-14T12:54:59Z</dcterms:created>
  <dcterms:modified xsi:type="dcterms:W3CDTF">2025-05-27T11:20:30Z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