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Line 6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CustomShape 10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3686C4FB-476E-4A42-B29E-7BF7B6D3837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10/5/20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3F29C826-A227-4DCC-8147-98C621070FEB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F9B63CC3-42E0-4A44-9477-49E8C19B4206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10/5/20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4B3E34DD-F28D-4643-97B1-FD3E0C27162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CustomShape 2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D5D71AC6-7F47-4275-8C8A-3113F3C39FD2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10/5/20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10FB4319-1322-4BC6-8441-EFCE586FF9A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625040" y="584280"/>
            <a:ext cx="10085400" cy="19998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Educational Credentials Ecosystem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USE CASE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Educational Credentials Ecosystem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Learn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Convene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Define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Create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Implement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Operate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Grow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" descr="Young female doctor"/>
          <p:cNvPicPr/>
          <p:nvPr/>
        </p:nvPicPr>
        <p:blipFill>
          <a:blip r:embed="rId1"/>
          <a:stretch/>
        </p:blipFill>
        <p:spPr>
          <a:xfrm>
            <a:off x="9754920" y="1301760"/>
            <a:ext cx="1756800" cy="4852440"/>
          </a:xfrm>
          <a:prstGeom prst="rect">
            <a:avLst/>
          </a:prstGeom>
          <a:ln>
            <a:noFill/>
          </a:ln>
        </p:spPr>
      </p:pic>
      <p:sp>
        <p:nvSpPr>
          <p:cNvPr id="149" name="TextShape 1"/>
          <p:cNvSpPr txBox="1"/>
          <p:nvPr/>
        </p:nvSpPr>
        <p:spPr>
          <a:xfrm>
            <a:off x="1218960" y="2637000"/>
            <a:ext cx="4443120" cy="3534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Study:    9am-3pm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Work:     5pm-9pm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Homework:     9pm-00am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08000" y="291240"/>
            <a:ext cx="2964600" cy="1913400"/>
          </a:xfrm>
          <a:custGeom>
            <a:avLst/>
            <a:gdLst/>
            <a:ahLst/>
            <a:rect l="l" t="t" r="r" b="b"/>
            <a:pathLst>
              <a:path w="2964795" h="1913754">
                <a:moveTo>
                  <a:pt x="267655" y="636589"/>
                </a:moveTo>
                <a:cubicBezTo>
                  <a:pt x="225390" y="501805"/>
                  <a:pt x="265850" y="405175"/>
                  <a:pt x="385903" y="305979"/>
                </a:cubicBezTo>
                <a:cubicBezTo>
                  <a:pt x="593082" y="177585"/>
                  <a:pt x="723143" y="135239"/>
                  <a:pt x="961156" y="230447"/>
                </a:cubicBezTo>
                <a:cubicBezTo>
                  <a:pt x="1063469" y="52479"/>
                  <a:pt x="1361583" y="29190"/>
                  <a:pt x="1541144" y="152037"/>
                </a:cubicBezTo>
                <a:cubicBezTo>
                  <a:pt x="1575674" y="69379"/>
                  <a:pt x="1695911" y="33561"/>
                  <a:pt x="1767141" y="8859"/>
                </a:cubicBezTo>
                <a:cubicBezTo>
                  <a:pt x="1878625" y="-4027"/>
                  <a:pt x="1990078" y="16820"/>
                  <a:pt x="2047424" y="109907"/>
                </a:cubicBezTo>
                <a:cubicBezTo>
                  <a:pt x="2114265" y="7539"/>
                  <a:pt x="2293393" y="-14952"/>
                  <a:pt x="2433808" y="30566"/>
                </a:cubicBezTo>
                <a:cubicBezTo>
                  <a:pt x="2535159" y="57449"/>
                  <a:pt x="2603422" y="159733"/>
                  <a:pt x="2629745" y="247016"/>
                </a:cubicBezTo>
                <a:cubicBezTo>
                  <a:pt x="2752843" y="277978"/>
                  <a:pt x="2860054" y="358465"/>
                  <a:pt x="2881204" y="457085"/>
                </a:cubicBezTo>
                <a:cubicBezTo>
                  <a:pt x="2904931" y="531006"/>
                  <a:pt x="2906673" y="613952"/>
                  <a:pt x="2869949" y="684875"/>
                </a:cubicBezTo>
                <a:cubicBezTo>
                  <a:pt x="2970832" y="805190"/>
                  <a:pt x="2987487" y="919709"/>
                  <a:pt x="2952167" y="1033161"/>
                </a:cubicBezTo>
                <a:cubicBezTo>
                  <a:pt x="2922584" y="1219319"/>
                  <a:pt x="2779104" y="1345347"/>
                  <a:pt x="2567018" y="1338033"/>
                </a:cubicBezTo>
                <a:cubicBezTo>
                  <a:pt x="2570524" y="1434609"/>
                  <a:pt x="2518690" y="1520206"/>
                  <a:pt x="2429141" y="1599269"/>
                </a:cubicBezTo>
                <a:cubicBezTo>
                  <a:pt x="2269698" y="1703455"/>
                  <a:pt x="2090639" y="1700275"/>
                  <a:pt x="1959715" y="1630899"/>
                </a:cubicBezTo>
                <a:cubicBezTo>
                  <a:pt x="1903470" y="1769083"/>
                  <a:pt x="1780114" y="1867259"/>
                  <a:pt x="1624254" y="1909589"/>
                </a:cubicBezTo>
                <a:cubicBezTo>
                  <a:pt x="1436475" y="1938397"/>
                  <a:pt x="1228265" y="1887718"/>
                  <a:pt x="1131014" y="1739478"/>
                </a:cubicBezTo>
                <a:cubicBezTo>
                  <a:pt x="844132" y="1932267"/>
                  <a:pt x="575064" y="1820115"/>
                  <a:pt x="398325" y="1571404"/>
                </a:cubicBezTo>
                <a:cubicBezTo>
                  <a:pt x="252912" y="1594189"/>
                  <a:pt x="142909" y="1491897"/>
                  <a:pt x="76178" y="1384370"/>
                </a:cubicBezTo>
                <a:cubicBezTo>
                  <a:pt x="37000" y="1310699"/>
                  <a:pt x="60506" y="1200160"/>
                  <a:pt x="145014" y="1131905"/>
                </a:cubicBezTo>
                <a:cubicBezTo>
                  <a:pt x="46315" y="1086470"/>
                  <a:pt x="-30489" y="985491"/>
                  <a:pt x="-344" y="872884"/>
                </a:cubicBezTo>
                <a:cubicBezTo>
                  <a:pt x="18991" y="736030"/>
                  <a:pt x="111504" y="654383"/>
                  <a:pt x="265115" y="642658"/>
                </a:cubicBezTo>
                <a:cubicBezTo>
                  <a:pt x="266049" y="640714"/>
                  <a:pt x="266766" y="638821"/>
                  <a:pt x="267655" y="636589"/>
                </a:cubicBezTo>
                <a:close/>
                <a:moveTo>
                  <a:pt x="3953822" y="959327"/>
                </a:moveTo>
                <a:cubicBezTo>
                  <a:pt x="3953151" y="990034"/>
                  <a:pt x="3926785" y="1008194"/>
                  <a:pt x="3900662" y="1012487"/>
                </a:cubicBezTo>
                <a:cubicBezTo>
                  <a:pt x="3875784" y="1013891"/>
                  <a:pt x="3847201" y="982436"/>
                  <a:pt x="3847502" y="959327"/>
                </a:cubicBezTo>
                <a:cubicBezTo>
                  <a:pt x="3854346" y="934280"/>
                  <a:pt x="3867943" y="906904"/>
                  <a:pt x="3900662" y="906167"/>
                </a:cubicBezTo>
                <a:cubicBezTo>
                  <a:pt x="3927828" y="913005"/>
                  <a:pt x="3953254" y="928178"/>
                  <a:pt x="3953822" y="959327"/>
                </a:cubicBezTo>
                <a:close/>
                <a:moveTo>
                  <a:pt x="3730465" y="959047"/>
                </a:moveTo>
                <a:cubicBezTo>
                  <a:pt x="3743840" y="1007720"/>
                  <a:pt x="3690443" y="1052208"/>
                  <a:pt x="3624145" y="1065367"/>
                </a:cubicBezTo>
                <a:cubicBezTo>
                  <a:pt x="3558289" y="1062631"/>
                  <a:pt x="3526227" y="1009504"/>
                  <a:pt x="3517825" y="959047"/>
                </a:cubicBezTo>
                <a:cubicBezTo>
                  <a:pt x="3506974" y="906413"/>
                  <a:pt x="3567906" y="859447"/>
                  <a:pt x="3624145" y="852727"/>
                </a:cubicBezTo>
                <a:cubicBezTo>
                  <a:pt x="3688891" y="851531"/>
                  <a:pt x="3727869" y="910044"/>
                  <a:pt x="3730465" y="959047"/>
                </a:cubicBezTo>
                <a:close/>
                <a:moveTo>
                  <a:pt x="3400789" y="958659"/>
                </a:moveTo>
                <a:cubicBezTo>
                  <a:pt x="3421749" y="1052749"/>
                  <a:pt x="3323298" y="1098288"/>
                  <a:pt x="3241309" y="1118139"/>
                </a:cubicBezTo>
                <a:cubicBezTo>
                  <a:pt x="3166089" y="1118548"/>
                  <a:pt x="3088794" y="1053954"/>
                  <a:pt x="3081829" y="958659"/>
                </a:cubicBezTo>
                <a:cubicBezTo>
                  <a:pt x="3097171" y="885272"/>
                  <a:pt x="3162858" y="822709"/>
                  <a:pt x="3241309" y="799179"/>
                </a:cubicBezTo>
                <a:cubicBezTo>
                  <a:pt x="3343790" y="813427"/>
                  <a:pt x="3388664" y="854367"/>
                  <a:pt x="3400789" y="958659"/>
                </a:cubicBezTo>
                <a:close/>
                <a:moveTo>
                  <a:pt x="322078" y="1159637"/>
                </a:moveTo>
                <a:cubicBezTo>
                  <a:pt x="249497" y="1175626"/>
                  <a:pt x="207968" y="1153108"/>
                  <a:pt x="148239" y="1124330"/>
                </a:cubicBezTo>
                <a:moveTo>
                  <a:pt x="475465" y="1546020"/>
                </a:moveTo>
                <a:cubicBezTo>
                  <a:pt x="456280" y="1549039"/>
                  <a:pt x="423676" y="1556979"/>
                  <a:pt x="399423" y="1562899"/>
                </a:cubicBezTo>
                <a:moveTo>
                  <a:pt x="1130877" y="1731681"/>
                </a:moveTo>
                <a:cubicBezTo>
                  <a:pt x="1108305" y="1709467"/>
                  <a:pt x="1097603" y="1688007"/>
                  <a:pt x="1085032" y="1654599"/>
                </a:cubicBezTo>
                <a:moveTo>
                  <a:pt x="1978382" y="1539464"/>
                </a:moveTo>
                <a:cubicBezTo>
                  <a:pt x="1972406" y="1564351"/>
                  <a:pt x="1973259" y="1592442"/>
                  <a:pt x="1960058" y="1624032"/>
                </a:cubicBezTo>
                <a:moveTo>
                  <a:pt x="2342256" y="1016859"/>
                </a:moveTo>
                <a:cubicBezTo>
                  <a:pt x="2489644" y="1087804"/>
                  <a:pt x="2589677" y="1202620"/>
                  <a:pt x="2565371" y="1332982"/>
                </a:cubicBezTo>
                <a:moveTo>
                  <a:pt x="2868576" y="680180"/>
                </a:moveTo>
                <a:cubicBezTo>
                  <a:pt x="2840165" y="728131"/>
                  <a:pt x="2811865" y="751532"/>
                  <a:pt x="2769200" y="798726"/>
                </a:cubicBezTo>
                <a:moveTo>
                  <a:pt x="2630157" y="240371"/>
                </a:moveTo>
                <a:cubicBezTo>
                  <a:pt x="2634150" y="256642"/>
                  <a:pt x="2636114" y="276405"/>
                  <a:pt x="2635373" y="296366"/>
                </a:cubicBezTo>
                <a:moveTo>
                  <a:pt x="1995609" y="175073"/>
                </a:moveTo>
                <a:cubicBezTo>
                  <a:pt x="2000263" y="149895"/>
                  <a:pt x="2026997" y="123121"/>
                  <a:pt x="2046532" y="103661"/>
                </a:cubicBezTo>
                <a:moveTo>
                  <a:pt x="1519526" y="209095"/>
                </a:moveTo>
                <a:cubicBezTo>
                  <a:pt x="1529535" y="184024"/>
                  <a:pt x="1535575" y="166863"/>
                  <a:pt x="1544164" y="147518"/>
                </a:cubicBezTo>
                <a:moveTo>
                  <a:pt x="960813" y="230004"/>
                </a:moveTo>
                <a:cubicBezTo>
                  <a:pt x="994719" y="240805"/>
                  <a:pt x="1024975" y="259792"/>
                  <a:pt x="1050031" y="289721"/>
                </a:cubicBezTo>
                <a:moveTo>
                  <a:pt x="283234" y="699450"/>
                </a:moveTo>
                <a:cubicBezTo>
                  <a:pt x="275214" y="683621"/>
                  <a:pt x="267168" y="653845"/>
                  <a:pt x="267655" y="636589"/>
                </a:cubicBezTo>
              </a:path>
            </a:pathLst>
          </a:custGeom>
          <a:noFill/>
          <a:ln w="126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Find a job in Canada</a:t>
            </a:r>
            <a:endParaRPr b="0" lang="en-CA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218960" y="978480"/>
            <a:ext cx="412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Katherine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5446440" y="2637000"/>
            <a:ext cx="4273560" cy="29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rmAutofit/>
          </a:bodyPr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PU – knowledge,  </a:t>
            </a: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achievement</a:t>
            </a:r>
            <a:endParaRPr b="0" lang="en-CA" sz="2800" spc="-1" strike="noStrike"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PH – behaviour, </a:t>
            </a: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skills</a:t>
            </a:r>
            <a:endParaRPr b="0" lang="en-CA" sz="2800" spc="-1" strike="noStrike">
              <a:latin typeface="Arial"/>
            </a:endParaRPr>
          </a:p>
          <a:p>
            <a:pPr marL="304920" indent="-30456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Home – attitudes, values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Elise: Learn, Convene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17160" y="1772640"/>
            <a:ext cx="6120360" cy="360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3"/>
          <p:cNvSpPr txBox="1"/>
          <p:nvPr/>
        </p:nvSpPr>
        <p:spPr>
          <a:xfrm>
            <a:off x="1218960" y="2243880"/>
            <a:ext cx="6118560" cy="31291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Policies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Standards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Online education (COVID-19)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CA" sz="2800" spc="-1" strike="noStrike">
                <a:solidFill>
                  <a:srgbClr val="091227"/>
                </a:solidFill>
                <a:latin typeface="Calibri"/>
              </a:rPr>
              <a:t>Trust Over IP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6" name="Content Placeholder 5" descr="Business woman"/>
          <p:cNvPicPr/>
          <p:nvPr/>
        </p:nvPicPr>
        <p:blipFill>
          <a:blip r:embed="rId1"/>
          <a:stretch/>
        </p:blipFill>
        <p:spPr>
          <a:xfrm>
            <a:off x="8700840" y="1196280"/>
            <a:ext cx="2268720" cy="44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" dur="10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0" dur="10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" dur="10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" dur="10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" dur="10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47760" y="414900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6888240" y="417456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1356480" y="3742920"/>
            <a:ext cx="357912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Jane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1341720" y="4980240"/>
            <a:ext cx="3579120" cy="13287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60000"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Increase enrolment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Reduce paperwork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7104240" y="3768480"/>
            <a:ext cx="358092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r"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Tracy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7083360" y="5005800"/>
            <a:ext cx="3587040" cy="13287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86000"/>
          </a:bodyPr>
          <a:p>
            <a:pPr marL="304920" indent="-304560" algn="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Trustworthy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 algn="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Foreign experience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503360" y="1556640"/>
            <a:ext cx="8496720" cy="3437640"/>
          </a:xfrm>
          <a:prstGeom prst="ellipse">
            <a:avLst/>
          </a:prstGeom>
          <a:solidFill>
            <a:srgbClr val="008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latin typeface="Calibri"/>
              </a:rPr>
              <a:t>IVEC ecosystem</a:t>
            </a:r>
            <a:endParaRPr b="0" lang="en-CA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Define       Create      Implement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809520" y="561240"/>
            <a:ext cx="3194280" cy="138636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915720" y="202680"/>
            <a:ext cx="179568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Elise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5045040" y="677880"/>
            <a:ext cx="234360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rmAutofit fontScale="63000"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Policies</a:t>
            </a:r>
            <a:endParaRPr b="0" lang="en-CA" sz="2800" spc="-1" strike="noStrike">
              <a:latin typeface="Arial"/>
            </a:endParaRPr>
          </a:p>
          <a:p>
            <a:pPr marL="304920" indent="-304560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Standards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2" dur="10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5" dur="10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" dur="10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5" dur="10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8" dur="10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3" dur="10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8" dur="10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" dur="10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4" dur="10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7" dur="10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0" dur="10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5" dur="10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47760" y="414900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6888240" y="4174560"/>
            <a:ext cx="3796920" cy="216000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Shape 3"/>
          <p:cNvSpPr txBox="1"/>
          <p:nvPr/>
        </p:nvSpPr>
        <p:spPr>
          <a:xfrm>
            <a:off x="1356480" y="3742920"/>
            <a:ext cx="3579120" cy="1223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Diego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1341720" y="4980240"/>
            <a:ext cx="3579120" cy="13287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44000"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Internationalize Philippine credentials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Open door to new markets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104240" y="3768480"/>
            <a:ext cx="358092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r">
              <a:lnSpc>
                <a:spcPct val="90000"/>
              </a:lnSpc>
            </a:pPr>
            <a:r>
              <a:rPr b="0" lang="en-CA" sz="3600" spc="-1" strike="noStrike">
                <a:solidFill>
                  <a:srgbClr val="ffffff"/>
                </a:solidFill>
                <a:latin typeface="Calibri"/>
              </a:rPr>
              <a:t>Maria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7004160" y="5005800"/>
            <a:ext cx="3666240" cy="132876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22000"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Internationalize Philippine working experience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Bring back professionals with foreign experience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866320" y="740160"/>
            <a:ext cx="6456240" cy="2611800"/>
          </a:xfrm>
          <a:prstGeom prst="ellipse">
            <a:avLst/>
          </a:prstGeom>
          <a:solidFill>
            <a:srgbClr val="008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latin typeface="Calibri"/>
              </a:rPr>
              <a:t>IVEC ecosystem</a:t>
            </a:r>
            <a:endParaRPr b="0" lang="en-CA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latin typeface="Calibri"/>
              </a:rPr>
              <a:t>Operate                Grow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 rot="18045000">
            <a:off x="4227120" y="3458880"/>
            <a:ext cx="715320" cy="347400"/>
          </a:xfrm>
          <a:prstGeom prst="rightArrow">
            <a:avLst>
              <a:gd name="adj1" fmla="val 37431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"/>
          <p:cNvSpPr/>
          <p:nvPr/>
        </p:nvSpPr>
        <p:spPr>
          <a:xfrm rot="14112000">
            <a:off x="7241400" y="3488760"/>
            <a:ext cx="715320" cy="347400"/>
          </a:xfrm>
          <a:prstGeom prst="rightArrow">
            <a:avLst>
              <a:gd name="adj1" fmla="val 37431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2" dur="10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7" dur="10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0" dur="10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3" dur="10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502080" y="764640"/>
            <a:ext cx="7848360" cy="490356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f2b872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1041480" y="3517200"/>
            <a:ext cx="1996560" cy="1198800"/>
          </a:xfrm>
          <a:prstGeom prst="roundRect">
            <a:avLst>
              <a:gd name="adj" fmla="val 1342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3"/>
          <p:cNvSpPr txBox="1"/>
          <p:nvPr/>
        </p:nvSpPr>
        <p:spPr>
          <a:xfrm>
            <a:off x="1043280" y="3654360"/>
            <a:ext cx="2170440" cy="1061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>
            <a:normAutofit fontScale="1000"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10400" spc="-1" strike="noStrike">
                <a:solidFill>
                  <a:srgbClr val="ffffff"/>
                </a:solidFill>
                <a:latin typeface="Calibri"/>
              </a:rPr>
              <a:t>Hard work</a:t>
            </a:r>
            <a:endParaRPr b="0" lang="en-US" sz="10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CA" sz="10400" spc="-1" strike="noStrike">
                <a:solidFill>
                  <a:srgbClr val="ffffff"/>
                </a:solidFill>
                <a:latin typeface="Calibri"/>
              </a:rPr>
              <a:t>Talent</a:t>
            </a:r>
            <a:endParaRPr b="0" lang="en-US" sz="10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0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CA" sz="2800" spc="-1" strike="noStrike">
                <a:solidFill>
                  <a:srgbClr val="091227"/>
                </a:solidFill>
                <a:latin typeface="Calibri"/>
              </a:rPr>
              <a:t>              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149120" y="2751120"/>
            <a:ext cx="412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Katherine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093200" y="3507840"/>
            <a:ext cx="1861200" cy="1061640"/>
          </a:xfrm>
          <a:prstGeom prst="roundRect">
            <a:avLst>
              <a:gd name="adj" fmla="val 13420"/>
            </a:avLst>
          </a:prstGeom>
          <a:gradFill rotWithShape="0">
            <a:gsLst>
              <a:gs pos="0">
                <a:srgbClr val="020409">
                  <a:alpha val="0"/>
                </a:srgbClr>
              </a:gs>
              <a:gs pos="100000">
                <a:srgbClr val="009999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4453200" y="3551400"/>
            <a:ext cx="150120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rmAutofit fontScale="1000"/>
          </a:bodyPr>
          <a:p>
            <a:pPr algn="just">
              <a:lnSpc>
                <a:spcPct val="90000"/>
              </a:lnSpc>
              <a:spcBef>
                <a:spcPts val="1599"/>
              </a:spcBef>
            </a:pPr>
            <a:endParaRPr b="0" lang="en-CA" sz="2800" spc="-1" strike="noStrike">
              <a:latin typeface="Arial"/>
            </a:endParaRPr>
          </a:p>
          <a:p>
            <a:pPr marL="304920" indent="-304560" algn="just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n-CA" sz="5600" spc="-1" strike="noStrike">
                <a:solidFill>
                  <a:srgbClr val="ffffff"/>
                </a:solidFill>
                <a:latin typeface="Calibri"/>
              </a:rPr>
              <a:t>PU – badge</a:t>
            </a:r>
            <a:endParaRPr b="0" lang="en-CA" sz="5600" spc="-1" strike="noStrike">
              <a:latin typeface="Arial"/>
            </a:endParaRPr>
          </a:p>
          <a:p>
            <a:pPr marL="304920" indent="-304560" algn="just">
              <a:lnSpc>
                <a:spcPct val="90000"/>
              </a:lnSpc>
              <a:buClr>
                <a:srgbClr val="009999"/>
              </a:buClr>
              <a:buFont typeface="Arial"/>
              <a:buChar char="•"/>
            </a:pPr>
            <a:r>
              <a:rPr b="0" lang="en-CA" sz="5600" spc="-1" strike="noStrike">
                <a:solidFill>
                  <a:srgbClr val="ffffff"/>
                </a:solidFill>
                <a:latin typeface="Calibri"/>
              </a:rPr>
              <a:t>PH – badge</a:t>
            </a:r>
            <a:endParaRPr b="0" lang="en-CA" sz="5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CA" sz="3000" spc="-1" strike="noStrike">
                <a:solidFill>
                  <a:srgbClr val="091227"/>
                </a:solidFill>
                <a:latin typeface="Calibri"/>
              </a:rPr>
              <a:t>                                       </a:t>
            </a:r>
            <a:r>
              <a:rPr b="0" lang="en-CA" sz="12800" spc="-1" strike="noStrike">
                <a:solidFill>
                  <a:srgbClr val="091227"/>
                </a:solidFill>
                <a:latin typeface="Calibri"/>
              </a:rPr>
              <a:t>IVEC</a:t>
            </a:r>
            <a:endParaRPr b="0" lang="en-CA" sz="1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1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1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1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128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3038400" y="3913560"/>
            <a:ext cx="715320" cy="347400"/>
          </a:xfrm>
          <a:prstGeom prst="rightArrow">
            <a:avLst>
              <a:gd name="adj1" fmla="val 3743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4125600" y="1429920"/>
            <a:ext cx="37951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rmAutofit fontScale="8000"/>
          </a:bodyPr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CA" sz="10400" spc="-1" strike="noStrike">
                <a:solidFill>
                  <a:srgbClr val="ffffff"/>
                </a:solidFill>
                <a:latin typeface="Calibri"/>
              </a:rPr>
              <a:t>Ecosystem</a:t>
            </a:r>
            <a:endParaRPr b="0" lang="en-CA" sz="10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CA" sz="2800" spc="-1" strike="noStrike">
                <a:solidFill>
                  <a:srgbClr val="091227"/>
                </a:solidFill>
                <a:latin typeface="Calibri"/>
              </a:rPr>
              <a:t>               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6" dur="10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9" dur="10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22" presetSubtype="1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2" dur="10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016000" y="262800"/>
            <a:ext cx="8812800" cy="59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362680" y="655920"/>
            <a:ext cx="7861320" cy="58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222</TotalTime>
  <Application>LibreOffice/6.4.6.2$Linux_X86_64 LibreOffice_project/40$Build-2</Application>
  <Words>119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2020-10-05T00:55:11Z</dcterms:created>
  <dc:creator>Victor Golubkov</dc:creator>
  <dc:description/>
  <dc:language>en-CA</dc:language>
  <cp:lastModifiedBy/>
  <dcterms:modified xsi:type="dcterms:W3CDTF">2020-10-05T17:30:58Z</dcterms:modified>
  <cp:revision>38</cp:revision>
  <dc:subject/>
  <dc:title>Educational Credentials Ecosystem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8</vt:i4>
  </property>
</Properties>
</file>