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F8AD-D486-4D70-8435-F671705AD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5C00C-B8D5-4B75-96CE-9C3D6A230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2AC7C-F866-46AD-ADEE-7851B8C7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3BB3D-6823-4377-95BE-842366D9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384D-CF52-4A8C-8186-A0D98086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A254-98E3-4DDF-A514-54DFB50C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42B3F-0B43-42F7-8B6F-8E2E66D86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A617-3B44-4124-A22F-FCD9980C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C4C2-FBF1-456F-97F0-EDA75DA0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746E-CA15-4258-9D47-70AADB9B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B85A0-67E3-43A2-8E43-55AAF9D47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67D3C-0578-49FD-9DD1-819529326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EE95E-0953-45EB-BD63-A0904459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BAFA5-DD54-4DD5-943E-A2E9B610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EC87-95F0-4DE1-9989-44CDF376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4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8144-F600-4085-A960-FEC1652B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5D0C-4AA5-423A-A815-E97E746F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36467-94F6-4D15-98A5-7A2B7EA6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A852-0FF5-4B49-87C4-569F5D79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20B7-E50A-41E2-BEF4-F249AC3E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8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8FEE-DCAF-420F-8AE6-2BCCE0D4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2E25D-FC5A-401A-8240-4BFEEDADD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66A3F-E17D-460D-BA45-49737149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51266-C7CA-47EE-8836-D7CF1BC9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D890-A046-47CC-8449-F9B21943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89C5-C3B7-440F-8C24-1719E2C4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C6C-2BE1-4362-AA13-CD9447DAB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47C21-5AC1-4FE9-B0C7-C339D69BC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E05C0-6C03-4A03-A309-5D29DFDA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58FD9-7EB3-4A6A-B2B1-BFE1ED45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44E4B-81AB-4EF7-88B5-E3134F42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4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2102-3C85-49EB-8E6B-B57123D7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429FB-0B81-4AAB-8060-FA197241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DBACF-2B6B-4AB3-9814-5D868B4BB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77957-9A67-4F20-B64A-B3D4D514B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ECCC4-190A-4C29-B2F1-6E996E9DD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73F7B-AD9C-4988-9395-F95C3463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E4B30-FEB8-4768-BBB9-5C2A5E3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E7A36-B0F4-4262-BFB6-E1A6281E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6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0141-3FDB-446A-BFA4-D1C8D32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7ADD9-8243-46E0-9365-3D906565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9F441-7A25-4D29-9D29-F8EAEF91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0B07B-B68A-47DE-9890-590CA07B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3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E1EA4-DB4D-4A89-8A19-EFCF9CDF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4137E-2EF5-43E0-A1EE-9AF685FE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0C49C-0285-4CC0-B2ED-DC1E2116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FB51-3CFC-4044-9249-5BB910EF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6326-3CCD-4F88-95CE-9CC8AA51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81F40-27BE-4347-93A5-68456DD74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BDFEF-48C5-4346-B56D-32D611DF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D1111-484A-455D-B92A-0EAEBC4A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1707B-53FB-4794-A88B-43C5483F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58D8-B7F8-4F86-9C0B-B0854802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C64D4-E070-4272-81D6-B69BEDDD9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41ED0-D0FE-4390-9B6A-F2A1DDA58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6C514-F6EF-41E7-862E-DF80AFC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0DA6-60A2-42A9-A424-B9CD91EB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4E119-4398-43B7-96CF-779FECBC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5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8D075-27D6-4F50-81BA-8A1A7493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B5BD9-F5C2-4EC9-A686-80BB899A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71227-1E2A-4C00-970E-F5826CDE4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39D3-5572-4E05-83BB-FEE3CC719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0C42-A164-455C-B65C-5B9304C6A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1A96-68F6-4791-9B01-3C3360335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Exemplo </a:t>
            </a:r>
            <a:r>
              <a:rPr lang="pt-BR" dirty="0" err="1"/>
              <a:t>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73D7B-CB65-4F9D-B8B6-CF4B91593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pitch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6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1</cp:revision>
  <dcterms:created xsi:type="dcterms:W3CDTF">2024-03-21T12:23:43Z</dcterms:created>
  <dcterms:modified xsi:type="dcterms:W3CDTF">2024-03-21T12:23:59Z</dcterms:modified>
</cp:coreProperties>
</file>