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14401800"/>
  <p:notesSz cx="6858000" cy="9144000"/>
  <p:defaultTextStyle>
    <a:defPPr>
      <a:defRPr lang="en-US"/>
    </a:defPPr>
    <a:lvl1pPr marL="0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28625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57251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85876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114502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143127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71754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200379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229004" algn="l" defTabSz="2057251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1362" y="-486"/>
      </p:cViewPr>
      <p:guideLst>
        <p:guide orient="horz" pos="453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03" y="4473895"/>
            <a:ext cx="18362295" cy="30870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8161021"/>
            <a:ext cx="15121891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2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5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14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43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171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00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229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41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16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1957" y="576741"/>
            <a:ext cx="4860608" cy="12288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136" y="576741"/>
            <a:ext cx="14221777" cy="12288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806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367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465" y="9254492"/>
            <a:ext cx="18362295" cy="2860357"/>
          </a:xfrm>
        </p:spPr>
        <p:txBody>
          <a:bodyPr anchor="t"/>
          <a:lstStyle>
            <a:lvl1pPr algn="l">
              <a:defRPr sz="89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465" y="6104100"/>
            <a:ext cx="18362295" cy="3150393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28625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05725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08587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145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431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17175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003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22900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25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135" y="3360421"/>
            <a:ext cx="9541192" cy="9504523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1373" y="3360421"/>
            <a:ext cx="9541192" cy="9504523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5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7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6" y="3223739"/>
            <a:ext cx="9544944" cy="134350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28625" indent="0">
              <a:buNone/>
              <a:defRPr sz="4500" b="1"/>
            </a:lvl2pPr>
            <a:lvl3pPr marL="2057251" indent="0">
              <a:buNone/>
              <a:defRPr sz="4000" b="1"/>
            </a:lvl3pPr>
            <a:lvl4pPr marL="3085876" indent="0">
              <a:buNone/>
              <a:defRPr sz="3600" b="1"/>
            </a:lvl4pPr>
            <a:lvl5pPr marL="4114502" indent="0">
              <a:buNone/>
              <a:defRPr sz="3600" b="1"/>
            </a:lvl5pPr>
            <a:lvl6pPr marL="5143127" indent="0">
              <a:buNone/>
              <a:defRPr sz="3600" b="1"/>
            </a:lvl6pPr>
            <a:lvl7pPr marL="6171754" indent="0">
              <a:buNone/>
              <a:defRPr sz="3600" b="1"/>
            </a:lvl7pPr>
            <a:lvl8pPr marL="7200379" indent="0">
              <a:buNone/>
              <a:defRPr sz="3600" b="1"/>
            </a:lvl8pPr>
            <a:lvl9pPr marL="8229004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6" y="4567239"/>
            <a:ext cx="9544944" cy="8297704"/>
          </a:xfrm>
        </p:spPr>
        <p:txBody>
          <a:bodyPr/>
          <a:lstStyle>
            <a:lvl1pPr>
              <a:defRPr sz="55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875" y="3223739"/>
            <a:ext cx="9548693" cy="134350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28625" indent="0">
              <a:buNone/>
              <a:defRPr sz="4500" b="1"/>
            </a:lvl2pPr>
            <a:lvl3pPr marL="2057251" indent="0">
              <a:buNone/>
              <a:defRPr sz="4000" b="1"/>
            </a:lvl3pPr>
            <a:lvl4pPr marL="3085876" indent="0">
              <a:buNone/>
              <a:defRPr sz="3600" b="1"/>
            </a:lvl4pPr>
            <a:lvl5pPr marL="4114502" indent="0">
              <a:buNone/>
              <a:defRPr sz="3600" b="1"/>
            </a:lvl5pPr>
            <a:lvl6pPr marL="5143127" indent="0">
              <a:buNone/>
              <a:defRPr sz="3600" b="1"/>
            </a:lvl6pPr>
            <a:lvl7pPr marL="6171754" indent="0">
              <a:buNone/>
              <a:defRPr sz="3600" b="1"/>
            </a:lvl7pPr>
            <a:lvl8pPr marL="7200379" indent="0">
              <a:buNone/>
              <a:defRPr sz="3600" b="1"/>
            </a:lvl8pPr>
            <a:lvl9pPr marL="8229004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875" y="4567239"/>
            <a:ext cx="9548693" cy="8297704"/>
          </a:xfrm>
        </p:spPr>
        <p:txBody>
          <a:bodyPr/>
          <a:lstStyle>
            <a:lvl1pPr>
              <a:defRPr sz="5500"/>
            </a:lvl1pPr>
            <a:lvl2pPr>
              <a:defRPr sz="45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14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18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7" y="573406"/>
            <a:ext cx="7107139" cy="2440305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056" y="573408"/>
            <a:ext cx="12076509" cy="12291537"/>
          </a:xfrm>
        </p:spPr>
        <p:txBody>
          <a:bodyPr/>
          <a:lstStyle>
            <a:lvl1pPr>
              <a:defRPr sz="7200"/>
            </a:lvl1pPr>
            <a:lvl2pPr>
              <a:defRPr sz="6300"/>
            </a:lvl2pPr>
            <a:lvl3pPr>
              <a:defRPr sz="55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7" y="3013712"/>
            <a:ext cx="7107139" cy="9851232"/>
          </a:xfrm>
        </p:spPr>
        <p:txBody>
          <a:bodyPr/>
          <a:lstStyle>
            <a:lvl1pPr marL="0" indent="0">
              <a:buNone/>
              <a:defRPr sz="3200"/>
            </a:lvl1pPr>
            <a:lvl2pPr marL="1028625" indent="0">
              <a:buNone/>
              <a:defRPr sz="2700"/>
            </a:lvl2pPr>
            <a:lvl3pPr marL="2057251" indent="0">
              <a:buNone/>
              <a:defRPr sz="2300"/>
            </a:lvl3pPr>
            <a:lvl4pPr marL="3085876" indent="0">
              <a:buNone/>
              <a:defRPr sz="2100"/>
            </a:lvl4pPr>
            <a:lvl5pPr marL="4114502" indent="0">
              <a:buNone/>
              <a:defRPr sz="2100"/>
            </a:lvl5pPr>
            <a:lvl6pPr marL="5143127" indent="0">
              <a:buNone/>
              <a:defRPr sz="2100"/>
            </a:lvl6pPr>
            <a:lvl7pPr marL="6171754" indent="0">
              <a:buNone/>
              <a:defRPr sz="2100"/>
            </a:lvl7pPr>
            <a:lvl8pPr marL="7200379" indent="0">
              <a:buNone/>
              <a:defRPr sz="2100"/>
            </a:lvl8pPr>
            <a:lvl9pPr marL="822900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7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281" y="10081262"/>
            <a:ext cx="12961620" cy="1190149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4281" y="1286828"/>
            <a:ext cx="12961620" cy="8641080"/>
          </a:xfrm>
        </p:spPr>
        <p:txBody>
          <a:bodyPr/>
          <a:lstStyle>
            <a:lvl1pPr marL="0" indent="0">
              <a:buNone/>
              <a:defRPr sz="7200"/>
            </a:lvl1pPr>
            <a:lvl2pPr marL="1028625" indent="0">
              <a:buNone/>
              <a:defRPr sz="6300"/>
            </a:lvl2pPr>
            <a:lvl3pPr marL="2057251" indent="0">
              <a:buNone/>
              <a:defRPr sz="5500"/>
            </a:lvl3pPr>
            <a:lvl4pPr marL="3085876" indent="0">
              <a:buNone/>
              <a:defRPr sz="4500"/>
            </a:lvl4pPr>
            <a:lvl5pPr marL="4114502" indent="0">
              <a:buNone/>
              <a:defRPr sz="4500"/>
            </a:lvl5pPr>
            <a:lvl6pPr marL="5143127" indent="0">
              <a:buNone/>
              <a:defRPr sz="4500"/>
            </a:lvl6pPr>
            <a:lvl7pPr marL="6171754" indent="0">
              <a:buNone/>
              <a:defRPr sz="4500"/>
            </a:lvl7pPr>
            <a:lvl8pPr marL="7200379" indent="0">
              <a:buNone/>
              <a:defRPr sz="4500"/>
            </a:lvl8pPr>
            <a:lvl9pPr marL="8229004" indent="0">
              <a:buNone/>
              <a:defRPr sz="45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281" y="11271411"/>
            <a:ext cx="12961620" cy="1690211"/>
          </a:xfrm>
        </p:spPr>
        <p:txBody>
          <a:bodyPr/>
          <a:lstStyle>
            <a:lvl1pPr marL="0" indent="0">
              <a:buNone/>
              <a:defRPr sz="3200"/>
            </a:lvl1pPr>
            <a:lvl2pPr marL="1028625" indent="0">
              <a:buNone/>
              <a:defRPr sz="2700"/>
            </a:lvl2pPr>
            <a:lvl3pPr marL="2057251" indent="0">
              <a:buNone/>
              <a:defRPr sz="2300"/>
            </a:lvl3pPr>
            <a:lvl4pPr marL="3085876" indent="0">
              <a:buNone/>
              <a:defRPr sz="2100"/>
            </a:lvl4pPr>
            <a:lvl5pPr marL="4114502" indent="0">
              <a:buNone/>
              <a:defRPr sz="2100"/>
            </a:lvl5pPr>
            <a:lvl6pPr marL="5143127" indent="0">
              <a:buNone/>
              <a:defRPr sz="2100"/>
            </a:lvl6pPr>
            <a:lvl7pPr marL="6171754" indent="0">
              <a:buNone/>
              <a:defRPr sz="2100"/>
            </a:lvl7pPr>
            <a:lvl8pPr marL="7200379" indent="0">
              <a:buNone/>
              <a:defRPr sz="2100"/>
            </a:lvl8pPr>
            <a:lvl9pPr marL="8229004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83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135" y="576741"/>
            <a:ext cx="19442431" cy="2400300"/>
          </a:xfrm>
          <a:prstGeom prst="rect">
            <a:avLst/>
          </a:prstGeom>
        </p:spPr>
        <p:txBody>
          <a:bodyPr vert="horz" lIns="205726" tIns="102863" rIns="205726" bIns="1028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3360421"/>
            <a:ext cx="19442431" cy="9504523"/>
          </a:xfrm>
          <a:prstGeom prst="rect">
            <a:avLst/>
          </a:prstGeom>
        </p:spPr>
        <p:txBody>
          <a:bodyPr vert="horz" lIns="205726" tIns="102863" rIns="205726" bIns="1028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135" y="13348337"/>
            <a:ext cx="5040631" cy="766763"/>
          </a:xfrm>
          <a:prstGeom prst="rect">
            <a:avLst/>
          </a:prstGeom>
        </p:spPr>
        <p:txBody>
          <a:bodyPr vert="horz" lIns="205726" tIns="102863" rIns="205726" bIns="102863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C3E8-E9E4-4214-86D9-DAF9D87E66F5}" type="datetimeFigureOut">
              <a:rPr lang="en-SG" smtClean="0"/>
              <a:t>4/4/2021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923" y="13348337"/>
            <a:ext cx="6840855" cy="766763"/>
          </a:xfrm>
          <a:prstGeom prst="rect">
            <a:avLst/>
          </a:prstGeom>
        </p:spPr>
        <p:txBody>
          <a:bodyPr vert="horz" lIns="205726" tIns="102863" rIns="205726" bIns="102863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1935" y="13348337"/>
            <a:ext cx="5040631" cy="766763"/>
          </a:xfrm>
          <a:prstGeom prst="rect">
            <a:avLst/>
          </a:prstGeom>
        </p:spPr>
        <p:txBody>
          <a:bodyPr vert="horz" lIns="205726" tIns="102863" rIns="205726" bIns="102863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82C3F-962F-4FAB-A49C-F51443C825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881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57251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1469" indent="-771469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671517" indent="-642891" algn="l" defTabSz="2057251" rtl="0" eaLnBrk="1" latinLnBrk="0" hangingPunct="1">
        <a:spcBef>
          <a:spcPct val="20000"/>
        </a:spcBef>
        <a:buFont typeface="Arial" panose="020B0604020202020204" pitchFamily="34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2571564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189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28815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57440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86066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14691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743317" indent="-514312" algn="l" defTabSz="2057251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625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251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85876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02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127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54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379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229004" algn="l" defTabSz="2057251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46825" y="10733960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10kHz</a:t>
            </a:r>
          </a:p>
          <a:p>
            <a:pPr algn="ctr"/>
            <a:r>
              <a:rPr lang="en-SG" sz="2700"/>
              <a:t>(data array)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80170" y="10798986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1kHz</a:t>
            </a:r>
          </a:p>
          <a:p>
            <a:pPr algn="ctr"/>
            <a:r>
              <a:rPr lang="en-SG" sz="2700"/>
              <a:t>(data array)</a:t>
            </a:r>
          </a:p>
        </p:txBody>
      </p:sp>
      <p:sp>
        <p:nvSpPr>
          <p:cNvPr id="7" name="Rectangle 6"/>
          <p:cNvSpPr/>
          <p:nvPr/>
        </p:nvSpPr>
        <p:spPr>
          <a:xfrm>
            <a:off x="9673571" y="12673507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DC Offset</a:t>
            </a:r>
          </a:p>
        </p:txBody>
      </p:sp>
      <p:sp>
        <p:nvSpPr>
          <p:cNvPr id="8" name="Flowchart: Or 7"/>
          <p:cNvSpPr/>
          <p:nvPr/>
        </p:nvSpPr>
        <p:spPr>
          <a:xfrm>
            <a:off x="10383606" y="10798461"/>
            <a:ext cx="1134000" cy="1134000"/>
          </a:xfrm>
          <a:prstGeom prst="flowChar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SG" sz="2400"/>
          </a:p>
        </p:txBody>
      </p:sp>
      <p:sp>
        <p:nvSpPr>
          <p:cNvPr id="9" name="Rectangle 8"/>
          <p:cNvSpPr/>
          <p:nvPr/>
        </p:nvSpPr>
        <p:spPr>
          <a:xfrm>
            <a:off x="9688326" y="8857084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 dirty="0"/>
              <a:t>Total Data Array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00083" y="8857084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782" y="6816569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DAC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0702" y="8857084"/>
            <a:ext cx="3060383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TIM6 </a:t>
            </a:r>
          </a:p>
          <a:p>
            <a:pPr algn="ctr"/>
            <a:r>
              <a:rPr lang="en-SG" sz="2700"/>
              <a:t>(2MHz / 2MSPS)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4726" y="6816570"/>
            <a:ext cx="2550319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OPAMP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6331" y="4820079"/>
            <a:ext cx="2531567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ADC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6330" y="2807970"/>
            <a:ext cx="253156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HRTIM</a:t>
            </a:r>
          </a:p>
          <a:p>
            <a:pPr algn="ctr"/>
            <a:r>
              <a:rPr lang="en-SG" sz="2700"/>
              <a:t>(50Khz)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00083" y="4818200"/>
            <a:ext cx="2539068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79198" y="4818199"/>
            <a:ext cx="2542817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FMAC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971359" y="4818198"/>
            <a:ext cx="2539068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DMA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461339" y="4820604"/>
            <a:ext cx="2539067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DAC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88782" y="2807970"/>
            <a:ext cx="2539068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DAC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79198" y="2807970"/>
            <a:ext cx="2539067" cy="113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OPAMP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56331" y="829580"/>
            <a:ext cx="2531565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/>
              <a:t>GPIO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811976" y="6816570"/>
            <a:ext cx="1623952" cy="11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>
                <a:solidFill>
                  <a:schemeClr val="tx1"/>
                </a:solidFill>
              </a:rPr>
              <a:t>MCU PIN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811976" y="4820079"/>
            <a:ext cx="1623952" cy="11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>
                <a:solidFill>
                  <a:schemeClr val="tx1"/>
                </a:solidFill>
              </a:rPr>
              <a:t>MCU PIN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-811977" y="829580"/>
            <a:ext cx="1623953" cy="11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>
                <a:solidFill>
                  <a:schemeClr val="tx1"/>
                </a:solidFill>
              </a:rPr>
              <a:t>MCU PIN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832682" y="4820079"/>
            <a:ext cx="1623953" cy="11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>
                <a:solidFill>
                  <a:schemeClr val="tx1"/>
                </a:solidFill>
              </a:rPr>
              <a:t>MCU PIN</a:t>
            </a:r>
          </a:p>
        </p:txBody>
      </p:sp>
      <p:sp>
        <p:nvSpPr>
          <p:cNvPr id="27" name="Right Arrow Callout 26"/>
          <p:cNvSpPr/>
          <p:nvPr/>
        </p:nvSpPr>
        <p:spPr>
          <a:xfrm>
            <a:off x="-3705480" y="829580"/>
            <a:ext cx="2844000" cy="113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400" dirty="0"/>
              <a:t>Blue CH4 Oscilloscope</a:t>
            </a:r>
            <a:endParaRPr lang="en-SG" dirty="0">
              <a:effectLst/>
            </a:endParaRPr>
          </a:p>
        </p:txBody>
      </p:sp>
      <p:sp>
        <p:nvSpPr>
          <p:cNvPr id="28" name="Right Arrow Callout 27"/>
          <p:cNvSpPr/>
          <p:nvPr/>
        </p:nvSpPr>
        <p:spPr>
          <a:xfrm flipH="1">
            <a:off x="22477023" y="2823591"/>
            <a:ext cx="2844000" cy="113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02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400" dirty="0"/>
              <a:t>Cyan CH2 Oscilloscope</a:t>
            </a:r>
            <a:endParaRPr lang="en-SG" dirty="0">
              <a:effectLst/>
            </a:endParaRPr>
          </a:p>
        </p:txBody>
      </p:sp>
      <p:sp>
        <p:nvSpPr>
          <p:cNvPr id="29" name="Right Arrow Callout 28"/>
          <p:cNvSpPr/>
          <p:nvPr/>
        </p:nvSpPr>
        <p:spPr>
          <a:xfrm>
            <a:off x="-4337270" y="5910241"/>
            <a:ext cx="2844000" cy="113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02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400" dirty="0"/>
              <a:t>Yellow CH1 Oscilloscope</a:t>
            </a:r>
            <a:endParaRPr lang="en-SG" dirty="0">
              <a:effectLst/>
            </a:endParaRPr>
          </a:p>
        </p:txBody>
      </p:sp>
      <p:sp>
        <p:nvSpPr>
          <p:cNvPr id="30" name="Right Arrow Callout 29"/>
          <p:cNvSpPr/>
          <p:nvPr/>
        </p:nvSpPr>
        <p:spPr>
          <a:xfrm flipH="1">
            <a:off x="22456635" y="4820079"/>
            <a:ext cx="2844000" cy="11340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8020"/>
            </a:avLst>
          </a:prstGeom>
          <a:solidFill>
            <a:srgbClr val="E608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2400" dirty="0"/>
              <a:t>Pink CH3 Oscilloscope</a:t>
            </a:r>
            <a:endParaRPr lang="en-SG" dirty="0">
              <a:effectLst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32681" y="2798874"/>
            <a:ext cx="1623953" cy="11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05726" tIns="102863" rIns="205726" bIns="102863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sz="2700">
                <a:solidFill>
                  <a:schemeClr val="tx1"/>
                </a:solidFill>
              </a:rPr>
              <a:t>MCU PIN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-1493270" y="5387079"/>
            <a:ext cx="681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-1493270" y="7383570"/>
            <a:ext cx="6812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-1493270" y="5387079"/>
            <a:ext cx="0" cy="1996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653164" y="669137"/>
            <a:ext cx="5234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Peripherals and 4 Pins</a:t>
            </a:r>
            <a:endParaRPr lang="en-SG" sz="6000" dirty="0"/>
          </a:p>
        </p:txBody>
      </p:sp>
      <p:sp>
        <p:nvSpPr>
          <p:cNvPr id="59" name="Left Arrow 58"/>
          <p:cNvSpPr/>
          <p:nvPr/>
        </p:nvSpPr>
        <p:spPr>
          <a:xfrm>
            <a:off x="11517606" y="11123145"/>
            <a:ext cx="1162564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Left Arrow 59"/>
          <p:cNvSpPr/>
          <p:nvPr/>
        </p:nvSpPr>
        <p:spPr>
          <a:xfrm rot="5400000">
            <a:off x="10592962" y="12060668"/>
            <a:ext cx="741046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Left Arrow 60"/>
          <p:cNvSpPr/>
          <p:nvPr/>
        </p:nvSpPr>
        <p:spPr>
          <a:xfrm flipH="1">
            <a:off x="9297144" y="11123407"/>
            <a:ext cx="1086462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Left Arrow 61"/>
          <p:cNvSpPr/>
          <p:nvPr/>
        </p:nvSpPr>
        <p:spPr>
          <a:xfrm rot="5400000">
            <a:off x="10554784" y="10156944"/>
            <a:ext cx="817402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Left Arrow 62"/>
          <p:cNvSpPr/>
          <p:nvPr/>
        </p:nvSpPr>
        <p:spPr>
          <a:xfrm>
            <a:off x="12238645" y="9181505"/>
            <a:ext cx="1472057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Left Arrow 63"/>
          <p:cNvSpPr/>
          <p:nvPr/>
        </p:nvSpPr>
        <p:spPr>
          <a:xfrm>
            <a:off x="8250402" y="9181505"/>
            <a:ext cx="1438374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Left Arrow 64"/>
          <p:cNvSpPr/>
          <p:nvPr/>
        </p:nvSpPr>
        <p:spPr>
          <a:xfrm rot="5400000">
            <a:off x="6504796" y="8161248"/>
            <a:ext cx="907040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Left Arrow 65"/>
          <p:cNvSpPr/>
          <p:nvPr/>
        </p:nvSpPr>
        <p:spPr>
          <a:xfrm>
            <a:off x="4185045" y="7141254"/>
            <a:ext cx="1503737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Left Arrow 66"/>
          <p:cNvSpPr/>
          <p:nvPr/>
        </p:nvSpPr>
        <p:spPr>
          <a:xfrm>
            <a:off x="811975" y="7141254"/>
            <a:ext cx="822751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Left Arrow 67"/>
          <p:cNvSpPr/>
          <p:nvPr/>
        </p:nvSpPr>
        <p:spPr>
          <a:xfrm rot="10800000">
            <a:off x="811975" y="5144763"/>
            <a:ext cx="822750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Left Arrow 68"/>
          <p:cNvSpPr/>
          <p:nvPr/>
        </p:nvSpPr>
        <p:spPr>
          <a:xfrm rot="10800000">
            <a:off x="4196346" y="5144763"/>
            <a:ext cx="1503737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Left Arrow 69"/>
          <p:cNvSpPr/>
          <p:nvPr/>
        </p:nvSpPr>
        <p:spPr>
          <a:xfrm rot="16200000">
            <a:off x="2479582" y="4145577"/>
            <a:ext cx="860605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Left Arrow 70"/>
          <p:cNvSpPr/>
          <p:nvPr/>
        </p:nvSpPr>
        <p:spPr>
          <a:xfrm rot="5400000">
            <a:off x="2492237" y="2138913"/>
            <a:ext cx="835293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Left Arrow 71"/>
          <p:cNvSpPr/>
          <p:nvPr/>
        </p:nvSpPr>
        <p:spPr>
          <a:xfrm>
            <a:off x="811974" y="1154001"/>
            <a:ext cx="822751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Left Arrow 72"/>
          <p:cNvSpPr/>
          <p:nvPr/>
        </p:nvSpPr>
        <p:spPr>
          <a:xfrm rot="5400000">
            <a:off x="6504796" y="4122360"/>
            <a:ext cx="907040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Left Arrow 73"/>
          <p:cNvSpPr/>
          <p:nvPr/>
        </p:nvSpPr>
        <p:spPr>
          <a:xfrm rot="10800000">
            <a:off x="8250401" y="3148275"/>
            <a:ext cx="1428795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Left Arrow 74"/>
          <p:cNvSpPr/>
          <p:nvPr/>
        </p:nvSpPr>
        <p:spPr>
          <a:xfrm rot="10800000">
            <a:off x="12223890" y="3148275"/>
            <a:ext cx="8608791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Left Arrow 75"/>
          <p:cNvSpPr/>
          <p:nvPr/>
        </p:nvSpPr>
        <p:spPr>
          <a:xfrm rot="10800000">
            <a:off x="8259981" y="5139121"/>
            <a:ext cx="1428795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Left Arrow 76"/>
          <p:cNvSpPr/>
          <p:nvPr/>
        </p:nvSpPr>
        <p:spPr>
          <a:xfrm rot="10800000">
            <a:off x="12238645" y="5139121"/>
            <a:ext cx="1716684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Left Arrow 77"/>
          <p:cNvSpPr/>
          <p:nvPr/>
        </p:nvSpPr>
        <p:spPr>
          <a:xfrm rot="10800000">
            <a:off x="16528285" y="5139121"/>
            <a:ext cx="933054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Left Arrow 78"/>
          <p:cNvSpPr/>
          <p:nvPr/>
        </p:nvSpPr>
        <p:spPr>
          <a:xfrm rot="10800000">
            <a:off x="20018373" y="5144764"/>
            <a:ext cx="814308" cy="484632"/>
          </a:xfrm>
          <a:prstGeom prst="lef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8021984" y="213052"/>
            <a:ext cx="52349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Arial Black" panose="020B0A04020102020204" pitchFamily="34" charset="0"/>
              </a:rPr>
              <a:t>STM32 MCU</a:t>
            </a:r>
            <a:endParaRPr lang="en-SG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0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VictorBeelink</dc:creator>
  <cp:lastModifiedBy>VictorBeelink</cp:lastModifiedBy>
  <cp:revision>18</cp:revision>
  <dcterms:created xsi:type="dcterms:W3CDTF">2021-04-04T13:22:51Z</dcterms:created>
  <dcterms:modified xsi:type="dcterms:W3CDTF">2021-04-04T15:05:19Z</dcterms:modified>
</cp:coreProperties>
</file>