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5D7FB-360F-4999-B590-C3E12B691E37}" v="19" dt="2023-10-18T02:05:18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37B62-0C01-96B0-20DE-2F99C54B8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9A65-ADA1-EF48-16E1-D78C6E047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A0FFF-71E2-3FFB-617C-000EDD40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6D14-C2D8-AA48-93C0-B743E31B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1CD2B-245E-9803-27A8-393174A6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31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9413-450D-A769-8CD2-CDCD645F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8AABC-EACC-6688-B19F-FE8AC09B0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4337-C736-3232-E027-441DBFFD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86C2-45B5-BDE6-C241-F90E99FD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40EC5-475F-477B-497C-D4074792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87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30C9C-430B-42EE-30B0-33762B41A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A43C2-7D4F-0126-CDDB-1EA6AFCF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2FD66-B9D8-88FD-260C-7782EA5E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829A4-3805-F576-3D79-55832257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A4C3-2BA5-BCFB-BFE3-C9C9B5E8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99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4B77-CF33-9318-4D6E-99BE082E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587F-657E-EEA2-D605-68364FE7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97AEF-6A4F-4045-4298-073EA349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BEF94-9914-3DEF-E6F4-4359A56B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A61B8-BFF5-EFA6-96BF-BA63B139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35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CBDD-6680-0C47-8FC0-E1232F55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EE731-DE0B-AD09-3556-2298ABB58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AAE9-435F-4AAC-661D-9DDD638F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B8C4-8401-5201-D3F4-F0E6A092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4BC6F-7578-F333-FAF0-FB6BBEAC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59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8A21-DFD2-6418-5815-5D76F929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4B73-3E5D-89CA-AE7A-46D2BFFAC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1E398-370A-FC0F-0CFC-72A817ADB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21D28-1676-9687-88EE-D1F30AB8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D43AA-EB1E-BF16-5033-B282CDDC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EAA4C-ED60-3B11-2717-41A92B8A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96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2484-3E1B-C788-7B92-ADB4614EB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F9B3F-773E-948D-2692-1224B212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FAEBB-3955-B0D4-FE16-D56BFB0C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818FC-4381-02E2-A474-313275D0F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18C68-05C5-0520-B638-66921B2B9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CBA21-A34E-C450-3203-334CD4E7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F2956-CE43-30C8-D6DB-A66BC80D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0BACA-272F-4F08-1CF1-E738BF3F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79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F7CD-49D3-19BA-5332-E01B3EF1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4260F-38F6-E4F5-4EA2-2F890DCA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0BB0D-BC50-200A-68ED-30F19584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B54AB-652B-C1DE-1E6A-DE3B1CD9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6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539EE-8297-3A66-2BA1-3B3AAB94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0B2BE-A5D1-A82D-2C58-A8C76E16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41E2E-927D-A9F2-908E-DE130D0D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04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D864-788D-4A08-0313-9AB21ABE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B946-56CC-D7CA-DED7-C932430D9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2C2F1-0158-ACB4-4520-8D4B5B866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6DEC8-51CC-9A37-FA79-522EA273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CB1B-C022-EF29-208C-2CAC1DB7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0B028-EECC-B8AD-A9DB-835E5A39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2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1A6E-B6F1-0FF3-10BE-1FADBB2C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325F0-1837-5E68-4A5F-9E27C907B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BF1D2-E965-8A1B-C0D3-761B00B7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02788-20B5-6D15-4C13-2355D89A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281FA-BD49-AB4C-51AC-77E2CD4F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CEF58-71FB-6321-4F55-1CBCB485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6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12E13-4F89-3D8F-95BB-AD5E3949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9204F-AAB0-4DC8-B6DF-99C13086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0A6F6-CCA4-578F-4B2A-DCBF80FC4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C8B9F-4695-41B5-AC9E-3B709DF68031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AA53-C127-968D-CD8A-E09ACB574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9EE3-99EC-E9C7-53B0-00FA57CA5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61494-A361-49E3-9648-AE55C52CB4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0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6" Type="http://schemas.microsoft.com/office/2011/relationships/webextension" Target="../webextensions/webextension4.xml"/><Relationship Id="rId5" Type="http://schemas.microsoft.com/office/2011/relationships/webextension" Target="../webextensions/webextension3.xml"/><Relationship Id="rId4" Type="http://schemas.microsoft.com/office/2011/relationships/webextension" Target="../webextensions/webextension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ECBA-FD01-ECDE-A389-863C3F2D7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F17AC-96BA-FAF5-A50E-8067636AC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ABCA5C27-4E19-1C58-2357-308FB2B4BC8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ABCA5C27-4E19-1C58-2357-308FB2B4BC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A85049B8-C5D7-0B70-121B-8903031D76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A85049B8-C5D7-0B70-121B-8903031D76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6661DC8E-2A35-DB2E-8709-2FB64E936B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6661DC8E-2A35-DB2E-8709-2FB64E936B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 title="Microsoft Power BI">
                <a:extLst>
                  <a:ext uri="{FF2B5EF4-FFF2-40B4-BE49-F238E27FC236}">
                    <a16:creationId xmlns:a16="http://schemas.microsoft.com/office/drawing/2014/main" id="{A93A61D6-46CD-CAB5-19A8-47C2273B13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676086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7" name="Add-in 6" title="Microsoft Power BI">
                <a:extLst>
                  <a:ext uri="{FF2B5EF4-FFF2-40B4-BE49-F238E27FC236}">
                    <a16:creationId xmlns:a16="http://schemas.microsoft.com/office/drawing/2014/main" id="{A93A61D6-46CD-CAB5-19A8-47C2273B13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14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6F52D22-F99B-DED5-244C-FED42888463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35960096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46F52D22-F99B-DED5-244C-FED4288846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79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3BC64596-E271-4B2A-4311-79F7B4DA560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4040341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3BC64596-E271-4B2A-4311-79F7B4DA56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704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webextension1.xml><?xml version="1.0" encoding="utf-8"?>
<we:webextension xmlns:we="http://schemas.microsoft.com/office/webextensions/webextension/2010/11" id="{D0DD2CDF-4AF7-474E-B551-8E0A0C88B95E}">
  <we:reference id="wa200003233" version="2.0.0.3" store="en-US" storeType="OMEX"/>
  <we:alternateReferences>
    <we:reference id="WA200003233" version="2.0.0.3" store="" storeType="OMEX"/>
  </we:alternateReferences>
  <we:properties/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8CEBFBC-EB37-436B-B97B-57955954CE1E}">
  <we:reference id="wa200003233" version="2.0.0.3" store="en-US" storeType="OMEX"/>
  <we:alternateReferences>
    <we:reference id="WA200003233" version="2.0.0.3" store="" storeType="OMEX"/>
  </we:alternateReferences>
  <we:properties/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F4C085A-DE4C-447E-8CE9-1D0B514AE961}">
  <we:reference id="wa200003233" version="2.0.0.3" store="en-US" storeType="OMEX"/>
  <we:alternateReferences>
    <we:reference id="wa200003233" version="2.0.0.3" store="wa200003233" storeType="OMEX"/>
  </we:alternateReferences>
  <we:properties/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98338E6-64F4-4A98-9893-8ABC2AC6DBFC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X32/aMBD+V6q89AVVGEKAvrWse9kPoVJNmioeLvEluDVxZjsMVvG/7+yQtrTQbh2jq7S35O5y9/nzZ9/lJuDCFBIWn2GKwXFwqtT1FPT1AQsaQb5ua7Nm3Ol3eixuI2Irgna/Q1GqsELlJji+CSzoDO0XYUqQLiEZL8eNAKQcQubeUpAGG0GB2qgcpPiBVTC5rC5x2QhwXkilwaUcWbDo0s4onN4JCjtqU0VIrJjhCBNbWc+xUNrW743AVE8e0rrPJfMFByq3IHJK7GycdVkvZCn04xYkrM/TXsfZUyHtKiRenM0LTeuhVS4KR8sJn0GeIA88aI3GrCqcZJnGDOqCZ2vOgZLldIN9pEqd4Dmm3pVbYRdUIxU51RCOoCWRM9SKqPOegxFIrKzvy3y1uqZ7najvA41EHXeGxi3eAZkypUUC8hHkXaGiR14mNniMY0wWI/JMrnb8bisuKniFwMEEtHWKiq9ovxzt9JHSHPXpwjP/Tuh6I1uNB1BflfXluFYlBV/dk9+K9Ar+7lkeL50LmlEPoQMhg7CVRmGIncilepJvi3Mbq/k63S5bwtM+5xF0WRzxMOy2km7v2cOwD3F9RdAblLVfhX+ii2PyEn0bKRLUa3QHU6T70l9AYMHTWVSVBFZ+xb0bPds3wUdBO1Dl/gKydGkPT8GI5JAQLb0ctujQh5udqrDejt1zO676AOSm7gIVcq2kf6pXQ4dO4gxl5f1Wol5QMR9xV+TI46RQYQinhMK4DXPdhkwcPaoPuPgr3PiqQ5HndUnH1jacfvUHvg9vQbueioK0UtYhqtdR73JeSkkHeSIk15j7lT0MudysplaThYc18guVkZ7vQf/1JO0tSca1SNtx2sQuDRMRUr/tsF4T3mLHZa99H/1BxzUWkmvkJ/TJG+287LU7byuOGPCUJdDsp13OE+j/HxxfgmqE2ZTuln+2ve8XxZZJ59kTncjSkO6QV0B+51Szh6d614w6CvdRb8Xdfu+FW9nsfoTwg91y89ioSmsKSHAIOW4YH/0MxZ12nhwh/U+53yGnJhHL52bO2w9W8H4CT4zTUUUQAAA=&quot;"/>
    <we:property name="creatorSessionId" value="&quot;8bce2f03-8e13-4e6a-8047-41f12ec0abdd&quot;"/>
    <we:property name="creatorTenantId" value="&quot;131ce1a7-2be9-4bb9-be38-9caecd07110e&quot;"/>
    <we:property name="creatorUserId" value="&quot;10032003063CD287&quot;"/>
    <we:property name="datasetId" value="&quot;ffd7055a-b545-4717-8061-5a8abfe9a34b&quot;"/>
    <we:property name="embedUrl" value="&quot;/reportEmbed?reportId=4d79084a-6830-43c3-8e87-8293feec53ad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Y224bNxD9FWNf8rIItLKueZMVGzAcJ4YVuCgKoRiRsyvGFLklua4VQ//eIblrR45UpakiN0AfDJDD4VzOnOGO/JBwYUsJy/ewwORNcqL17QLM7VGWpImqZR8+XFyOri9+fz+6PCWxLp3QyiZvHhIHpkB3I2wF0lsg4W/TNAEpr6DwuxykxTQp0VitQIrPGJXpyJkKV2mC96XUBrzJiQOH3uwdqdOefGevj8kjMCfucILMRek1ltq4Zp8mNq5CSOtn3lhwONbKgVBk2Mt41s8GnSyH4awNLBvyfND18lxIV6vMlqf3paF8KMtl6XEY8TtQDHkSgjZobe1hVBQGC2gcnq4djrWsFhvkE10ZhteYhyPlhFuSj1wo8iE8QCsC58pogi6cHE1AYpSeVarOruW3c/3n2CBBx70gfYx3TKJCG8FAfhXyvqKiJa+YS76OY0oSK1Qh64o/leJjDK8UOJ6DcZ5Rs09ULw87XdKGozlZBuTfCtMUsp0+C/VFUV9NG1aS8qcv6FeDHsPfP8rTlT+CVm+A0IVOBp123ut0sNvzpv4Wb4f3bqbv1+H21hjPh5z3oJ/NerzT6bdZf7CzGQ5Brl8RzAZmHZbhl/RwzL+H31YKhmYN7mSB9F76RYH0FPlLhGgZnQm0T6ivr26a95Ca4MzoRbhWv9g5ediURprEOFqeqr/M0WBNScVF0zPnz/Cx387auAn+N1eNvN6ArMIngYy+Ey4m/BDFpPiq3co6r7yqZ7X/85c4ONgAy0LzABwGHm62dwJWMG8wmtvSoY9R7Z+o+2edZxkDNkd+FtjwNn6tzx0uYgqCh8ZndPOcR94vSjDCNl3Q7C6E8rxNk3eYux/SpdeimLtttWlqHV6c9ZnDHyW+9FRbULYZBGJ+RsuwaspGahLvUMbTPyo0Swo1aDyF+DrERKrCUpYSSut71g8cJOIYcrrA5Q8hQfB6JZRqXHpabIszlPko4LAl2nVTpGS0DiA3eTR0VpWUxJW5kNygqrmxrrKrDb27j7qgJ+2L0L/dyPEWI9OmG49neQv73UHWQxq5utmgBT/j0JW99CfpXwxd1gG7RT6iKz/p8JW99PDVnvUy4HnGoDXM+5wzGP7/2+F7oppgsaC35T874R02ii3D7s6OZrKyxDvkMZB/0tXZ867eN6IewkP4q7E77LvwSJv9jxCrek7a9MtBV86WwPAKFG6Yk8MMxZHvmJXD/2VChTybxEzuGq79l/xxsl6t/gKvO3RjOBIAAA==&quot;"/>
    <we:property name="isFiltersActionButtonVisible" value="true"/>
    <we:property name="isFooterCollapsed" value="true"/>
    <we:property name="pageDisplayName" value="&quot;Page 1&quot;"/>
    <we:property name="pageName" value="&quot;ReportSection&quot;"/>
    <we:property name="reportEmbeddedTime" value="&quot;2023-10-17T02:31:42.271Z&quot;"/>
    <we:property name="reportName" value="&quot;first_project&quot;"/>
    <we:property name="reportState" value="&quot;CONNECTED&quot;"/>
    <we:property name="reportUrl" value="&quot;/groups/me/reports/4d79084a-6830-43c3-8e87-8293feec53ad/ReportSection?bookmarkGuid=e40b76cb-f362-4e33-be9e-a2e97eeef242&amp;bookmarkUsage=1&amp;ctid=131ce1a7-2be9-4bb9-be38-9caecd07110e&amp;fromEntryPoint=export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D5C15923-E55B-4057-B412-E69232F67311}">
  <we:reference id="wa200003233" version="2.0.0.3" store="en-US" storeType="OMEX"/>
  <we:alternateReferences>
    <we:reference id="WA200003233" version="2.0.0.3" store="" storeType="OMEX"/>
  </we:alternateReferences>
  <we:properties>
    <we:property name="backgroundColor" value="&quot;#FFFFFF&quot;"/>
    <we:property name="bookmark" value="&quot;H4sIAAAAAAAAA+1XwW7bMAz9lcLnYLDsRLZ7a7PutA1FsxUYhhwoiUrVOpYhy12yIv8+ynbQtevWpejaHHayRNLkI/ko2TeRMk1dwvojLDE6jI6tvVqCuzpg0Siq7srSouAinRSMJwUTmYiF1mRla29s1USHN5EHt0B/bpoWyuCQhF/nowjK8hQWYaehbHAU1egaW0FpvmNvTCrvWtyMIlzVpXUQXM48eAxur8mc9gSFvUkpIkhvrnGG0vfSM6yt88M+l3ksUfCsyAqtNBvLGOmdptd2MB+3D0E7YFNbeTAVAQgyxbRWecxZmk94HOfjgidB3phqUQ6p3L77aV2H8nlceWFXoVLikmIGT5sNpZqiHIs4iVHl46TIeF6o9FFv0IE+br2n1H9xGatMjrXIkiRJVYaSoYbgQpvSDzmI9cmqdtQYalfv8khdQyVRRV31HTZ9sW+io8XC4QL8sD25o5zasl0+IJ/Z1kk8Q92pKm/8mmJoU1EMEzodcJ46SxzoNAczKLGXvmuroaVx2F7Yb1OHxAEVBKM9wfu5Mr45mNlSPY55TpI/dlOCU4PqTi9p4xS643XXp7fGbbmejO7Bf9UeUYIk4mwSJ5NxwjkXeZ5kLGZ6z0lHS238LqSbkmhhnZFdq/CfoJratvJuHT2BSLXB6QU4v9c0+l3VN/PtmU4Wlz8d1EPRe/jPX+V5d2YKxhCQFSkTdA1Aonmi/tP3Cai+ILgHuPuyID7QhX3xlAmSHYBdhojdH6JnLmSo3EuE25bsZcdwy5bnz6Mf6zThKHkmJjGHAoDnGviej/Xun0J7fivtPlP79n3zehdTR+LbkkVLpH+rsLCtb2qQeAoVdvHr3oXBzo5IAJVCNaxdeL43RPm+P+dQtqE13Z9Yd8iElhlR4t++MMD7AaEx4UM6DgAA&quot;"/>
    <we:property name="creatorSessionId" value="&quot;12afa019-0fd1-4911-bc4d-b465feac7c4b&quot;"/>
    <we:property name="creatorTenantId" value="&quot;131ce1a7-2be9-4bb9-be38-9caecd07110e&quot;"/>
    <we:property name="creatorUserId" value="&quot;10032003063CD287&quot;"/>
    <we:property name="datasetId" value="&quot;ffd7055a-b545-4717-8061-5a8abfe9a34b&quot;"/>
    <we:property name="embedUrl" value="&quot;/reportEmbed?reportId=4d79084a-6830-43c3-8e87-8293feec53ad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XTW/bMAz9K4XOwWA7iWz3lmTdpesHmq3AMAQDLdGpWscyZLlLVuS/j5IddO26BSm6NoedLJES+Ug+StYdk6quClidwgLZIRtrfbMAc3MQsh4rO9nZ2fHJ6OL42+no5IjEurJKlzU7vGMWzBztpaobKJwFEn6d9RgUxTnM3SyHosYeq9DUuoRC/cB2MamsaXDdY7isCm3AmZxasOjM3tJympPv8F2fPIKw6hanKGwrvcBKG9vNE5EEAjMep3GayzwciABpT91qPczt651TD2yiSwuqJABOJsM8l0nAw34y5EGQDFIeOXmtynnRhXK/99OqcvmyuLSZXrpMZdfk01larynUPopBFkQBymQQpTFPUtnfag086HFjLYX+m8lAxmKQZ3EURX0ZowgxB2ciV4XtYshWR8vKUGGoXK3JkbyFUqBkPvsG6zbZd2w0nxucg+2mRw+UE100iyfkU90YgReYe1VplV2Rj1yV5EO5Sjuc50YTB7zmYAoFttIPTdmVNHDTK/19YpA4IJ2gtyd4P5fK1gdTXcjtmGck+Ws1BRjZqR7UkiZGohmvfJ3eK7PhetR7BP9Na0QBkoiHwyAaDiLOeZYkURwGYb7npKNhruwupJuQaK6NEr5U+E9QTXRTWrNizyBSpXByBcbuNY3+lPX1bHOm04rrXw7qLukt/JfP8syfmVkYImCY9sOMrgGIch7J//R9BqovCOYJ7r4uiBO6sK+e00HCA9ilicLHTfTCiXSZew13m5S9bhtu2PLycbRt3Y84Ch5nw4BDCsCTHPiet/Xuv0J7fivt3lP79n/zdheTJ/F9ytgC6W3lBrqxdQUCz6FE779qTSj064gEUEqU3di470dFlG/rcwlF40rjX2L+kHElU1mBWza49xnzsDy6n5zaAgUqDgAA&quot;"/>
    <we:property name="isFiltersActionButtonVisible" value="true"/>
    <we:property name="isFooterCollapsed" value="true"/>
    <we:property name="pageDisplayName" value="&quot;Page 2&quot;"/>
    <we:property name="pageName" value="&quot;ReportSection8c80ceb67979fdf14c0e&quot;"/>
    <we:property name="reportEmbeddedTime" value="&quot;2023-10-17T02:32:08.884Z&quot;"/>
    <we:property name="reportName" value="&quot;first_project&quot;"/>
    <we:property name="reportState" value="&quot;CONNECTED&quot;"/>
    <we:property name="reportUrl" value="&quot;/groups/me/reports/4d79084a-6830-43c3-8e87-8293feec53ad/ReportSection8c80ceb67979fdf14c0e?bookmarkGuid=1102a3ef-86b6-4219-b33a-585f94f49a0d&amp;bookmarkUsage=1&amp;ctid=131ce1a7-2be9-4bb9-be38-9caecd07110e&amp;fromEntryPoint=export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6B774307-2000-4971-A8A6-62D8593B3A85}">
  <we:reference id="wa200003233" version="2.0.0.3" store="en-US" storeType="OMEX"/>
  <we:alternateReferences>
    <we:reference id="WA200003233" version="2.0.0.3" store="" storeType="OMEX"/>
  </we:alternateReferences>
  <we:properties>
    <we:property name="backgroundColor" value="&quot;#FFFFFF&quot;"/>
    <we:property name="bookmark" value="&quot;H4sIAAAAAAAAA+1Wy27bMBD8lYBno9DDouTcEjc9FYURt7kUPqykpcKEJgWKcu0a/vcuKaeJ0yDOIUiKor6YO7vizg5Hjy2rZdcq2HyBJbJTdm7M7RLs7UnMRkwfYpNsUmRpjSIucJylY1GXCVWZ1kmjO3a6ZQ5sg+5Kdj0ovyGB3xcjBkrNoPGRANXhiLVoO6NByZ84FFPK2R53I4brVhkLfsu5A4d+2xWVU0xU4g8pdYTKyRXOsXIDeomtsW4fcx4XcTnOozyP0qyOC6hyuqYbsoHm8XrfNBCbGu1AaiLgMR5NIEkTjlVWFSUiinEgKKRy+5Jyc7FuLc1NamxaL99ZvQJdYc3CcBa7YZYtO2saiw24fXhxkJwa1S+fwOemtxVeoggp7aTbUA8hNfWQXsgdiTizhiQOmZM5KBzQT73eKxb58Nr8mFokiWsPjH7znRLUGCsrUH9Qfi1WU9NrZzfsOR7vq9s3LV13MjeqPq7dgpBO6kbt3Xxvn6/DKEto/Y1S3pDlvEt2dx6mhjcPjLmXfhPs8/paL3Y+NY4FOXfMI86LKqvLiE/yoyb+bwqfoaWQ7l8zhBBVVHIQeYQTwTlgCvCXP9VeehBv+1SbY7NE7Z4w8FFDtBKn12DdY1cYW6M9H87/o7R3r7xk9Ijqu6q+W7ylfe9VHuybiEjkPM2FEBzqpExgkvmtntXb4dqVZn0od/g9RNgS6YPGL0zvuhYqnIHGME07EJIY6shPoGt/1mFt/f9nSXfP0PoKVO+7hs8fFpoQG1kqfOkFw7C7X0q29jevCQAA&quot;"/>
    <we:property name="creatorSessionId" value="&quot;107f915d-7d50-42d3-bfcd-8a0b60d8cda8&quot;"/>
    <we:property name="creatorTenantId" value="&quot;131ce1a7-2be9-4bb9-be38-9caecd07110e&quot;"/>
    <we:property name="creatorUserId" value="&quot;10032003063CD287&quot;"/>
    <we:property name="datasetId" value="&quot;ffd7055a-b545-4717-8061-5a8abfe9a34b&quot;"/>
    <we:property name="design" value="{&quot;border&quot;:{&quot;isActive&quot;:false,&quot;color&quot;:&quot;#808080&quot;,&quot;width&quot;:1,&quot;transparency&quot;:0,&quot;dash&quot;:&quot;solid&quot;}}"/>
    <we:property name="embedUrl" value="&quot;/reportEmbed?reportId=4d79084a-6830-43c3-8e87-8293feec53ad&amp;config=eyJjbHVzdGVyVXJsIjoiaHR0cHM6Ly9XQUJJLUJSQVpJTC1TT1VUSC1CLVBSSU1BUlktcmVkaXJlY3QuYW5hbHlzaXMud2luZG93cy5uZXQiLCJlbWJlZEZlYXR1cmVzIjp7InVzYWdlTWV0cmljc1ZOZXh0Ijp0cnVlfX0%3D&amp;disableSensitivityBanner=true&quot;"/>
    <we:property name="initialStateBookmark" value="&quot;H4sIAAAAAAAAA+1Wy27bMBD8lYBno5BflJ2b47qXNIlhtbkERrGSlgoTmhQoyrVr+N+7pJTm0SDuIUiKorqIO0txZ4cjiTuWy6pUsD2HFbJjdmLM7Qrs7VGXdZhusYuL07PJ4vTb+eRsRrApnTS6Ysc75sAW6C5lVYPyKxB4tewwUGoOhY8EqAo7rERbGQ1K/sBmMqWcrXHfYbgplbHgl0wcOPTLrmk6xVS7+6FPFSFzco0JZq5BF1ga69qY8+6omw7iKI6j/jDvjiCL6ZmqyQaah+f7ooHY1GgHUhMBj/FoDL1+j2M2zEYpIopBICikcu2UdDvblJb6JjW2pddrkq9BZ5iz0JzFqullxyZFYbEA14azR8mpUfXqGTwxtc1wgSKktJNuSzWE1FRDeiH3JOLcGpI4ZI4SUNign2rdKhb58Np8n1okiXMPdH7xnRJUGCszUL9Rfi1WU1NrZ7fsJR7vq9tXLV11lBiVH9ZuSUgldaFaN9/b50vTygpK/6KkN2Q575L9nYep4M0DY7bSb4N9Xl/r5d6nBl1Bzh3wiPNRNszTiI/jgyb+bwqfoaGQ7l8zhBBZlHIQcYRjwTlgH+Av/6r96Ua87VctwWKF2j1j4IOGKCVOr8G6p64wNkd70uz/R2nvfnm9zhOq76r6fvmW9r1XubFvT0Qi5v1YCMEh76U9GA/9Ui/q7XDjUrN5LHe4HiJshXSg8QNTu6qEDOegMXRTNoQkhnnkJ9C53+swtv7+WdLb05S+BFX7quH4w0IRYiNThQce8IciFmj5Xvc/Aajai4ifCQAA&quot;"/>
    <we:property name="isFiltersActionButtonVisible" value="true"/>
    <we:property name="isFooterCollapsed" value="true"/>
    <we:property name="pageDisplayName" value="&quot;Page 3&quot;"/>
    <we:property name="pageName" value="&quot;ReportSection66181b47077035d18ac7&quot;"/>
    <we:property name="reportEmbeddedTime" value="&quot;2023-10-17T02:30:25.846Z&quot;"/>
    <we:property name="reportName" value="&quot;first_project&quot;"/>
    <we:property name="reportState" value="&quot;CONNECTED&quot;"/>
    <we:property name="reportUrl" value="&quot;/groups/me/reports/4d79084a-6830-43c3-8e87-8293feec53ad/ReportSection66181b47077035d18ac7?bookmarkGuid=d7765799-484e-4c52-b9f2-6204256864de&amp;bookmarkUsage=1&amp;ctid=131ce1a7-2be9-4bb9-be38-9caecd07110e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Mendes</dc:creator>
  <cp:lastModifiedBy>Victor Mendes</cp:lastModifiedBy>
  <cp:revision>1</cp:revision>
  <dcterms:created xsi:type="dcterms:W3CDTF">2023-10-17T02:25:43Z</dcterms:created>
  <dcterms:modified xsi:type="dcterms:W3CDTF">2023-10-18T02:05:29Z</dcterms:modified>
</cp:coreProperties>
</file>