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9b971a074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9b971a074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9b971a074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09b971a074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9b971a074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9b971a074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9b971a07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9b971a07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TURCAN Victor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Ma présentation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Qui suis-je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t>Je suis un jeune étudiant de 20 ans ayant obtenu le Baccalauréat générale, anciennement dans une licence économie et gestion a Nice, je me suis reconverti dans l’informatique et le réseaux par le biais de mon frère qui est dîplomé dans ce domaine. Je suis </a:t>
            </a:r>
            <a:r>
              <a:rPr lang="fr" sz="1500"/>
              <a:t>plutôt</a:t>
            </a:r>
            <a:r>
              <a:rPr lang="fr" sz="1500"/>
              <a:t> calme et patient. Je sais faire la part des choses entre l’amusement et le sérieux. Je suis sportif de haut niveau dans la lutte. J’ai fait des résultats nationaux et internationaux.</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Etude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fr" sz="1900"/>
              <a:t>Obtention du Brevet </a:t>
            </a:r>
            <a:endParaRPr sz="1900"/>
          </a:p>
          <a:p>
            <a:pPr indent="-349250" lvl="0" marL="457200" rtl="0" algn="l">
              <a:spcBef>
                <a:spcPts val="0"/>
              </a:spcBef>
              <a:spcAft>
                <a:spcPts val="0"/>
              </a:spcAft>
              <a:buSzPts val="1900"/>
              <a:buChar char="-"/>
            </a:pPr>
            <a:r>
              <a:rPr lang="fr" sz="1900"/>
              <a:t>Obtention du Bac Générale</a:t>
            </a:r>
            <a:endParaRPr sz="1900"/>
          </a:p>
          <a:p>
            <a:pPr indent="-342900" lvl="0" marL="457200" rtl="0" algn="l">
              <a:spcBef>
                <a:spcPts val="0"/>
              </a:spcBef>
              <a:spcAft>
                <a:spcPts val="0"/>
              </a:spcAft>
              <a:buSzPts val="1800"/>
              <a:buChar char="-"/>
            </a:pPr>
            <a:r>
              <a:rPr lang="fr" sz="1800"/>
              <a:t>Licence Economie et Gestion première année abandonné </a:t>
            </a:r>
            <a:endParaRPr sz="1800"/>
          </a:p>
          <a:p>
            <a:pPr indent="-342900" lvl="0" marL="457200" rtl="0" algn="l">
              <a:spcBef>
                <a:spcPts val="0"/>
              </a:spcBef>
              <a:spcAft>
                <a:spcPts val="0"/>
              </a:spcAft>
              <a:buSzPts val="1800"/>
              <a:buChar char="-"/>
            </a:pPr>
            <a:r>
              <a:rPr lang="fr" sz="1800"/>
              <a:t>Aujourd’hui reconversion Administrateur système et réseaux</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Experience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sz="1800"/>
              <a:t>En tant que sportif, j’ai beaucoup voyager dans plusieurs pays, ce qui </a:t>
            </a:r>
            <a:r>
              <a:rPr lang="fr" sz="1800"/>
              <a:t>m'a acquis</a:t>
            </a:r>
            <a:r>
              <a:rPr lang="fr" sz="1800"/>
              <a:t> de la sagesse ainsi que le fait de gérer mon stress </a:t>
            </a:r>
            <a:r>
              <a:rPr lang="fr" sz="1800"/>
              <a:t>dû aux</a:t>
            </a:r>
            <a:r>
              <a:rPr lang="fr" sz="1800"/>
              <a:t> compétitions.</a:t>
            </a:r>
            <a:endParaRPr sz="1800"/>
          </a:p>
          <a:p>
            <a:pPr indent="-342900" lvl="0" marL="457200" rtl="0" algn="l">
              <a:spcBef>
                <a:spcPts val="0"/>
              </a:spcBef>
              <a:spcAft>
                <a:spcPts val="0"/>
              </a:spcAft>
              <a:buSzPts val="1800"/>
              <a:buChar char="-"/>
            </a:pPr>
            <a:r>
              <a:rPr lang="fr" sz="1800"/>
              <a:t>Pendant mes </a:t>
            </a:r>
            <a:r>
              <a:rPr lang="fr" sz="1800"/>
              <a:t>expériences</a:t>
            </a:r>
            <a:r>
              <a:rPr lang="fr" sz="1800"/>
              <a:t> professionnelles, j’ai appris :</a:t>
            </a:r>
            <a:endParaRPr sz="1800"/>
          </a:p>
          <a:p>
            <a:pPr indent="-330200" lvl="1" marL="914400" rtl="0" algn="l">
              <a:spcBef>
                <a:spcPts val="0"/>
              </a:spcBef>
              <a:spcAft>
                <a:spcPts val="0"/>
              </a:spcAft>
              <a:buSzPts val="1600"/>
              <a:buChar char="-"/>
            </a:pPr>
            <a:r>
              <a:rPr lang="fr" sz="1600"/>
              <a:t>Le travail manuel : livreurs, constructions, …</a:t>
            </a:r>
            <a:endParaRPr sz="1600"/>
          </a:p>
          <a:p>
            <a:pPr indent="-330200" lvl="1" marL="914400" rtl="0" algn="l">
              <a:spcBef>
                <a:spcPts val="0"/>
              </a:spcBef>
              <a:spcAft>
                <a:spcPts val="0"/>
              </a:spcAft>
              <a:buSzPts val="1600"/>
              <a:buChar char="-"/>
            </a:pPr>
            <a:r>
              <a:rPr lang="fr" sz="1600"/>
              <a:t>Ainsi que le travail intellectuel avec mes </a:t>
            </a:r>
            <a:r>
              <a:rPr lang="fr" sz="1600"/>
              <a:t>études.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Mes passions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sz="1800"/>
              <a:t>Je suis </a:t>
            </a:r>
            <a:r>
              <a:rPr lang="fr" sz="1800"/>
              <a:t>passionné</a:t>
            </a:r>
            <a:r>
              <a:rPr lang="fr" sz="1800"/>
              <a:t> par la lecture</a:t>
            </a:r>
            <a:endParaRPr sz="1800"/>
          </a:p>
          <a:p>
            <a:pPr indent="-342900" lvl="0" marL="457200" rtl="0" algn="l">
              <a:spcBef>
                <a:spcPts val="0"/>
              </a:spcBef>
              <a:spcAft>
                <a:spcPts val="0"/>
              </a:spcAft>
              <a:buSzPts val="1800"/>
              <a:buChar char="-"/>
            </a:pPr>
            <a:r>
              <a:rPr lang="fr" sz="1800"/>
              <a:t>Je suis </a:t>
            </a:r>
            <a:r>
              <a:rPr lang="fr" sz="1800"/>
              <a:t>passionné</a:t>
            </a:r>
            <a:r>
              <a:rPr lang="fr" sz="1800"/>
              <a:t> par les animé</a:t>
            </a:r>
            <a:endParaRPr sz="1800"/>
          </a:p>
          <a:p>
            <a:pPr indent="-342900" lvl="0" marL="457200" rtl="0" algn="l">
              <a:spcBef>
                <a:spcPts val="0"/>
              </a:spcBef>
              <a:spcAft>
                <a:spcPts val="0"/>
              </a:spcAft>
              <a:buSzPts val="1800"/>
              <a:buChar char="-"/>
            </a:pPr>
            <a:r>
              <a:rPr lang="fr" sz="1800"/>
              <a:t>Le voyage</a:t>
            </a:r>
            <a:endParaRPr sz="1800"/>
          </a:p>
          <a:p>
            <a:pPr indent="-342900" lvl="0" marL="457200" rtl="0" algn="l">
              <a:spcBef>
                <a:spcPts val="0"/>
              </a:spcBef>
              <a:spcAft>
                <a:spcPts val="0"/>
              </a:spcAft>
              <a:buSzPts val="1800"/>
              <a:buChar char="-"/>
            </a:pPr>
            <a:r>
              <a:rPr lang="fr" sz="1800"/>
              <a:t>Et le sport physique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