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7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kimerastd@gmail.com" TargetMode="External"/><Relationship Id="rId1" Type="http://schemas.openxmlformats.org/officeDocument/2006/relationships/hyperlink" Target="mailto:victorsilveirateixeira@gmail.com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mailto:victorsilveirateixeira@gmail.com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mailto:kimerastd@gmai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FA28-3B78-4CC8-87B6-26222BE7DB6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EB999A-87A3-46B6-843D-3E9B74F9240E}">
      <dgm:prSet/>
      <dgm:spPr/>
      <dgm:t>
        <a:bodyPr/>
        <a:lstStyle/>
        <a:p>
          <a:r>
            <a:rPr lang="pt-BR" b="1" i="0" dirty="0"/>
            <a:t>1. Fortalecer a imagem da empresa</a:t>
          </a:r>
          <a:endParaRPr lang="en-US" dirty="0"/>
        </a:p>
      </dgm:t>
    </dgm:pt>
    <dgm:pt modelId="{CC89E255-D661-4323-8C10-C6D379E1214D}" type="parTrans" cxnId="{B3251317-A06C-4806-92FF-789DFE7C3337}">
      <dgm:prSet/>
      <dgm:spPr/>
      <dgm:t>
        <a:bodyPr/>
        <a:lstStyle/>
        <a:p>
          <a:endParaRPr lang="en-US"/>
        </a:p>
      </dgm:t>
    </dgm:pt>
    <dgm:pt modelId="{6803119E-4F5C-41F2-BE58-C790610DEABF}" type="sibTrans" cxnId="{B3251317-A06C-4806-92FF-789DFE7C3337}">
      <dgm:prSet/>
      <dgm:spPr/>
      <dgm:t>
        <a:bodyPr/>
        <a:lstStyle/>
        <a:p>
          <a:endParaRPr lang="en-US"/>
        </a:p>
      </dgm:t>
    </dgm:pt>
    <dgm:pt modelId="{259146C3-4092-4B9C-B3EA-D4D3202BCAF4}">
      <dgm:prSet/>
      <dgm:spPr/>
      <dgm:t>
        <a:bodyPr/>
        <a:lstStyle/>
        <a:p>
          <a:r>
            <a:rPr lang="pt-BR" b="1" i="0"/>
            <a:t>A historia de empresa</a:t>
          </a:r>
          <a:endParaRPr lang="en-US"/>
        </a:p>
      </dgm:t>
    </dgm:pt>
    <dgm:pt modelId="{ACD3B2F2-3FC0-4E42-89E7-1380F3356786}" type="parTrans" cxnId="{A7F3827A-E93E-48B0-B5DD-83E78BF4851B}">
      <dgm:prSet/>
      <dgm:spPr/>
      <dgm:t>
        <a:bodyPr/>
        <a:lstStyle/>
        <a:p>
          <a:endParaRPr lang="en-US"/>
        </a:p>
      </dgm:t>
    </dgm:pt>
    <dgm:pt modelId="{2719F870-BE95-4796-8C46-178C1B57B9B9}" type="sibTrans" cxnId="{A7F3827A-E93E-48B0-B5DD-83E78BF4851B}">
      <dgm:prSet/>
      <dgm:spPr/>
      <dgm:t>
        <a:bodyPr/>
        <a:lstStyle/>
        <a:p>
          <a:endParaRPr lang="en-US"/>
        </a:p>
      </dgm:t>
    </dgm:pt>
    <dgm:pt modelId="{674C06F4-C54E-49D6-A5B6-42412C4857FE}">
      <dgm:prSet/>
      <dgm:spPr/>
      <dgm:t>
        <a:bodyPr/>
        <a:lstStyle/>
        <a:p>
          <a:r>
            <a:rPr lang="pt-BR" b="1" i="0" dirty="0"/>
            <a:t>Cases de sucesso ou depoimentos.</a:t>
          </a:r>
          <a:endParaRPr lang="en-US" dirty="0"/>
        </a:p>
      </dgm:t>
    </dgm:pt>
    <dgm:pt modelId="{616D6BC3-157D-4632-8F9A-6F803422822E}" type="parTrans" cxnId="{AC3D6545-087C-40A2-AA44-608F11C6E1D1}">
      <dgm:prSet/>
      <dgm:spPr/>
      <dgm:t>
        <a:bodyPr/>
        <a:lstStyle/>
        <a:p>
          <a:endParaRPr lang="en-US"/>
        </a:p>
      </dgm:t>
    </dgm:pt>
    <dgm:pt modelId="{440895E8-A282-4751-9E71-F2ABA90966A5}" type="sibTrans" cxnId="{AC3D6545-087C-40A2-AA44-608F11C6E1D1}">
      <dgm:prSet/>
      <dgm:spPr/>
      <dgm:t>
        <a:bodyPr/>
        <a:lstStyle/>
        <a:p>
          <a:endParaRPr lang="en-US"/>
        </a:p>
      </dgm:t>
    </dgm:pt>
    <dgm:pt modelId="{E6A26C36-3368-4CEF-803F-09D627E1767D}">
      <dgm:prSet/>
      <dgm:spPr/>
      <dgm:t>
        <a:bodyPr/>
        <a:lstStyle/>
        <a:p>
          <a:r>
            <a:rPr lang="pt-BR" b="1" i="0"/>
            <a:t>2. Passar credibilidade</a:t>
          </a:r>
          <a:endParaRPr lang="en-US"/>
        </a:p>
      </dgm:t>
    </dgm:pt>
    <dgm:pt modelId="{AFD54997-4CEA-406F-8CE7-08293B7D3C6E}" type="parTrans" cxnId="{54AEF761-2FB6-4007-B9A1-3BDA2815EA12}">
      <dgm:prSet/>
      <dgm:spPr/>
      <dgm:t>
        <a:bodyPr/>
        <a:lstStyle/>
        <a:p>
          <a:endParaRPr lang="en-US"/>
        </a:p>
      </dgm:t>
    </dgm:pt>
    <dgm:pt modelId="{7C516DC5-78C0-4D72-A733-6D108C818C06}" type="sibTrans" cxnId="{54AEF761-2FB6-4007-B9A1-3BDA2815EA12}">
      <dgm:prSet/>
      <dgm:spPr/>
      <dgm:t>
        <a:bodyPr/>
        <a:lstStyle/>
        <a:p>
          <a:endParaRPr lang="en-US"/>
        </a:p>
      </dgm:t>
    </dgm:pt>
    <dgm:pt modelId="{D14E6F75-076E-4882-ABE2-D6C63B8717FB}">
      <dgm:prSet/>
      <dgm:spPr/>
      <dgm:t>
        <a:bodyPr/>
        <a:lstStyle/>
        <a:p>
          <a:r>
            <a:rPr lang="pt-BR" b="1" dirty="0"/>
            <a:t>Missão, visão e valores</a:t>
          </a:r>
          <a:endParaRPr lang="en-US" dirty="0"/>
        </a:p>
      </dgm:t>
    </dgm:pt>
    <dgm:pt modelId="{20D58499-C3E7-48A4-9DFD-4E0DB24BE2A7}" type="parTrans" cxnId="{A87D93DB-3B11-45B3-B0C8-4FA895D19298}">
      <dgm:prSet/>
      <dgm:spPr/>
      <dgm:t>
        <a:bodyPr/>
        <a:lstStyle/>
        <a:p>
          <a:endParaRPr lang="en-US"/>
        </a:p>
      </dgm:t>
    </dgm:pt>
    <dgm:pt modelId="{DA4B0D85-A762-49EE-982B-7B18111D57E6}" type="sibTrans" cxnId="{A87D93DB-3B11-45B3-B0C8-4FA895D19298}">
      <dgm:prSet/>
      <dgm:spPr/>
      <dgm:t>
        <a:bodyPr/>
        <a:lstStyle/>
        <a:p>
          <a:endParaRPr lang="en-US"/>
        </a:p>
      </dgm:t>
    </dgm:pt>
    <dgm:pt modelId="{CA95C151-D4BB-4D7A-8680-57D857E9A5E2}">
      <dgm:prSet/>
      <dgm:spPr/>
      <dgm:t>
        <a:bodyPr/>
        <a:lstStyle/>
        <a:p>
          <a:r>
            <a:rPr lang="pt-BR" b="1" i="0" dirty="0"/>
            <a:t>Case de sucesso ou depoimentos.</a:t>
          </a:r>
          <a:endParaRPr lang="en-US" dirty="0"/>
        </a:p>
      </dgm:t>
    </dgm:pt>
    <dgm:pt modelId="{0E0BC052-E7C4-46E4-BC7A-E7593F3D2D18}" type="parTrans" cxnId="{34DA4C22-CE0A-4284-B489-72564DC82B8F}">
      <dgm:prSet/>
      <dgm:spPr/>
      <dgm:t>
        <a:bodyPr/>
        <a:lstStyle/>
        <a:p>
          <a:endParaRPr lang="en-US"/>
        </a:p>
      </dgm:t>
    </dgm:pt>
    <dgm:pt modelId="{E651BA17-5968-4FC2-B9D1-2D8319DE60A8}" type="sibTrans" cxnId="{34DA4C22-CE0A-4284-B489-72564DC82B8F}">
      <dgm:prSet/>
      <dgm:spPr/>
      <dgm:t>
        <a:bodyPr/>
        <a:lstStyle/>
        <a:p>
          <a:endParaRPr lang="en-US"/>
        </a:p>
      </dgm:t>
    </dgm:pt>
    <dgm:pt modelId="{E95FFB3A-8277-4A4F-B1F5-70DD9BCE983A}">
      <dgm:prSet/>
      <dgm:spPr/>
      <dgm:t>
        <a:bodyPr/>
        <a:lstStyle/>
        <a:p>
          <a:r>
            <a:rPr lang="pt-BR" b="1" i="0"/>
            <a:t>3. Disponibilizar informações</a:t>
          </a:r>
          <a:endParaRPr lang="en-US"/>
        </a:p>
      </dgm:t>
    </dgm:pt>
    <dgm:pt modelId="{4EF0E577-9C96-469C-817A-C1F5F72C9A25}" type="parTrans" cxnId="{B7CB3345-A12A-4DF5-A23D-32868BDDCF69}">
      <dgm:prSet/>
      <dgm:spPr/>
      <dgm:t>
        <a:bodyPr/>
        <a:lstStyle/>
        <a:p>
          <a:endParaRPr lang="en-US"/>
        </a:p>
      </dgm:t>
    </dgm:pt>
    <dgm:pt modelId="{B6B2A1F7-10B2-4751-9D49-45C6848A8528}" type="sibTrans" cxnId="{B7CB3345-A12A-4DF5-A23D-32868BDDCF69}">
      <dgm:prSet/>
      <dgm:spPr/>
      <dgm:t>
        <a:bodyPr/>
        <a:lstStyle/>
        <a:p>
          <a:endParaRPr lang="en-US"/>
        </a:p>
      </dgm:t>
    </dgm:pt>
    <dgm:pt modelId="{50544207-5E80-49BC-BF4C-82241B98BFEE}">
      <dgm:prSet/>
      <dgm:spPr/>
      <dgm:t>
        <a:bodyPr/>
        <a:lstStyle/>
        <a:p>
          <a:r>
            <a:rPr lang="pt-BR" b="1"/>
            <a:t>Produtos e serviços</a:t>
          </a:r>
          <a:endParaRPr lang="en-US"/>
        </a:p>
      </dgm:t>
    </dgm:pt>
    <dgm:pt modelId="{41AAC9D1-98F6-4099-8CEE-B9D286CE548D}" type="parTrans" cxnId="{483E29F0-0ED1-4BC0-8FF1-FF5B24CC33E5}">
      <dgm:prSet/>
      <dgm:spPr/>
      <dgm:t>
        <a:bodyPr/>
        <a:lstStyle/>
        <a:p>
          <a:endParaRPr lang="en-US"/>
        </a:p>
      </dgm:t>
    </dgm:pt>
    <dgm:pt modelId="{25EE8CF9-4D7C-4CA2-9D1E-E53C33D74496}" type="sibTrans" cxnId="{483E29F0-0ED1-4BC0-8FF1-FF5B24CC33E5}">
      <dgm:prSet/>
      <dgm:spPr/>
      <dgm:t>
        <a:bodyPr/>
        <a:lstStyle/>
        <a:p>
          <a:endParaRPr lang="en-US"/>
        </a:p>
      </dgm:t>
    </dgm:pt>
    <dgm:pt modelId="{D15C7C05-74C0-48CE-A682-3839A3DD0432}">
      <dgm:prSet/>
      <dgm:spPr/>
      <dgm:t>
        <a:bodyPr/>
        <a:lstStyle/>
        <a:p>
          <a:r>
            <a:rPr lang="pt-BR" b="1" i="0" dirty="0"/>
            <a:t>Contato</a:t>
          </a:r>
          <a:endParaRPr lang="en-US" dirty="0"/>
        </a:p>
      </dgm:t>
    </dgm:pt>
    <dgm:pt modelId="{0129B65A-5CE1-44F1-8DDE-1200310D5AF5}" type="parTrans" cxnId="{6996EF6A-E873-4800-BD32-0BA7F71337C7}">
      <dgm:prSet/>
      <dgm:spPr/>
      <dgm:t>
        <a:bodyPr/>
        <a:lstStyle/>
        <a:p>
          <a:endParaRPr lang="en-US"/>
        </a:p>
      </dgm:t>
    </dgm:pt>
    <dgm:pt modelId="{0BFEC833-A7D9-465A-881B-47E23B341346}" type="sibTrans" cxnId="{6996EF6A-E873-4800-BD32-0BA7F71337C7}">
      <dgm:prSet/>
      <dgm:spPr/>
      <dgm:t>
        <a:bodyPr/>
        <a:lstStyle/>
        <a:p>
          <a:endParaRPr lang="en-US"/>
        </a:p>
      </dgm:t>
    </dgm:pt>
    <dgm:pt modelId="{D0BB9289-F2C0-4A93-874A-4BC6D57FE968}">
      <dgm:prSet/>
      <dgm:spPr/>
      <dgm:t>
        <a:bodyPr/>
        <a:lstStyle/>
        <a:p>
          <a:r>
            <a:rPr lang="pt-BR" b="1" i="0" dirty="0"/>
            <a:t>4. Alcançar mais clientes</a:t>
          </a:r>
          <a:endParaRPr lang="en-US" dirty="0"/>
        </a:p>
      </dgm:t>
    </dgm:pt>
    <dgm:pt modelId="{F5F0B098-C708-479D-92B2-1E141D85E284}" type="parTrans" cxnId="{79B17648-A52A-49C6-8907-FF95F223FCCC}">
      <dgm:prSet/>
      <dgm:spPr/>
      <dgm:t>
        <a:bodyPr/>
        <a:lstStyle/>
        <a:p>
          <a:endParaRPr lang="en-US"/>
        </a:p>
      </dgm:t>
    </dgm:pt>
    <dgm:pt modelId="{82C6EE60-3D2A-4EBB-9794-8ECC9B0EB981}" type="sibTrans" cxnId="{79B17648-A52A-49C6-8907-FF95F223FCCC}">
      <dgm:prSet/>
      <dgm:spPr/>
      <dgm:t>
        <a:bodyPr/>
        <a:lstStyle/>
        <a:p>
          <a:endParaRPr lang="en-US"/>
        </a:p>
      </dgm:t>
    </dgm:pt>
    <dgm:pt modelId="{E8753934-5131-4482-9BD4-7B10A37D2E61}">
      <dgm:prSet/>
      <dgm:spPr/>
      <dgm:t>
        <a:bodyPr/>
        <a:lstStyle/>
        <a:p>
          <a:r>
            <a:rPr lang="pt-BR" b="1" dirty="0"/>
            <a:t>Contato</a:t>
          </a:r>
          <a:r>
            <a:rPr lang="pt-BR" dirty="0"/>
            <a:t>	</a:t>
          </a:r>
          <a:endParaRPr lang="en-US" dirty="0"/>
        </a:p>
      </dgm:t>
    </dgm:pt>
    <dgm:pt modelId="{362AA579-5BF8-4EEB-BB36-069804142C62}" type="parTrans" cxnId="{4DCA831F-B6F7-4DD3-99B9-D576C1709528}">
      <dgm:prSet/>
      <dgm:spPr/>
      <dgm:t>
        <a:bodyPr/>
        <a:lstStyle/>
        <a:p>
          <a:endParaRPr lang="en-US"/>
        </a:p>
      </dgm:t>
    </dgm:pt>
    <dgm:pt modelId="{DC8B6F91-94AA-4456-85D4-BF1FDB3F3C52}" type="sibTrans" cxnId="{4DCA831F-B6F7-4DD3-99B9-D576C1709528}">
      <dgm:prSet/>
      <dgm:spPr/>
      <dgm:t>
        <a:bodyPr/>
        <a:lstStyle/>
        <a:p>
          <a:endParaRPr lang="en-US"/>
        </a:p>
      </dgm:t>
    </dgm:pt>
    <dgm:pt modelId="{81E8BC1E-387A-4472-8425-BF8D02850DF4}">
      <dgm:prSet/>
      <dgm:spPr/>
      <dgm:t>
        <a:bodyPr/>
        <a:lstStyle/>
        <a:p>
          <a:r>
            <a:rPr lang="pt-BR" b="1" dirty="0"/>
            <a:t>Redes</a:t>
          </a:r>
          <a:r>
            <a:rPr lang="pt-BR" dirty="0"/>
            <a:t> </a:t>
          </a:r>
          <a:r>
            <a:rPr lang="pt-BR" b="1" dirty="0"/>
            <a:t>sociais</a:t>
          </a:r>
          <a:endParaRPr lang="en-US" b="1" dirty="0"/>
        </a:p>
      </dgm:t>
    </dgm:pt>
    <dgm:pt modelId="{67DE2EE6-36CF-4E44-AA70-357F6D15A47E}" type="parTrans" cxnId="{2974D1FB-789F-44DC-B339-B15A8C4107EF}">
      <dgm:prSet/>
      <dgm:spPr/>
      <dgm:t>
        <a:bodyPr/>
        <a:lstStyle/>
        <a:p>
          <a:endParaRPr lang="en-US"/>
        </a:p>
      </dgm:t>
    </dgm:pt>
    <dgm:pt modelId="{9778C7ED-9AD9-4F80-9A30-5D2C396EF14C}" type="sibTrans" cxnId="{2974D1FB-789F-44DC-B339-B15A8C4107EF}">
      <dgm:prSet/>
      <dgm:spPr/>
      <dgm:t>
        <a:bodyPr/>
        <a:lstStyle/>
        <a:p>
          <a:endParaRPr lang="en-US"/>
        </a:p>
      </dgm:t>
    </dgm:pt>
    <dgm:pt modelId="{C543CC3B-8DE3-4081-8B5F-53A18642AE1D}" type="pres">
      <dgm:prSet presAssocID="{3B48FA28-3B78-4CC8-87B6-26222BE7DB6B}" presName="Name0" presStyleCnt="0">
        <dgm:presLayoutVars>
          <dgm:dir/>
          <dgm:animLvl val="lvl"/>
          <dgm:resizeHandles val="exact"/>
        </dgm:presLayoutVars>
      </dgm:prSet>
      <dgm:spPr/>
    </dgm:pt>
    <dgm:pt modelId="{1B9CF797-3B88-4B10-9EF1-7D7637C4BAE0}" type="pres">
      <dgm:prSet presAssocID="{F1EB999A-87A3-46B6-843D-3E9B74F9240E}" presName="composite" presStyleCnt="0"/>
      <dgm:spPr/>
    </dgm:pt>
    <dgm:pt modelId="{6A87E703-5FB9-4A13-A866-ECD445789997}" type="pres">
      <dgm:prSet presAssocID="{F1EB999A-87A3-46B6-843D-3E9B74F9240E}" presName="parTx" presStyleLbl="alignNode1" presStyleIdx="0" presStyleCnt="4">
        <dgm:presLayoutVars>
          <dgm:chMax val="0"/>
          <dgm:chPref val="0"/>
        </dgm:presLayoutVars>
      </dgm:prSet>
      <dgm:spPr/>
    </dgm:pt>
    <dgm:pt modelId="{F998E850-ABBB-4630-B44A-C6228A8CC941}" type="pres">
      <dgm:prSet presAssocID="{F1EB999A-87A3-46B6-843D-3E9B74F9240E}" presName="desTx" presStyleLbl="alignAccFollowNode1" presStyleIdx="0" presStyleCnt="4">
        <dgm:presLayoutVars/>
      </dgm:prSet>
      <dgm:spPr/>
    </dgm:pt>
    <dgm:pt modelId="{5E6D0C67-0B1C-4930-B456-7908EA99FBEE}" type="pres">
      <dgm:prSet presAssocID="{6803119E-4F5C-41F2-BE58-C790610DEABF}" presName="space" presStyleCnt="0"/>
      <dgm:spPr/>
    </dgm:pt>
    <dgm:pt modelId="{E772615A-E23E-4289-9070-25F39643CB77}" type="pres">
      <dgm:prSet presAssocID="{E6A26C36-3368-4CEF-803F-09D627E1767D}" presName="composite" presStyleCnt="0"/>
      <dgm:spPr/>
    </dgm:pt>
    <dgm:pt modelId="{91370834-1075-466B-826A-EC1BBDBEF97F}" type="pres">
      <dgm:prSet presAssocID="{E6A26C36-3368-4CEF-803F-09D627E1767D}" presName="parTx" presStyleLbl="alignNode1" presStyleIdx="1" presStyleCnt="4">
        <dgm:presLayoutVars>
          <dgm:chMax val="0"/>
          <dgm:chPref val="0"/>
        </dgm:presLayoutVars>
      </dgm:prSet>
      <dgm:spPr/>
    </dgm:pt>
    <dgm:pt modelId="{A9C2EE30-E3B5-41EC-8BC9-10EB33196D18}" type="pres">
      <dgm:prSet presAssocID="{E6A26C36-3368-4CEF-803F-09D627E1767D}" presName="desTx" presStyleLbl="alignAccFollowNode1" presStyleIdx="1" presStyleCnt="4">
        <dgm:presLayoutVars/>
      </dgm:prSet>
      <dgm:spPr/>
    </dgm:pt>
    <dgm:pt modelId="{0EDA00F1-96F2-45FE-A8DA-0DCCD46AF7EA}" type="pres">
      <dgm:prSet presAssocID="{7C516DC5-78C0-4D72-A733-6D108C818C06}" presName="space" presStyleCnt="0"/>
      <dgm:spPr/>
    </dgm:pt>
    <dgm:pt modelId="{8F661AA9-31C4-4349-8477-CB00BBD1CDD8}" type="pres">
      <dgm:prSet presAssocID="{E95FFB3A-8277-4A4F-B1F5-70DD9BCE983A}" presName="composite" presStyleCnt="0"/>
      <dgm:spPr/>
    </dgm:pt>
    <dgm:pt modelId="{AE05902B-D80F-4C87-9F48-D593BDF7A9A3}" type="pres">
      <dgm:prSet presAssocID="{E95FFB3A-8277-4A4F-B1F5-70DD9BCE983A}" presName="parTx" presStyleLbl="alignNode1" presStyleIdx="2" presStyleCnt="4">
        <dgm:presLayoutVars>
          <dgm:chMax val="0"/>
          <dgm:chPref val="0"/>
        </dgm:presLayoutVars>
      </dgm:prSet>
      <dgm:spPr/>
    </dgm:pt>
    <dgm:pt modelId="{1C8E4225-5228-4496-B455-B9B387A070A6}" type="pres">
      <dgm:prSet presAssocID="{E95FFB3A-8277-4A4F-B1F5-70DD9BCE983A}" presName="desTx" presStyleLbl="alignAccFollowNode1" presStyleIdx="2" presStyleCnt="4">
        <dgm:presLayoutVars/>
      </dgm:prSet>
      <dgm:spPr/>
    </dgm:pt>
    <dgm:pt modelId="{4C066EDC-F52B-4D6A-B2B8-36345D87B41B}" type="pres">
      <dgm:prSet presAssocID="{B6B2A1F7-10B2-4751-9D49-45C6848A8528}" presName="space" presStyleCnt="0"/>
      <dgm:spPr/>
    </dgm:pt>
    <dgm:pt modelId="{D73078B3-B857-41F5-BC69-60DDB0D8120F}" type="pres">
      <dgm:prSet presAssocID="{D0BB9289-F2C0-4A93-874A-4BC6D57FE968}" presName="composite" presStyleCnt="0"/>
      <dgm:spPr/>
    </dgm:pt>
    <dgm:pt modelId="{52DF4C82-9092-402E-9662-FCB7255ED7DD}" type="pres">
      <dgm:prSet presAssocID="{D0BB9289-F2C0-4A93-874A-4BC6D57FE968}" presName="parTx" presStyleLbl="alignNode1" presStyleIdx="3" presStyleCnt="4">
        <dgm:presLayoutVars>
          <dgm:chMax val="0"/>
          <dgm:chPref val="0"/>
        </dgm:presLayoutVars>
      </dgm:prSet>
      <dgm:spPr/>
    </dgm:pt>
    <dgm:pt modelId="{BF549474-203C-4FFA-BBE5-2F55A3FD8AC2}" type="pres">
      <dgm:prSet presAssocID="{D0BB9289-F2C0-4A93-874A-4BC6D57FE968}" presName="desTx" presStyleLbl="alignAccFollowNode1" presStyleIdx="3" presStyleCnt="4">
        <dgm:presLayoutVars/>
      </dgm:prSet>
      <dgm:spPr/>
    </dgm:pt>
  </dgm:ptLst>
  <dgm:cxnLst>
    <dgm:cxn modelId="{22DE3F05-C156-4BE7-88DE-FF2E26305299}" type="presOf" srcId="{3B48FA28-3B78-4CC8-87B6-26222BE7DB6B}" destId="{C543CC3B-8DE3-4081-8B5F-53A18642AE1D}" srcOrd="0" destOrd="0" presId="urn:microsoft.com/office/officeart/2016/7/layout/ChevronBlockProcess"/>
    <dgm:cxn modelId="{B3251317-A06C-4806-92FF-789DFE7C3337}" srcId="{3B48FA28-3B78-4CC8-87B6-26222BE7DB6B}" destId="{F1EB999A-87A3-46B6-843D-3E9B74F9240E}" srcOrd="0" destOrd="0" parTransId="{CC89E255-D661-4323-8C10-C6D379E1214D}" sibTransId="{6803119E-4F5C-41F2-BE58-C790610DEABF}"/>
    <dgm:cxn modelId="{4DCA831F-B6F7-4DD3-99B9-D576C1709528}" srcId="{D0BB9289-F2C0-4A93-874A-4BC6D57FE968}" destId="{E8753934-5131-4482-9BD4-7B10A37D2E61}" srcOrd="0" destOrd="0" parTransId="{362AA579-5BF8-4EEB-BB36-069804142C62}" sibTransId="{DC8B6F91-94AA-4456-85D4-BF1FDB3F3C52}"/>
    <dgm:cxn modelId="{34DA4C22-CE0A-4284-B489-72564DC82B8F}" srcId="{E6A26C36-3368-4CEF-803F-09D627E1767D}" destId="{CA95C151-D4BB-4D7A-8680-57D857E9A5E2}" srcOrd="1" destOrd="0" parTransId="{0E0BC052-E7C4-46E4-BC7A-E7593F3D2D18}" sibTransId="{E651BA17-5968-4FC2-B9D1-2D8319DE60A8}"/>
    <dgm:cxn modelId="{6A428623-B23A-4EE3-9B98-2B8F3887B3D0}" type="presOf" srcId="{E95FFB3A-8277-4A4F-B1F5-70DD9BCE983A}" destId="{AE05902B-D80F-4C87-9F48-D593BDF7A9A3}" srcOrd="0" destOrd="0" presId="urn:microsoft.com/office/officeart/2016/7/layout/ChevronBlockProcess"/>
    <dgm:cxn modelId="{25EC6130-BAAE-46A5-A741-5B4AE46887FA}" type="presOf" srcId="{674C06F4-C54E-49D6-A5B6-42412C4857FE}" destId="{F998E850-ABBB-4630-B44A-C6228A8CC941}" srcOrd="0" destOrd="1" presId="urn:microsoft.com/office/officeart/2016/7/layout/ChevronBlockProcess"/>
    <dgm:cxn modelId="{DCA9205B-3BA9-4C44-89DA-9F2BA277558D}" type="presOf" srcId="{50544207-5E80-49BC-BF4C-82241B98BFEE}" destId="{1C8E4225-5228-4496-B455-B9B387A070A6}" srcOrd="0" destOrd="0" presId="urn:microsoft.com/office/officeart/2016/7/layout/ChevronBlockProcess"/>
    <dgm:cxn modelId="{9F28445B-B072-4858-AFB3-3C37A74B11C8}" type="presOf" srcId="{F1EB999A-87A3-46B6-843D-3E9B74F9240E}" destId="{6A87E703-5FB9-4A13-A866-ECD445789997}" srcOrd="0" destOrd="0" presId="urn:microsoft.com/office/officeart/2016/7/layout/ChevronBlockProcess"/>
    <dgm:cxn modelId="{54AEF761-2FB6-4007-B9A1-3BDA2815EA12}" srcId="{3B48FA28-3B78-4CC8-87B6-26222BE7DB6B}" destId="{E6A26C36-3368-4CEF-803F-09D627E1767D}" srcOrd="1" destOrd="0" parTransId="{AFD54997-4CEA-406F-8CE7-08293B7D3C6E}" sibTransId="{7C516DC5-78C0-4D72-A733-6D108C818C06}"/>
    <dgm:cxn modelId="{B7CB3345-A12A-4DF5-A23D-32868BDDCF69}" srcId="{3B48FA28-3B78-4CC8-87B6-26222BE7DB6B}" destId="{E95FFB3A-8277-4A4F-B1F5-70DD9BCE983A}" srcOrd="2" destOrd="0" parTransId="{4EF0E577-9C96-469C-817A-C1F5F72C9A25}" sibTransId="{B6B2A1F7-10B2-4751-9D49-45C6848A8528}"/>
    <dgm:cxn modelId="{AC3D6545-087C-40A2-AA44-608F11C6E1D1}" srcId="{F1EB999A-87A3-46B6-843D-3E9B74F9240E}" destId="{674C06F4-C54E-49D6-A5B6-42412C4857FE}" srcOrd="1" destOrd="0" parTransId="{616D6BC3-157D-4632-8F9A-6F803422822E}" sibTransId="{440895E8-A282-4751-9E71-F2ABA90966A5}"/>
    <dgm:cxn modelId="{5EE34948-9830-4761-9E8C-4D5C964582A3}" type="presOf" srcId="{D15C7C05-74C0-48CE-A682-3839A3DD0432}" destId="{1C8E4225-5228-4496-B455-B9B387A070A6}" srcOrd="0" destOrd="1" presId="urn:microsoft.com/office/officeart/2016/7/layout/ChevronBlockProcess"/>
    <dgm:cxn modelId="{79B17648-A52A-49C6-8907-FF95F223FCCC}" srcId="{3B48FA28-3B78-4CC8-87B6-26222BE7DB6B}" destId="{D0BB9289-F2C0-4A93-874A-4BC6D57FE968}" srcOrd="3" destOrd="0" parTransId="{F5F0B098-C708-479D-92B2-1E141D85E284}" sibTransId="{82C6EE60-3D2A-4EBB-9794-8ECC9B0EB981}"/>
    <dgm:cxn modelId="{6996EF6A-E873-4800-BD32-0BA7F71337C7}" srcId="{E95FFB3A-8277-4A4F-B1F5-70DD9BCE983A}" destId="{D15C7C05-74C0-48CE-A682-3839A3DD0432}" srcOrd="1" destOrd="0" parTransId="{0129B65A-5CE1-44F1-8DDE-1200310D5AF5}" sibTransId="{0BFEC833-A7D9-465A-881B-47E23B341346}"/>
    <dgm:cxn modelId="{14C7984F-AA77-401A-92CB-460D4650C47B}" type="presOf" srcId="{259146C3-4092-4B9C-B3EA-D4D3202BCAF4}" destId="{F998E850-ABBB-4630-B44A-C6228A8CC941}" srcOrd="0" destOrd="0" presId="urn:microsoft.com/office/officeart/2016/7/layout/ChevronBlockProcess"/>
    <dgm:cxn modelId="{A7F3827A-E93E-48B0-B5DD-83E78BF4851B}" srcId="{F1EB999A-87A3-46B6-843D-3E9B74F9240E}" destId="{259146C3-4092-4B9C-B3EA-D4D3202BCAF4}" srcOrd="0" destOrd="0" parTransId="{ACD3B2F2-3FC0-4E42-89E7-1380F3356786}" sibTransId="{2719F870-BE95-4796-8C46-178C1B57B9B9}"/>
    <dgm:cxn modelId="{F99D468D-0B7D-4692-956F-789F8AD9F1DD}" type="presOf" srcId="{E6A26C36-3368-4CEF-803F-09D627E1767D}" destId="{91370834-1075-466B-826A-EC1BBDBEF97F}" srcOrd="0" destOrd="0" presId="urn:microsoft.com/office/officeart/2016/7/layout/ChevronBlockProcess"/>
    <dgm:cxn modelId="{B5BBB58D-CFC1-42E2-A901-EAECBEA24E9E}" type="presOf" srcId="{81E8BC1E-387A-4472-8425-BF8D02850DF4}" destId="{BF549474-203C-4FFA-BBE5-2F55A3FD8AC2}" srcOrd="0" destOrd="1" presId="urn:microsoft.com/office/officeart/2016/7/layout/ChevronBlockProcess"/>
    <dgm:cxn modelId="{04407C99-BA44-4163-85F9-71B7A5EE8DF5}" type="presOf" srcId="{D0BB9289-F2C0-4A93-874A-4BC6D57FE968}" destId="{52DF4C82-9092-402E-9662-FCB7255ED7DD}" srcOrd="0" destOrd="0" presId="urn:microsoft.com/office/officeart/2016/7/layout/ChevronBlockProcess"/>
    <dgm:cxn modelId="{5A24ABB5-EF21-487A-8F09-895E340F215C}" type="presOf" srcId="{D14E6F75-076E-4882-ABE2-D6C63B8717FB}" destId="{A9C2EE30-E3B5-41EC-8BC9-10EB33196D18}" srcOrd="0" destOrd="0" presId="urn:microsoft.com/office/officeart/2016/7/layout/ChevronBlockProcess"/>
    <dgm:cxn modelId="{C933DAD6-383B-4C9D-BA82-DF3789303FF2}" type="presOf" srcId="{E8753934-5131-4482-9BD4-7B10A37D2E61}" destId="{BF549474-203C-4FFA-BBE5-2F55A3FD8AC2}" srcOrd="0" destOrd="0" presId="urn:microsoft.com/office/officeart/2016/7/layout/ChevronBlockProcess"/>
    <dgm:cxn modelId="{A87D93DB-3B11-45B3-B0C8-4FA895D19298}" srcId="{E6A26C36-3368-4CEF-803F-09D627E1767D}" destId="{D14E6F75-076E-4882-ABE2-D6C63B8717FB}" srcOrd="0" destOrd="0" parTransId="{20D58499-C3E7-48A4-9DFD-4E0DB24BE2A7}" sibTransId="{DA4B0D85-A762-49EE-982B-7B18111D57E6}"/>
    <dgm:cxn modelId="{483E29F0-0ED1-4BC0-8FF1-FF5B24CC33E5}" srcId="{E95FFB3A-8277-4A4F-B1F5-70DD9BCE983A}" destId="{50544207-5E80-49BC-BF4C-82241B98BFEE}" srcOrd="0" destOrd="0" parTransId="{41AAC9D1-98F6-4099-8CEE-B9D286CE548D}" sibTransId="{25EE8CF9-4D7C-4CA2-9D1E-E53C33D74496}"/>
    <dgm:cxn modelId="{729322F5-C972-44CD-9450-A2445E1EE080}" type="presOf" srcId="{CA95C151-D4BB-4D7A-8680-57D857E9A5E2}" destId="{A9C2EE30-E3B5-41EC-8BC9-10EB33196D18}" srcOrd="0" destOrd="1" presId="urn:microsoft.com/office/officeart/2016/7/layout/ChevronBlockProcess"/>
    <dgm:cxn modelId="{2974D1FB-789F-44DC-B339-B15A8C4107EF}" srcId="{D0BB9289-F2C0-4A93-874A-4BC6D57FE968}" destId="{81E8BC1E-387A-4472-8425-BF8D02850DF4}" srcOrd="1" destOrd="0" parTransId="{67DE2EE6-36CF-4E44-AA70-357F6D15A47E}" sibTransId="{9778C7ED-9AD9-4F80-9A30-5D2C396EF14C}"/>
    <dgm:cxn modelId="{4CCDC96C-D962-4DE7-BFB6-0F3B522FF5C6}" type="presParOf" srcId="{C543CC3B-8DE3-4081-8B5F-53A18642AE1D}" destId="{1B9CF797-3B88-4B10-9EF1-7D7637C4BAE0}" srcOrd="0" destOrd="0" presId="urn:microsoft.com/office/officeart/2016/7/layout/ChevronBlockProcess"/>
    <dgm:cxn modelId="{0138CD00-0489-4AC6-A9EB-CBB393791475}" type="presParOf" srcId="{1B9CF797-3B88-4B10-9EF1-7D7637C4BAE0}" destId="{6A87E703-5FB9-4A13-A866-ECD445789997}" srcOrd="0" destOrd="0" presId="urn:microsoft.com/office/officeart/2016/7/layout/ChevronBlockProcess"/>
    <dgm:cxn modelId="{C1A57DC4-7AB6-4C7E-B3B4-07CB5FD00A64}" type="presParOf" srcId="{1B9CF797-3B88-4B10-9EF1-7D7637C4BAE0}" destId="{F998E850-ABBB-4630-B44A-C6228A8CC941}" srcOrd="1" destOrd="0" presId="urn:microsoft.com/office/officeart/2016/7/layout/ChevronBlockProcess"/>
    <dgm:cxn modelId="{40F8E39E-379E-4859-9B06-CF6C09A1F126}" type="presParOf" srcId="{C543CC3B-8DE3-4081-8B5F-53A18642AE1D}" destId="{5E6D0C67-0B1C-4930-B456-7908EA99FBEE}" srcOrd="1" destOrd="0" presId="urn:microsoft.com/office/officeart/2016/7/layout/ChevronBlockProcess"/>
    <dgm:cxn modelId="{49F9E32E-3481-45DD-B2DE-795AB421C996}" type="presParOf" srcId="{C543CC3B-8DE3-4081-8B5F-53A18642AE1D}" destId="{E772615A-E23E-4289-9070-25F39643CB77}" srcOrd="2" destOrd="0" presId="urn:microsoft.com/office/officeart/2016/7/layout/ChevronBlockProcess"/>
    <dgm:cxn modelId="{057F2747-891F-45E8-8550-2E037A388FE3}" type="presParOf" srcId="{E772615A-E23E-4289-9070-25F39643CB77}" destId="{91370834-1075-466B-826A-EC1BBDBEF97F}" srcOrd="0" destOrd="0" presId="urn:microsoft.com/office/officeart/2016/7/layout/ChevronBlockProcess"/>
    <dgm:cxn modelId="{50821281-E61F-4816-A9DC-D55102FE9513}" type="presParOf" srcId="{E772615A-E23E-4289-9070-25F39643CB77}" destId="{A9C2EE30-E3B5-41EC-8BC9-10EB33196D18}" srcOrd="1" destOrd="0" presId="urn:microsoft.com/office/officeart/2016/7/layout/ChevronBlockProcess"/>
    <dgm:cxn modelId="{63E35AB9-35FA-41BD-8CDF-0FD45F6E6978}" type="presParOf" srcId="{C543CC3B-8DE3-4081-8B5F-53A18642AE1D}" destId="{0EDA00F1-96F2-45FE-A8DA-0DCCD46AF7EA}" srcOrd="3" destOrd="0" presId="urn:microsoft.com/office/officeart/2016/7/layout/ChevronBlockProcess"/>
    <dgm:cxn modelId="{D1478F33-B634-4C72-99FF-2C8BF4A95A3D}" type="presParOf" srcId="{C543CC3B-8DE3-4081-8B5F-53A18642AE1D}" destId="{8F661AA9-31C4-4349-8477-CB00BBD1CDD8}" srcOrd="4" destOrd="0" presId="urn:microsoft.com/office/officeart/2016/7/layout/ChevronBlockProcess"/>
    <dgm:cxn modelId="{0CEBF9E3-0B0E-477A-82E2-F1C6C95419BF}" type="presParOf" srcId="{8F661AA9-31C4-4349-8477-CB00BBD1CDD8}" destId="{AE05902B-D80F-4C87-9F48-D593BDF7A9A3}" srcOrd="0" destOrd="0" presId="urn:microsoft.com/office/officeart/2016/7/layout/ChevronBlockProcess"/>
    <dgm:cxn modelId="{ED4192EA-8337-4B9E-88A6-D24D6909B438}" type="presParOf" srcId="{8F661AA9-31C4-4349-8477-CB00BBD1CDD8}" destId="{1C8E4225-5228-4496-B455-B9B387A070A6}" srcOrd="1" destOrd="0" presId="urn:microsoft.com/office/officeart/2016/7/layout/ChevronBlockProcess"/>
    <dgm:cxn modelId="{EC5EAFCE-9085-4169-807B-7CCF1A17553F}" type="presParOf" srcId="{C543CC3B-8DE3-4081-8B5F-53A18642AE1D}" destId="{4C066EDC-F52B-4D6A-B2B8-36345D87B41B}" srcOrd="5" destOrd="0" presId="urn:microsoft.com/office/officeart/2016/7/layout/ChevronBlockProcess"/>
    <dgm:cxn modelId="{EBA95A1A-7012-4A15-AFCF-FF489765C9C6}" type="presParOf" srcId="{C543CC3B-8DE3-4081-8B5F-53A18642AE1D}" destId="{D73078B3-B857-41F5-BC69-60DDB0D8120F}" srcOrd="6" destOrd="0" presId="urn:microsoft.com/office/officeart/2016/7/layout/ChevronBlockProcess"/>
    <dgm:cxn modelId="{93D2C1A6-358D-4170-A0D5-413E0E2D1B9F}" type="presParOf" srcId="{D73078B3-B857-41F5-BC69-60DDB0D8120F}" destId="{52DF4C82-9092-402E-9662-FCB7255ED7DD}" srcOrd="0" destOrd="0" presId="urn:microsoft.com/office/officeart/2016/7/layout/ChevronBlockProcess"/>
    <dgm:cxn modelId="{2A0D75B8-DFEE-4B22-926A-1F681EABACD5}" type="presParOf" srcId="{D73078B3-B857-41F5-BC69-60DDB0D8120F}" destId="{BF549474-203C-4FFA-BBE5-2F55A3FD8AC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5D282-883E-4A66-BBFD-CCF64B9756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CB1B5F6-A752-4246-B55F-6DDD78F788E0}">
      <dgm:prSet/>
      <dgm:spPr/>
      <dgm:t>
        <a:bodyPr/>
        <a:lstStyle/>
        <a:p>
          <a:pPr>
            <a:defRPr cap="all"/>
          </a:pPr>
          <a:r>
            <a:rPr lang="pt-BR"/>
            <a:t>E-mail: </a:t>
          </a:r>
          <a:r>
            <a:rPr lang="pt-BR">
              <a:hlinkClick xmlns:r="http://schemas.openxmlformats.org/officeDocument/2006/relationships" r:id="rId1"/>
            </a:rPr>
            <a:t>victorsilveirateixeira@gmail.com</a:t>
          </a:r>
          <a:r>
            <a:rPr lang="pt-BR"/>
            <a:t> </a:t>
          </a:r>
          <a:r>
            <a:rPr lang="pt-BR">
              <a:hlinkClick xmlns:r="http://schemas.openxmlformats.org/officeDocument/2006/relationships" r:id="rId2"/>
            </a:rPr>
            <a:t>kimerastd@gmail.com</a:t>
          </a:r>
          <a:r>
            <a:rPr lang="pt-BR"/>
            <a:t> </a:t>
          </a:r>
          <a:endParaRPr lang="en-US"/>
        </a:p>
      </dgm:t>
    </dgm:pt>
    <dgm:pt modelId="{213BD3C1-D72E-46AA-972D-79D91C78E163}" type="parTrans" cxnId="{7B54AE88-002F-414F-B1DF-8578D86C7A46}">
      <dgm:prSet/>
      <dgm:spPr/>
      <dgm:t>
        <a:bodyPr/>
        <a:lstStyle/>
        <a:p>
          <a:endParaRPr lang="en-US"/>
        </a:p>
      </dgm:t>
    </dgm:pt>
    <dgm:pt modelId="{3AF63013-B5DF-49EF-B286-0D493DB78057}" type="sibTrans" cxnId="{7B54AE88-002F-414F-B1DF-8578D86C7A46}">
      <dgm:prSet/>
      <dgm:spPr/>
      <dgm:t>
        <a:bodyPr/>
        <a:lstStyle/>
        <a:p>
          <a:endParaRPr lang="en-US"/>
        </a:p>
      </dgm:t>
    </dgm:pt>
    <dgm:pt modelId="{B73C6F68-EBC6-453A-A563-15EF6323651C}">
      <dgm:prSet/>
      <dgm:spPr/>
      <dgm:t>
        <a:bodyPr/>
        <a:lstStyle/>
        <a:p>
          <a:pPr>
            <a:defRPr cap="all"/>
          </a:pPr>
          <a:r>
            <a:rPr lang="pt-BR" dirty="0"/>
            <a:t>Telefone: (41) 9 9770-2706</a:t>
          </a:r>
          <a:endParaRPr lang="en-US" dirty="0"/>
        </a:p>
      </dgm:t>
    </dgm:pt>
    <dgm:pt modelId="{2A702683-62E7-4038-ABB5-B74607B5C949}" type="parTrans" cxnId="{A84F65F1-95D7-4C76-81E2-E87708C70139}">
      <dgm:prSet/>
      <dgm:spPr/>
      <dgm:t>
        <a:bodyPr/>
        <a:lstStyle/>
        <a:p>
          <a:endParaRPr lang="en-US"/>
        </a:p>
      </dgm:t>
    </dgm:pt>
    <dgm:pt modelId="{1AA5D1F6-2FF1-4DD7-B87A-976E244D8E35}" type="sibTrans" cxnId="{A84F65F1-95D7-4C76-81E2-E87708C70139}">
      <dgm:prSet/>
      <dgm:spPr/>
      <dgm:t>
        <a:bodyPr/>
        <a:lstStyle/>
        <a:p>
          <a:endParaRPr lang="en-US"/>
        </a:p>
      </dgm:t>
    </dgm:pt>
    <dgm:pt modelId="{03B92470-F977-4E88-91D3-B37D19CAFAC5}" type="pres">
      <dgm:prSet presAssocID="{D245D282-883E-4A66-BBFD-CCF64B9756D8}" presName="root" presStyleCnt="0">
        <dgm:presLayoutVars>
          <dgm:dir/>
          <dgm:resizeHandles val="exact"/>
        </dgm:presLayoutVars>
      </dgm:prSet>
      <dgm:spPr/>
    </dgm:pt>
    <dgm:pt modelId="{ACE3FB11-7C87-4FBC-B5DE-B3668BC0BBF3}" type="pres">
      <dgm:prSet presAssocID="{8CB1B5F6-A752-4246-B55F-6DDD78F788E0}" presName="compNode" presStyleCnt="0"/>
      <dgm:spPr/>
    </dgm:pt>
    <dgm:pt modelId="{85CA3276-DE70-4054-99C9-A6DAEAE5A699}" type="pres">
      <dgm:prSet presAssocID="{8CB1B5F6-A752-4246-B55F-6DDD78F788E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6518BD7-666C-4461-8E4B-D75AAD956246}" type="pres">
      <dgm:prSet presAssocID="{8CB1B5F6-A752-4246-B55F-6DDD78F788E0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mail"/>
        </a:ext>
      </dgm:extLst>
    </dgm:pt>
    <dgm:pt modelId="{ADB92549-ACCC-4285-B87B-DAFBD553F710}" type="pres">
      <dgm:prSet presAssocID="{8CB1B5F6-A752-4246-B55F-6DDD78F788E0}" presName="spaceRect" presStyleCnt="0"/>
      <dgm:spPr/>
    </dgm:pt>
    <dgm:pt modelId="{55644114-0630-4D7E-8991-3B86D5BDB658}" type="pres">
      <dgm:prSet presAssocID="{8CB1B5F6-A752-4246-B55F-6DDD78F788E0}" presName="textRect" presStyleLbl="revTx" presStyleIdx="0" presStyleCnt="2">
        <dgm:presLayoutVars>
          <dgm:chMax val="1"/>
          <dgm:chPref val="1"/>
        </dgm:presLayoutVars>
      </dgm:prSet>
      <dgm:spPr/>
    </dgm:pt>
    <dgm:pt modelId="{7968E777-7218-455B-9DEF-E4CD0363F6B8}" type="pres">
      <dgm:prSet presAssocID="{3AF63013-B5DF-49EF-B286-0D493DB78057}" presName="sibTrans" presStyleCnt="0"/>
      <dgm:spPr/>
    </dgm:pt>
    <dgm:pt modelId="{B9F0495E-CD5F-4DE6-BEB2-FE26DA7FB4D2}" type="pres">
      <dgm:prSet presAssocID="{B73C6F68-EBC6-453A-A563-15EF6323651C}" presName="compNode" presStyleCnt="0"/>
      <dgm:spPr/>
    </dgm:pt>
    <dgm:pt modelId="{E7EB8614-4063-4186-BC66-499CEC878F69}" type="pres">
      <dgm:prSet presAssocID="{B73C6F68-EBC6-453A-A563-15EF6323651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0147242-B706-4D93-99A7-954DC467FE14}" type="pres">
      <dgm:prSet presAssocID="{B73C6F68-EBC6-453A-A563-15EF6323651C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tário"/>
        </a:ext>
      </dgm:extLst>
    </dgm:pt>
    <dgm:pt modelId="{F9749E75-510E-44DB-B964-00BF1E2DA38A}" type="pres">
      <dgm:prSet presAssocID="{B73C6F68-EBC6-453A-A563-15EF6323651C}" presName="spaceRect" presStyleCnt="0"/>
      <dgm:spPr/>
    </dgm:pt>
    <dgm:pt modelId="{715E854C-2ABF-498B-88C6-5C4CF8850C4E}" type="pres">
      <dgm:prSet presAssocID="{B73C6F68-EBC6-453A-A563-15EF632365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54C834-ECB0-45D9-9F26-4ECE685DEED3}" type="presOf" srcId="{D245D282-883E-4A66-BBFD-CCF64B9756D8}" destId="{03B92470-F977-4E88-91D3-B37D19CAFAC5}" srcOrd="0" destOrd="0" presId="urn:microsoft.com/office/officeart/2018/5/layout/IconLeafLabelList"/>
    <dgm:cxn modelId="{0809EE67-F915-4B4D-AD71-406C251DFD29}" type="presOf" srcId="{8CB1B5F6-A752-4246-B55F-6DDD78F788E0}" destId="{55644114-0630-4D7E-8991-3B86D5BDB658}" srcOrd="0" destOrd="0" presId="urn:microsoft.com/office/officeart/2018/5/layout/IconLeafLabelList"/>
    <dgm:cxn modelId="{7B54AE88-002F-414F-B1DF-8578D86C7A46}" srcId="{D245D282-883E-4A66-BBFD-CCF64B9756D8}" destId="{8CB1B5F6-A752-4246-B55F-6DDD78F788E0}" srcOrd="0" destOrd="0" parTransId="{213BD3C1-D72E-46AA-972D-79D91C78E163}" sibTransId="{3AF63013-B5DF-49EF-B286-0D493DB78057}"/>
    <dgm:cxn modelId="{CC8DF1AC-7284-45F1-9273-3F95DB37BFA1}" type="presOf" srcId="{B73C6F68-EBC6-453A-A563-15EF6323651C}" destId="{715E854C-2ABF-498B-88C6-5C4CF8850C4E}" srcOrd="0" destOrd="0" presId="urn:microsoft.com/office/officeart/2018/5/layout/IconLeafLabelList"/>
    <dgm:cxn modelId="{A84F65F1-95D7-4C76-81E2-E87708C70139}" srcId="{D245D282-883E-4A66-BBFD-CCF64B9756D8}" destId="{B73C6F68-EBC6-453A-A563-15EF6323651C}" srcOrd="1" destOrd="0" parTransId="{2A702683-62E7-4038-ABB5-B74607B5C949}" sibTransId="{1AA5D1F6-2FF1-4DD7-B87A-976E244D8E35}"/>
    <dgm:cxn modelId="{A0F38162-14F7-4959-BC40-329403A79858}" type="presParOf" srcId="{03B92470-F977-4E88-91D3-B37D19CAFAC5}" destId="{ACE3FB11-7C87-4FBC-B5DE-B3668BC0BBF3}" srcOrd="0" destOrd="0" presId="urn:microsoft.com/office/officeart/2018/5/layout/IconLeafLabelList"/>
    <dgm:cxn modelId="{23C46FEC-56BB-4620-942F-3D130141FF8D}" type="presParOf" srcId="{ACE3FB11-7C87-4FBC-B5DE-B3668BC0BBF3}" destId="{85CA3276-DE70-4054-99C9-A6DAEAE5A699}" srcOrd="0" destOrd="0" presId="urn:microsoft.com/office/officeart/2018/5/layout/IconLeafLabelList"/>
    <dgm:cxn modelId="{12A9B0DE-122C-413A-96BB-2FF2E1080719}" type="presParOf" srcId="{ACE3FB11-7C87-4FBC-B5DE-B3668BC0BBF3}" destId="{E6518BD7-666C-4461-8E4B-D75AAD956246}" srcOrd="1" destOrd="0" presId="urn:microsoft.com/office/officeart/2018/5/layout/IconLeafLabelList"/>
    <dgm:cxn modelId="{CCEF790D-61BF-40E7-BDB3-247986DB95EC}" type="presParOf" srcId="{ACE3FB11-7C87-4FBC-B5DE-B3668BC0BBF3}" destId="{ADB92549-ACCC-4285-B87B-DAFBD553F710}" srcOrd="2" destOrd="0" presId="urn:microsoft.com/office/officeart/2018/5/layout/IconLeafLabelList"/>
    <dgm:cxn modelId="{33A1B696-E918-4EE8-AC98-86AEA2924F56}" type="presParOf" srcId="{ACE3FB11-7C87-4FBC-B5DE-B3668BC0BBF3}" destId="{55644114-0630-4D7E-8991-3B86D5BDB658}" srcOrd="3" destOrd="0" presId="urn:microsoft.com/office/officeart/2018/5/layout/IconLeafLabelList"/>
    <dgm:cxn modelId="{973A4529-7AE0-4046-8AD4-8CF9C5928136}" type="presParOf" srcId="{03B92470-F977-4E88-91D3-B37D19CAFAC5}" destId="{7968E777-7218-455B-9DEF-E4CD0363F6B8}" srcOrd="1" destOrd="0" presId="urn:microsoft.com/office/officeart/2018/5/layout/IconLeafLabelList"/>
    <dgm:cxn modelId="{3E7F987C-AE55-4A63-B339-49B0E88D9723}" type="presParOf" srcId="{03B92470-F977-4E88-91D3-B37D19CAFAC5}" destId="{B9F0495E-CD5F-4DE6-BEB2-FE26DA7FB4D2}" srcOrd="2" destOrd="0" presId="urn:microsoft.com/office/officeart/2018/5/layout/IconLeafLabelList"/>
    <dgm:cxn modelId="{0CA01428-3836-4A18-B942-882171DC00D8}" type="presParOf" srcId="{B9F0495E-CD5F-4DE6-BEB2-FE26DA7FB4D2}" destId="{E7EB8614-4063-4186-BC66-499CEC878F69}" srcOrd="0" destOrd="0" presId="urn:microsoft.com/office/officeart/2018/5/layout/IconLeafLabelList"/>
    <dgm:cxn modelId="{3905B61D-A2A0-475D-984C-7C54E335A8F6}" type="presParOf" srcId="{B9F0495E-CD5F-4DE6-BEB2-FE26DA7FB4D2}" destId="{10147242-B706-4D93-99A7-954DC467FE14}" srcOrd="1" destOrd="0" presId="urn:microsoft.com/office/officeart/2018/5/layout/IconLeafLabelList"/>
    <dgm:cxn modelId="{AE35170F-DBAB-4592-AA13-72CD00D0DAA9}" type="presParOf" srcId="{B9F0495E-CD5F-4DE6-BEB2-FE26DA7FB4D2}" destId="{F9749E75-510E-44DB-B964-00BF1E2DA38A}" srcOrd="2" destOrd="0" presId="urn:microsoft.com/office/officeart/2018/5/layout/IconLeafLabelList"/>
    <dgm:cxn modelId="{AD01073E-9758-428B-9391-D3BED8F70E00}" type="presParOf" srcId="{B9F0495E-CD5F-4DE6-BEB2-FE26DA7FB4D2}" destId="{715E854C-2ABF-498B-88C6-5C4CF8850C4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7E703-5FB9-4A13-A866-ECD445789997}">
      <dsp:nvSpPr>
        <dsp:cNvPr id="0" name=""/>
        <dsp:cNvSpPr/>
      </dsp:nvSpPr>
      <dsp:spPr>
        <a:xfrm>
          <a:off x="12562" y="818984"/>
          <a:ext cx="2761454" cy="828436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89" tIns="102289" rIns="102289" bIns="1022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/>
            <a:t>1. Fortalecer a imagem da empresa</a:t>
          </a:r>
          <a:endParaRPr lang="en-US" sz="1900" kern="1200" dirty="0"/>
        </a:p>
      </dsp:txBody>
      <dsp:txXfrm>
        <a:off x="261093" y="818984"/>
        <a:ext cx="2264392" cy="828436"/>
      </dsp:txXfrm>
    </dsp:sp>
    <dsp:sp modelId="{F998E850-ABBB-4630-B44A-C6228A8CC941}">
      <dsp:nvSpPr>
        <dsp:cNvPr id="0" name=""/>
        <dsp:cNvSpPr/>
      </dsp:nvSpPr>
      <dsp:spPr>
        <a:xfrm>
          <a:off x="12562" y="1647420"/>
          <a:ext cx="2512923" cy="162851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77" tIns="198577" rIns="198577" bIns="39715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/>
            <a:t>A historia de empresa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dirty="0"/>
            <a:t>Cases de sucesso ou depoimentos.</a:t>
          </a:r>
          <a:endParaRPr lang="en-US" sz="1400" kern="1200" dirty="0"/>
        </a:p>
      </dsp:txBody>
      <dsp:txXfrm>
        <a:off x="12562" y="1647420"/>
        <a:ext cx="2512923" cy="1628517"/>
      </dsp:txXfrm>
    </dsp:sp>
    <dsp:sp modelId="{91370834-1075-466B-826A-EC1BBDBEF97F}">
      <dsp:nvSpPr>
        <dsp:cNvPr id="0" name=""/>
        <dsp:cNvSpPr/>
      </dsp:nvSpPr>
      <dsp:spPr>
        <a:xfrm>
          <a:off x="2719532" y="818984"/>
          <a:ext cx="2761454" cy="828436"/>
        </a:xfrm>
        <a:prstGeom prst="chevron">
          <a:avLst>
            <a:gd name="adj" fmla="val 3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89" tIns="102289" rIns="102289" bIns="1022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/>
            <a:t>2. Passar credibilidade</a:t>
          </a:r>
          <a:endParaRPr lang="en-US" sz="1900" kern="1200"/>
        </a:p>
      </dsp:txBody>
      <dsp:txXfrm>
        <a:off x="2968063" y="818984"/>
        <a:ext cx="2264392" cy="828436"/>
      </dsp:txXfrm>
    </dsp:sp>
    <dsp:sp modelId="{A9C2EE30-E3B5-41EC-8BC9-10EB33196D18}">
      <dsp:nvSpPr>
        <dsp:cNvPr id="0" name=""/>
        <dsp:cNvSpPr/>
      </dsp:nvSpPr>
      <dsp:spPr>
        <a:xfrm>
          <a:off x="2719532" y="1647420"/>
          <a:ext cx="2512923" cy="162851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77" tIns="198577" rIns="198577" bIns="39715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Missão, visão e valores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dirty="0"/>
            <a:t>Case de sucesso ou depoimentos.</a:t>
          </a:r>
          <a:endParaRPr lang="en-US" sz="1400" kern="1200" dirty="0"/>
        </a:p>
      </dsp:txBody>
      <dsp:txXfrm>
        <a:off x="2719532" y="1647420"/>
        <a:ext cx="2512923" cy="1628517"/>
      </dsp:txXfrm>
    </dsp:sp>
    <dsp:sp modelId="{AE05902B-D80F-4C87-9F48-D593BDF7A9A3}">
      <dsp:nvSpPr>
        <dsp:cNvPr id="0" name=""/>
        <dsp:cNvSpPr/>
      </dsp:nvSpPr>
      <dsp:spPr>
        <a:xfrm>
          <a:off x="5426502" y="818984"/>
          <a:ext cx="2761454" cy="828436"/>
        </a:xfrm>
        <a:prstGeom prst="chevron">
          <a:avLst>
            <a:gd name="adj" fmla="val 3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89" tIns="102289" rIns="102289" bIns="1022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/>
            <a:t>3. Disponibilizar informações</a:t>
          </a:r>
          <a:endParaRPr lang="en-US" sz="1900" kern="1200"/>
        </a:p>
      </dsp:txBody>
      <dsp:txXfrm>
        <a:off x="5675033" y="818984"/>
        <a:ext cx="2264392" cy="828436"/>
      </dsp:txXfrm>
    </dsp:sp>
    <dsp:sp modelId="{1C8E4225-5228-4496-B455-B9B387A070A6}">
      <dsp:nvSpPr>
        <dsp:cNvPr id="0" name=""/>
        <dsp:cNvSpPr/>
      </dsp:nvSpPr>
      <dsp:spPr>
        <a:xfrm>
          <a:off x="5426502" y="1647420"/>
          <a:ext cx="2512923" cy="162851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77" tIns="198577" rIns="198577" bIns="39715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Produtos e serviços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dirty="0"/>
            <a:t>Contato</a:t>
          </a:r>
          <a:endParaRPr lang="en-US" sz="1400" kern="1200" dirty="0"/>
        </a:p>
      </dsp:txBody>
      <dsp:txXfrm>
        <a:off x="5426502" y="1647420"/>
        <a:ext cx="2512923" cy="1628517"/>
      </dsp:txXfrm>
    </dsp:sp>
    <dsp:sp modelId="{52DF4C82-9092-402E-9662-FCB7255ED7DD}">
      <dsp:nvSpPr>
        <dsp:cNvPr id="0" name=""/>
        <dsp:cNvSpPr/>
      </dsp:nvSpPr>
      <dsp:spPr>
        <a:xfrm>
          <a:off x="8133473" y="818984"/>
          <a:ext cx="2761454" cy="828436"/>
        </a:xfrm>
        <a:prstGeom prst="chevron">
          <a:avLst>
            <a:gd name="adj" fmla="val 3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89" tIns="102289" rIns="102289" bIns="1022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/>
            <a:t>4. Alcançar mais clientes</a:t>
          </a:r>
          <a:endParaRPr lang="en-US" sz="1900" kern="1200" dirty="0"/>
        </a:p>
      </dsp:txBody>
      <dsp:txXfrm>
        <a:off x="8382004" y="818984"/>
        <a:ext cx="2264392" cy="828436"/>
      </dsp:txXfrm>
    </dsp:sp>
    <dsp:sp modelId="{BF549474-203C-4FFA-BBE5-2F55A3FD8AC2}">
      <dsp:nvSpPr>
        <dsp:cNvPr id="0" name=""/>
        <dsp:cNvSpPr/>
      </dsp:nvSpPr>
      <dsp:spPr>
        <a:xfrm>
          <a:off x="8133473" y="1647420"/>
          <a:ext cx="2512923" cy="162851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77" tIns="198577" rIns="198577" bIns="39715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Contato</a:t>
          </a:r>
          <a:r>
            <a:rPr lang="pt-BR" sz="1400" kern="1200" dirty="0"/>
            <a:t>	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Redes</a:t>
          </a:r>
          <a:r>
            <a:rPr lang="pt-BR" sz="1400" kern="1200" dirty="0"/>
            <a:t> </a:t>
          </a:r>
          <a:r>
            <a:rPr lang="pt-BR" sz="1400" b="1" kern="1200" dirty="0"/>
            <a:t>sociais</a:t>
          </a:r>
          <a:endParaRPr lang="en-US" sz="1400" b="1" kern="1200" dirty="0"/>
        </a:p>
      </dsp:txBody>
      <dsp:txXfrm>
        <a:off x="8133473" y="1647420"/>
        <a:ext cx="2512923" cy="1628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A3276-DE70-4054-99C9-A6DAEAE5A699}">
      <dsp:nvSpPr>
        <dsp:cNvPr id="0" name=""/>
        <dsp:cNvSpPr/>
      </dsp:nvSpPr>
      <dsp:spPr>
        <a:xfrm>
          <a:off x="2040228" y="49247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18BD7-666C-4461-8E4B-D75AAD956246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44114-0630-4D7E-8991-3B86D5BDB658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E-mail: </a:t>
          </a:r>
          <a:r>
            <a:rPr lang="pt-BR" sz="1700" kern="1200">
              <a:hlinkClick xmlns:r="http://schemas.openxmlformats.org/officeDocument/2006/relationships" r:id="rId3"/>
            </a:rPr>
            <a:t>victorsilveirateixeira@gmail.com</a:t>
          </a:r>
          <a:r>
            <a:rPr lang="pt-BR" sz="1700" kern="1200"/>
            <a:t> </a:t>
          </a:r>
          <a:r>
            <a:rPr lang="pt-BR" sz="1700" kern="1200">
              <a:hlinkClick xmlns:r="http://schemas.openxmlformats.org/officeDocument/2006/relationships" r:id="rId4"/>
            </a:rPr>
            <a:t>kimerastd@gmail.com</a:t>
          </a:r>
          <a:r>
            <a:rPr lang="pt-BR" sz="1700" kern="1200"/>
            <a:t> </a:t>
          </a:r>
          <a:endParaRPr lang="en-US" sz="1700" kern="1200"/>
        </a:p>
      </dsp:txBody>
      <dsp:txXfrm>
        <a:off x="1338228" y="3372473"/>
        <a:ext cx="3600000" cy="720000"/>
      </dsp:txXfrm>
    </dsp:sp>
    <dsp:sp modelId="{E7EB8614-4063-4186-BC66-499CEC878F69}">
      <dsp:nvSpPr>
        <dsp:cNvPr id="0" name=""/>
        <dsp:cNvSpPr/>
      </dsp:nvSpPr>
      <dsp:spPr>
        <a:xfrm>
          <a:off x="6270228" y="49247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47242-B706-4D93-99A7-954DC467FE14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E854C-2ABF-498B-88C6-5C4CF8850C4E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Telefone: (41) 9 9770-2706</a:t>
          </a:r>
          <a:endParaRPr lang="en-US" sz="1700" kern="1200" dirty="0"/>
        </a:p>
      </dsp:txBody>
      <dsp:txXfrm>
        <a:off x="5568228" y="337247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2544-AEE4-4153-AE61-1775D3AF1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F2C78F-278D-4047-9DBA-900E50738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6691D-2092-42D4-B672-B432FBB4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3BA75-4EBE-4860-8135-7F517806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6EB6AC-210E-4DA2-9D31-90268142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88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B020-FE30-4705-A4E4-EB141A4C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DC8A36-4F12-4F24-BEA6-40BA9F610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863EB-5B94-4980-B789-C99EA415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3C1BC2-F261-481E-A4E7-68590B3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3FDE6-6C2E-46A0-A363-50CEBAA7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0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3CB948-7C3A-4535-ADB6-D2971FC66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A71A47-CF17-4C45-BD29-B0A9B222F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5DA82-C15E-42DD-9B19-5FD9C4D1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138C3-F40E-4580-B949-5E7F659C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75809E-7FB5-40CA-82FA-5C8949DF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5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23FBA-C05C-43EB-8C3F-7ED4C432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A1484-F7E8-4829-ADFE-11B121E8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8DCA8-5A81-4FA6-B10F-B9845B5C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D64E9-8CF0-4E36-B7EB-74CED4A5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93471B-C791-4AC9-95E8-A21CCC5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04F78-5B6D-4355-8CE5-F7729A11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DDC1C3-2B96-49C4-8D7B-52A89FAB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E3942-D601-4006-A4A9-21C79EFE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0CEF90-C058-445B-8063-8A5B4A80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0A2817-7CC9-4212-9201-93E84FC3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87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C3992-0EA8-487C-9CD4-1588F4F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BEEC-1075-48BC-8C79-B7F62CD94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9DCF29-5E10-47D4-B38A-0F0F9CF6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E1CB6-3BD9-4482-9E1D-154A83A4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163D41-2D25-4C7D-9549-D3F2AF4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A4F103-DA3D-454B-9648-F2061731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83FC-9EFC-4E0C-9DB3-778C4AAD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E93335-A894-4AE7-8300-00C61E84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0407FB-CD99-4CF2-8110-B71DBC9E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8273E6-A3C1-4FEB-8B2A-9972ACAA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DCF562-063E-4781-BA8F-AAD3600EB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46A643-88C7-4CB5-86C0-67BAC556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118504-E1B7-4891-B445-7F5CBB52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C91283-F012-4535-B96B-2A8B0E89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98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37621-6CFF-48D1-BBE8-9C90A99C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E2F94B-2CAA-41F9-8E74-64B01F0B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83F96B-F971-4604-A605-0D7AE2DE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171695-1CBD-4A83-A701-5B41726D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D97B9E-79E7-4113-99B5-29D2C228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B6457E-B880-431A-905B-7D0ADBEA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93311-2FA0-4EC4-AF6D-22A4F9A8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40B20-C8D6-458D-93F6-59E433C2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C07EA-1F30-4112-9F3B-D7910631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A86D6-622A-427F-B262-060909700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26FA5C-9D1C-43E7-A25B-15D5923E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0B91A7-117E-4E3C-B529-F77AD4D0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45E56F-587C-4543-9622-C5CCA511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91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E773F-CA73-4756-AE30-7CD73A21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55AA0D-60B6-407E-8F03-4DDD45185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0A9F39-5092-4D85-BD7F-C0D4BD13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DB4EA-3311-448A-9BC4-7A4859E6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586DF2-F9F9-46C9-BAA8-BBDCAC8F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40796E-9112-4C3E-8AA7-280FD69B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1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7534D6-E15B-4DDA-B8B6-2CBD52ED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BF7D8F-01AA-413C-A754-9C4D13D3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FC6BF-42A1-426B-BD04-5C06D3135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1FA3-5A56-491A-9911-C705370D27FC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18DBF-FDB0-4924-AE8F-F2D54C872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A8822-9CED-4F47-9A3B-EF889049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ED9E-204E-43D6-9E4D-9CDC426FF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26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ibrasil.com.br/" TargetMode="External"/><Relationship Id="rId2" Type="http://schemas.openxmlformats.org/officeDocument/2006/relationships/hyperlink" Target="https://apoyofinanceiro.com.br/emprestimo-com-imovel-em-garantia?gclid=Cj0KCQiA2af-BRDzARIsAIVQUOe2KKxkLaomHJQNFUtcNWWSbgiGMMmbAklHCt3PTslnmRSHrvvNS98aAgjhEALw_wc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aengenharia.com.br/sit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64B2A5-4705-4FF5-A2FC-25F2C920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52" y="1955341"/>
            <a:ext cx="7746709" cy="29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8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882731-62DE-4B8F-849B-057619AB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 fontScale="90000"/>
          </a:bodyPr>
          <a:lstStyle/>
          <a:p>
            <a:r>
              <a:rPr lang="pt-BR"/>
              <a:t>Pontos importantes de um site institucional</a:t>
            </a:r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41D8A35-8148-4FC7-B796-422EF9CBA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398410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0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ADD63BA-4257-4FE9-B794-486FA17C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4281029" cy="4480726"/>
          </a:xfrm>
        </p:spPr>
        <p:txBody>
          <a:bodyPr>
            <a:normAutofit/>
          </a:bodyPr>
          <a:lstStyle/>
          <a:p>
            <a:pPr algn="r"/>
            <a:r>
              <a:rPr lang="pt-BR" sz="6600"/>
              <a:t>Páginas do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D6664-500D-4369-A438-CF23DB28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702" y="807396"/>
            <a:ext cx="5471115" cy="5175115"/>
          </a:xfrm>
        </p:spPr>
        <p:txBody>
          <a:bodyPr anchor="ctr">
            <a:normAutofit/>
          </a:bodyPr>
          <a:lstStyle/>
          <a:p>
            <a:r>
              <a:rPr lang="pt-BR" sz="1600" dirty="0"/>
              <a:t>Início / home</a:t>
            </a:r>
          </a:p>
          <a:p>
            <a:pPr lvl="1"/>
            <a:r>
              <a:rPr lang="pt-BR" sz="1600" dirty="0"/>
              <a:t>Slogan, contato rápido, cases de sucesso e / ou depoimentos.</a:t>
            </a:r>
          </a:p>
          <a:p>
            <a:r>
              <a:rPr lang="pt-BR" sz="1600" dirty="0"/>
              <a:t>Quem somos</a:t>
            </a:r>
          </a:p>
          <a:p>
            <a:pPr lvl="1"/>
            <a:r>
              <a:rPr lang="pt-BR" sz="1600" dirty="0"/>
              <a:t>História da empresa, missão, visão e valores, cases de sucesso e / ou depoimentos.</a:t>
            </a:r>
          </a:p>
          <a:p>
            <a:r>
              <a:rPr lang="pt-BR" sz="1600" dirty="0"/>
              <a:t>Serviços</a:t>
            </a:r>
          </a:p>
          <a:p>
            <a:pPr lvl="1"/>
            <a:r>
              <a:rPr lang="pt-BR" sz="1600" dirty="0"/>
              <a:t>Descrição dos serviços</a:t>
            </a:r>
          </a:p>
          <a:p>
            <a:r>
              <a:rPr lang="pt-BR" sz="1600" dirty="0"/>
              <a:t>Contato</a:t>
            </a:r>
          </a:p>
          <a:p>
            <a:pPr lvl="1"/>
            <a:r>
              <a:rPr lang="pt-BR" sz="1600" dirty="0"/>
              <a:t>Formulário de e-mail, telefone, API Maps, redes sociais e e-mail.</a:t>
            </a:r>
          </a:p>
          <a:p>
            <a:r>
              <a:rPr lang="pt-BR" sz="1600" dirty="0"/>
              <a:t>Faça sua simulação</a:t>
            </a:r>
          </a:p>
          <a:p>
            <a:pPr lvl="1"/>
            <a:r>
              <a:rPr lang="pt-BR" sz="1600" dirty="0"/>
              <a:t>Cálculo da escritura e links pra simulação nos bancos.</a:t>
            </a:r>
          </a:p>
        </p:txBody>
      </p:sp>
    </p:spTree>
    <p:extLst>
      <p:ext uri="{BB962C8B-B14F-4D97-AF65-F5344CB8AC3E}">
        <p14:creationId xmlns:p14="http://schemas.microsoft.com/office/powerpoint/2010/main" val="11671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624D3-F587-4763-A391-87FFF74C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8A3DD-1C17-4307-A0C7-40A48134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 dirty="0"/>
              <a:t>Como eu disse anteriormente o site é um projeto e demanda um pouco mais de tempo pra ficar do jeito que você quer, mas um esboço é possível fazer em uma semana, estes são exemplos de sites institucionais.</a:t>
            </a:r>
          </a:p>
          <a:p>
            <a:pPr lvl="1"/>
            <a:endParaRPr lang="pt-BR" sz="2200" dirty="0">
              <a:hlinkClick r:id="rId2"/>
            </a:endParaRPr>
          </a:p>
          <a:p>
            <a:pPr marL="457200" lvl="1" indent="0">
              <a:buNone/>
            </a:pPr>
            <a:r>
              <a:rPr lang="pt-BR" sz="2200" dirty="0" err="1">
                <a:hlinkClick r:id="rId2"/>
              </a:rPr>
              <a:t>Emprestimo</a:t>
            </a:r>
            <a:r>
              <a:rPr lang="pt-BR" sz="2200" dirty="0">
                <a:hlinkClick r:id="rId2"/>
              </a:rPr>
              <a:t> com </a:t>
            </a:r>
            <a:r>
              <a:rPr lang="pt-BR" sz="2200" dirty="0" err="1">
                <a:hlinkClick r:id="rId2"/>
              </a:rPr>
              <a:t>imovel</a:t>
            </a:r>
            <a:r>
              <a:rPr lang="pt-BR" sz="2200" dirty="0">
                <a:hlinkClick r:id="rId2"/>
              </a:rPr>
              <a:t> em garantia | </a:t>
            </a:r>
            <a:r>
              <a:rPr lang="pt-BR" sz="2200" dirty="0" err="1">
                <a:hlinkClick r:id="rId2"/>
              </a:rPr>
              <a:t>Apoyo</a:t>
            </a:r>
            <a:r>
              <a:rPr lang="pt-BR" sz="2200" dirty="0">
                <a:hlinkClick r:id="rId2"/>
              </a:rPr>
              <a:t> Financeiro</a:t>
            </a:r>
            <a:endParaRPr lang="pt-BR" sz="2200" dirty="0"/>
          </a:p>
          <a:p>
            <a:pPr marL="457200" lvl="1" indent="0">
              <a:buNone/>
            </a:pPr>
            <a:r>
              <a:rPr lang="pt-BR" sz="2200" dirty="0">
                <a:hlinkClick r:id="rId3"/>
              </a:rPr>
              <a:t>Financiamento </a:t>
            </a:r>
            <a:r>
              <a:rPr lang="pt-BR" sz="2200" dirty="0" err="1">
                <a:hlinkClick r:id="rId3"/>
              </a:rPr>
              <a:t>Imobilário</a:t>
            </a:r>
            <a:r>
              <a:rPr lang="pt-BR" sz="2200" dirty="0">
                <a:hlinkClick r:id="rId3"/>
              </a:rPr>
              <a:t> | UCI Brasil | Simulação Online</a:t>
            </a:r>
            <a:endParaRPr lang="pt-BR" sz="2200" dirty="0"/>
          </a:p>
          <a:p>
            <a:pPr marL="457200" lvl="1" indent="0">
              <a:buNone/>
            </a:pPr>
            <a:r>
              <a:rPr lang="pt-BR" sz="2200" dirty="0" err="1">
                <a:hlinkClick r:id="rId4"/>
              </a:rPr>
              <a:t>Thá</a:t>
            </a:r>
            <a:r>
              <a:rPr lang="pt-BR" sz="2200" dirty="0">
                <a:hlinkClick r:id="rId4"/>
              </a:rPr>
              <a:t> Engenharia | Experimente a nossa experiência (thaengenharia.com.br)</a:t>
            </a:r>
            <a:endParaRPr lang="pt-BR" sz="2200" dirty="0"/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35033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a&#10;&#10;Descrição gerada automaticamente">
            <a:extLst>
              <a:ext uri="{FF2B5EF4-FFF2-40B4-BE49-F238E27FC236}">
                <a16:creationId xmlns:a16="http://schemas.microsoft.com/office/drawing/2014/main" id="{CC2969ED-923A-428D-B02C-9C669E101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D1BB8B-2ECB-4A5D-B631-656C4463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600"/>
              <a:t>Os sites devem ser atrativos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910DD-B44C-4641-8579-06CB0796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1800" dirty="0"/>
              <a:t>Ele deve exibir conteúdos relevantes aos interessados, o cliente quer ter a certeza que está fazendo um bom negócio com a sua empresa, e ele terá se puder se identificar com as informações que o site está passando.</a:t>
            </a:r>
          </a:p>
          <a:p>
            <a:pPr marL="0" indent="0" algn="ctr">
              <a:buNone/>
            </a:pPr>
            <a:r>
              <a:rPr lang="pt-BR" sz="1800" dirty="0"/>
              <a:t>A construção de um cliente ideal deve ser levada em conta, isso garante que você passe as informações que o cliente quer.</a:t>
            </a:r>
          </a:p>
        </p:txBody>
      </p:sp>
    </p:spTree>
    <p:extLst>
      <p:ext uri="{BB962C8B-B14F-4D97-AF65-F5344CB8AC3E}">
        <p14:creationId xmlns:p14="http://schemas.microsoft.com/office/powerpoint/2010/main" val="190198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CF8E1E-A7E1-4A56-88F5-0A650E69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pt-BR"/>
              <a:t>Contato</a:t>
            </a:r>
            <a:endParaRPr lang="pt-BR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2DA6D51-7FF3-4D54-9AE3-AE7E3C6DD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03584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994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289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Pontos importantes de um site institucional</vt:lpstr>
      <vt:lpstr>Páginas do site</vt:lpstr>
      <vt:lpstr>Exemplos</vt:lpstr>
      <vt:lpstr>Os sites devem ser atrativos 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Silveira Texieira</dc:creator>
  <cp:lastModifiedBy>Victor Silveira Texieira</cp:lastModifiedBy>
  <cp:revision>3</cp:revision>
  <dcterms:created xsi:type="dcterms:W3CDTF">2020-12-07T13:20:31Z</dcterms:created>
  <dcterms:modified xsi:type="dcterms:W3CDTF">2021-01-22T21:19:32Z</dcterms:modified>
</cp:coreProperties>
</file>