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8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3C1369-C779-4ADE-B101-2674D5BBA807}" v="2" dt="2018-12-13T17:06:16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vaquero" userId="f8c8da440802cf07" providerId="Windows Live" clId="Web-{023C1369-C779-4ADE-B101-2674D5BBA807}"/>
    <pc:docChg chg="addSld delSld modSld">
      <pc:chgData name="victor vaquero" userId="f8c8da440802cf07" providerId="Windows Live" clId="Web-{023C1369-C779-4ADE-B101-2674D5BBA807}" dt="2018-12-13T17:44:35.977" v="1048"/>
      <pc:docMkLst>
        <pc:docMk/>
      </pc:docMkLst>
      <pc:sldChg chg="modSp">
        <pc:chgData name="victor vaquero" userId="f8c8da440802cf07" providerId="Windows Live" clId="Web-{023C1369-C779-4ADE-B101-2674D5BBA807}" dt="2018-12-13T16:54:25.882" v="240" actId="14100"/>
        <pc:sldMkLst>
          <pc:docMk/>
          <pc:sldMk cId="3601082625" sldId="256"/>
        </pc:sldMkLst>
        <pc:spChg chg="mod">
          <ac:chgData name="victor vaquero" userId="f8c8da440802cf07" providerId="Windows Live" clId="Web-{023C1369-C779-4ADE-B101-2674D5BBA807}" dt="2018-12-13T16:48:13.034" v="14" actId="20577"/>
          <ac:spMkLst>
            <pc:docMk/>
            <pc:sldMk cId="3601082625" sldId="256"/>
            <ac:spMk id="2" creationId="{00000000-0000-0000-0000-000000000000}"/>
          </ac:spMkLst>
        </pc:spChg>
        <pc:spChg chg="mod">
          <ac:chgData name="victor vaquero" userId="f8c8da440802cf07" providerId="Windows Live" clId="Web-{023C1369-C779-4ADE-B101-2674D5BBA807}" dt="2018-12-13T16:54:25.882" v="240" actId="14100"/>
          <ac:spMkLst>
            <pc:docMk/>
            <pc:sldMk cId="3601082625" sldId="256"/>
            <ac:spMk id="3" creationId="{00000000-0000-0000-0000-000000000000}"/>
          </ac:spMkLst>
        </pc:spChg>
      </pc:sldChg>
      <pc:sldChg chg="new del">
        <pc:chgData name="victor vaquero" userId="f8c8da440802cf07" providerId="Windows Live" clId="Web-{023C1369-C779-4ADE-B101-2674D5BBA807}" dt="2018-12-13T16:48:44.081" v="17"/>
        <pc:sldMkLst>
          <pc:docMk/>
          <pc:sldMk cId="2882031096" sldId="257"/>
        </pc:sldMkLst>
      </pc:sldChg>
      <pc:sldChg chg="modSp new">
        <pc:chgData name="victor vaquero" userId="f8c8da440802cf07" providerId="Windows Live" clId="Web-{023C1369-C779-4ADE-B101-2674D5BBA807}" dt="2018-12-13T16:54:33.257" v="241" actId="14100"/>
        <pc:sldMkLst>
          <pc:docMk/>
          <pc:sldMk cId="3506437712" sldId="258"/>
        </pc:sldMkLst>
        <pc:spChg chg="mod">
          <ac:chgData name="victor vaquero" userId="f8c8da440802cf07" providerId="Windows Live" clId="Web-{023C1369-C779-4ADE-B101-2674D5BBA807}" dt="2018-12-13T16:51:42.958" v="198" actId="20577"/>
          <ac:spMkLst>
            <pc:docMk/>
            <pc:sldMk cId="3506437712" sldId="258"/>
            <ac:spMk id="2" creationId="{41B340F9-3A4D-445F-ADDF-32A13680B830}"/>
          </ac:spMkLst>
        </pc:spChg>
        <pc:spChg chg="mod">
          <ac:chgData name="victor vaquero" userId="f8c8da440802cf07" providerId="Windows Live" clId="Web-{023C1369-C779-4ADE-B101-2674D5BBA807}" dt="2018-12-13T16:54:33.257" v="241" actId="14100"/>
          <ac:spMkLst>
            <pc:docMk/>
            <pc:sldMk cId="3506437712" sldId="258"/>
            <ac:spMk id="3" creationId="{92E08368-D825-4F2E-9E78-196CD372EC1A}"/>
          </ac:spMkLst>
        </pc:spChg>
      </pc:sldChg>
      <pc:sldChg chg="addSp delSp modSp new del mod setBg modClrScheme delDesignElem chgLayout">
        <pc:chgData name="victor vaquero" userId="f8c8da440802cf07" providerId="Windows Live" clId="Web-{023C1369-C779-4ADE-B101-2674D5BBA807}" dt="2018-12-13T16:54:07.522" v="228"/>
        <pc:sldMkLst>
          <pc:docMk/>
          <pc:sldMk cId="589894791" sldId="259"/>
        </pc:sldMkLst>
        <pc:spChg chg="add del mod ord">
          <ac:chgData name="victor vaquero" userId="f8c8da440802cf07" providerId="Windows Live" clId="Web-{023C1369-C779-4ADE-B101-2674D5BBA807}" dt="2018-12-13T16:53:28.694" v="223" actId="20577"/>
          <ac:spMkLst>
            <pc:docMk/>
            <pc:sldMk cId="589894791" sldId="259"/>
            <ac:spMk id="2" creationId="{1BACB3CE-06C6-4DF2-9855-8D8736215B0D}"/>
          </ac:spMkLst>
        </pc:spChg>
        <pc:spChg chg="del">
          <ac:chgData name="victor vaquero" userId="f8c8da440802cf07" providerId="Windows Live" clId="Web-{023C1369-C779-4ADE-B101-2674D5BBA807}" dt="2018-12-13T16:52:04.271" v="200"/>
          <ac:spMkLst>
            <pc:docMk/>
            <pc:sldMk cId="589894791" sldId="259"/>
            <ac:spMk id="3" creationId="{CBD303E8-B426-4EC6-AF04-A74B05F3336E}"/>
          </ac:spMkLst>
        </pc:spChg>
        <pc:spChg chg="add del mod ord">
          <ac:chgData name="victor vaquero" userId="f8c8da440802cf07" providerId="Windows Live" clId="Web-{023C1369-C779-4ADE-B101-2674D5BBA807}" dt="2018-12-13T16:53:17.459" v="218"/>
          <ac:spMkLst>
            <pc:docMk/>
            <pc:sldMk cId="589894791" sldId="259"/>
            <ac:spMk id="4" creationId="{C8EAC66D-23CF-46A5-97A3-7B984AC53D9F}"/>
          </ac:spMkLst>
        </pc:spChg>
        <pc:spChg chg="add del">
          <ac:chgData name="victor vaquero" userId="f8c8da440802cf07" providerId="Windows Live" clId="Web-{023C1369-C779-4ADE-B101-2674D5BBA807}" dt="2018-12-13T16:52:20.021" v="204"/>
          <ac:spMkLst>
            <pc:docMk/>
            <pc:sldMk cId="589894791" sldId="259"/>
            <ac:spMk id="7" creationId="{0E807223-DF88-4D6D-970E-08919E5E02EB}"/>
          </ac:spMkLst>
        </pc:spChg>
        <pc:spChg chg="add del">
          <ac:chgData name="victor vaquero" userId="f8c8da440802cf07" providerId="Windows Live" clId="Web-{023C1369-C779-4ADE-B101-2674D5BBA807}" dt="2018-12-13T16:52:20.021" v="204"/>
          <ac:spMkLst>
            <pc:docMk/>
            <pc:sldMk cId="589894791" sldId="259"/>
            <ac:spMk id="8" creationId="{961D8973-EAA9-459A-AF59-BBB4233D6C78}"/>
          </ac:spMkLst>
        </pc:spChg>
        <pc:spChg chg="add del">
          <ac:chgData name="victor vaquero" userId="f8c8da440802cf07" providerId="Windows Live" clId="Web-{023C1369-C779-4ADE-B101-2674D5BBA807}" dt="2018-12-13T16:52:20.021" v="204"/>
          <ac:spMkLst>
            <pc:docMk/>
            <pc:sldMk cId="589894791" sldId="259"/>
            <ac:spMk id="9" creationId="{FBEA8A33-C0D0-416D-8359-724B8828C7C3}"/>
          </ac:spMkLst>
        </pc:spChg>
        <pc:spChg chg="add del">
          <ac:chgData name="victor vaquero" userId="f8c8da440802cf07" providerId="Windows Live" clId="Web-{023C1369-C779-4ADE-B101-2674D5BBA807}" dt="2018-12-13T16:52:17.490" v="202"/>
          <ac:spMkLst>
            <pc:docMk/>
            <pc:sldMk cId="589894791" sldId="259"/>
            <ac:spMk id="10" creationId="{AA6EC888-B85F-410F-B430-06583E94BEEC}"/>
          </ac:spMkLst>
        </pc:spChg>
        <pc:spChg chg="add del">
          <ac:chgData name="victor vaquero" userId="f8c8da440802cf07" providerId="Windows Live" clId="Web-{023C1369-C779-4ADE-B101-2674D5BBA807}" dt="2018-12-13T16:52:26.755" v="206"/>
          <ac:spMkLst>
            <pc:docMk/>
            <pc:sldMk cId="589894791" sldId="259"/>
            <ac:spMk id="11" creationId="{2793B903-AB42-42A0-AE97-93D366679CA2}"/>
          </ac:spMkLst>
        </pc:spChg>
        <pc:spChg chg="add del">
          <ac:chgData name="victor vaquero" userId="f8c8da440802cf07" providerId="Windows Live" clId="Web-{023C1369-C779-4ADE-B101-2674D5BBA807}" dt="2018-12-13T16:52:17.490" v="202"/>
          <ac:spMkLst>
            <pc:docMk/>
            <pc:sldMk cId="589894791" sldId="259"/>
            <ac:spMk id="12" creationId="{9485DA84-CB73-4E5E-9864-2460CE28055D}"/>
          </ac:spMkLst>
        </pc:spChg>
        <pc:spChg chg="add del">
          <ac:chgData name="victor vaquero" userId="f8c8da440802cf07" providerId="Windows Live" clId="Web-{023C1369-C779-4ADE-B101-2674D5BBA807}" dt="2018-12-13T16:52:26.755" v="206"/>
          <ac:spMkLst>
            <pc:docMk/>
            <pc:sldMk cId="589894791" sldId="259"/>
            <ac:spMk id="13" creationId="{B9F89C22-0475-4427-B7C8-0269AD40E3EC}"/>
          </ac:spMkLst>
        </pc:spChg>
        <pc:spChg chg="add del">
          <ac:chgData name="victor vaquero" userId="f8c8da440802cf07" providerId="Windows Live" clId="Web-{023C1369-C779-4ADE-B101-2674D5BBA807}" dt="2018-12-13T16:52:17.490" v="202"/>
          <ac:spMkLst>
            <pc:docMk/>
            <pc:sldMk cId="589894791" sldId="259"/>
            <ac:spMk id="14" creationId="{7D49185E-361A-421B-8F2D-11C7FFC686F0}"/>
          </ac:spMkLst>
        </pc:spChg>
        <pc:spChg chg="add del">
          <ac:chgData name="victor vaquero" userId="f8c8da440802cf07" providerId="Windows Live" clId="Web-{023C1369-C779-4ADE-B101-2674D5BBA807}" dt="2018-12-13T16:52:51.021" v="211"/>
          <ac:spMkLst>
            <pc:docMk/>
            <pc:sldMk cId="589894791" sldId="259"/>
            <ac:spMk id="15" creationId="{2793B903-AB42-42A0-AE97-93D366679CA2}"/>
          </ac:spMkLst>
        </pc:spChg>
        <pc:spChg chg="add del">
          <ac:chgData name="victor vaquero" userId="f8c8da440802cf07" providerId="Windows Live" clId="Web-{023C1369-C779-4ADE-B101-2674D5BBA807}" dt="2018-12-13T16:52:17.490" v="202"/>
          <ac:spMkLst>
            <pc:docMk/>
            <pc:sldMk cId="589894791" sldId="259"/>
            <ac:spMk id="16" creationId="{14B85BAA-C37F-44B4-B427-B4F10EBB4183}"/>
          </ac:spMkLst>
        </pc:spChg>
        <pc:spChg chg="add del">
          <ac:chgData name="victor vaquero" userId="f8c8da440802cf07" providerId="Windows Live" clId="Web-{023C1369-C779-4ADE-B101-2674D5BBA807}" dt="2018-12-13T16:52:51.021" v="211"/>
          <ac:spMkLst>
            <pc:docMk/>
            <pc:sldMk cId="589894791" sldId="259"/>
            <ac:spMk id="17" creationId="{BEC9E7FA-3295-45ED-8253-D23F9E44E1DA}"/>
          </ac:spMkLst>
        </pc:spChg>
        <pc:spChg chg="add del">
          <ac:chgData name="victor vaquero" userId="f8c8da440802cf07" providerId="Windows Live" clId="Web-{023C1369-C779-4ADE-B101-2674D5BBA807}" dt="2018-12-13T16:52:17.490" v="202"/>
          <ac:spMkLst>
            <pc:docMk/>
            <pc:sldMk cId="589894791" sldId="259"/>
            <ac:spMk id="18" creationId="{EDC4EE06-D7B4-4FAC-A561-38A1C380232A}"/>
          </ac:spMkLst>
        </pc:spChg>
        <pc:spChg chg="add del">
          <ac:chgData name="victor vaquero" userId="f8c8da440802cf07" providerId="Windows Live" clId="Web-{023C1369-C779-4ADE-B101-2674D5BBA807}" dt="2018-12-13T16:52:17.490" v="202"/>
          <ac:spMkLst>
            <pc:docMk/>
            <pc:sldMk cId="589894791" sldId="259"/>
            <ac:spMk id="20" creationId="{9018D83B-903C-4782-B1BB-A45164A71F60}"/>
          </ac:spMkLst>
        </pc:spChg>
        <pc:spChg chg="add del">
          <ac:chgData name="victor vaquero" userId="f8c8da440802cf07" providerId="Windows Live" clId="Web-{023C1369-C779-4ADE-B101-2674D5BBA807}" dt="2018-12-13T16:53:06.131" v="217"/>
          <ac:spMkLst>
            <pc:docMk/>
            <pc:sldMk cId="589894791" sldId="259"/>
            <ac:spMk id="21" creationId="{0E807223-DF88-4D6D-970E-08919E5E02EB}"/>
          </ac:spMkLst>
        </pc:spChg>
        <pc:spChg chg="add del">
          <ac:chgData name="victor vaquero" userId="f8c8da440802cf07" providerId="Windows Live" clId="Web-{023C1369-C779-4ADE-B101-2674D5BBA807}" dt="2018-12-13T16:52:17.490" v="202"/>
          <ac:spMkLst>
            <pc:docMk/>
            <pc:sldMk cId="589894791" sldId="259"/>
            <ac:spMk id="22" creationId="{8785589A-A5AC-409A-B2A2-24D871B4CEF0}"/>
          </ac:spMkLst>
        </pc:spChg>
        <pc:spChg chg="add del">
          <ac:chgData name="victor vaquero" userId="f8c8da440802cf07" providerId="Windows Live" clId="Web-{023C1369-C779-4ADE-B101-2674D5BBA807}" dt="2018-12-13T16:53:06.131" v="217"/>
          <ac:spMkLst>
            <pc:docMk/>
            <pc:sldMk cId="589894791" sldId="259"/>
            <ac:spMk id="23" creationId="{FBEA8A33-C0D0-416D-8359-724B8828C7C3}"/>
          </ac:spMkLst>
        </pc:spChg>
        <pc:spChg chg="add del">
          <ac:chgData name="victor vaquero" userId="f8c8da440802cf07" providerId="Windows Live" clId="Web-{023C1369-C779-4ADE-B101-2674D5BBA807}" dt="2018-12-13T16:53:06.131" v="217"/>
          <ac:spMkLst>
            <pc:docMk/>
            <pc:sldMk cId="589894791" sldId="259"/>
            <ac:spMk id="24" creationId="{961D8973-EAA9-459A-AF59-BBB4233D6C78}"/>
          </ac:spMkLst>
        </pc:spChg>
        <pc:spChg chg="add del">
          <ac:chgData name="victor vaquero" userId="f8c8da440802cf07" providerId="Windows Live" clId="Web-{023C1369-C779-4ADE-B101-2674D5BBA807}" dt="2018-12-13T16:52:50.960" v="210"/>
          <ac:spMkLst>
            <pc:docMk/>
            <pc:sldMk cId="589894791" sldId="259"/>
            <ac:spMk id="26" creationId="{1F9A0C1C-8ABC-401B-8FE9-AC9327C4C587}"/>
          </ac:spMkLst>
        </pc:spChg>
        <pc:spChg chg="add del">
          <ac:chgData name="victor vaquero" userId="f8c8da440802cf07" providerId="Windows Live" clId="Web-{023C1369-C779-4ADE-B101-2674D5BBA807}" dt="2018-12-13T16:53:06.084" v="216"/>
          <ac:spMkLst>
            <pc:docMk/>
            <pc:sldMk cId="589894791" sldId="259"/>
            <ac:spMk id="27" creationId="{0E807223-DF88-4D6D-970E-08919E5E02EB}"/>
          </ac:spMkLst>
        </pc:spChg>
        <pc:spChg chg="add del">
          <ac:chgData name="victor vaquero" userId="f8c8da440802cf07" providerId="Windows Live" clId="Web-{023C1369-C779-4ADE-B101-2674D5BBA807}" dt="2018-12-13T16:52:50.960" v="210"/>
          <ac:spMkLst>
            <pc:docMk/>
            <pc:sldMk cId="589894791" sldId="259"/>
            <ac:spMk id="28" creationId="{BA5783C3-2F96-40A7-A24F-30CB07AA3928}"/>
          </ac:spMkLst>
        </pc:spChg>
        <pc:spChg chg="add del">
          <ac:chgData name="victor vaquero" userId="f8c8da440802cf07" providerId="Windows Live" clId="Web-{023C1369-C779-4ADE-B101-2674D5BBA807}" dt="2018-12-13T16:53:02.037" v="214"/>
          <ac:spMkLst>
            <pc:docMk/>
            <pc:sldMk cId="589894791" sldId="259"/>
            <ac:spMk id="29" creationId="{0E807223-DF88-4D6D-970E-08919E5E02EB}"/>
          </ac:spMkLst>
        </pc:spChg>
        <pc:spChg chg="add del">
          <ac:chgData name="victor vaquero" userId="f8c8da440802cf07" providerId="Windows Live" clId="Web-{023C1369-C779-4ADE-B101-2674D5BBA807}" dt="2018-12-13T16:52:50.960" v="210"/>
          <ac:spMkLst>
            <pc:docMk/>
            <pc:sldMk cId="589894791" sldId="259"/>
            <ac:spMk id="30" creationId="{A9D08DBA-0326-4C4E-ACFB-576F3ABDD2D0}"/>
          </ac:spMkLst>
        </pc:spChg>
        <pc:spChg chg="add del">
          <ac:chgData name="victor vaquero" userId="f8c8da440802cf07" providerId="Windows Live" clId="Web-{023C1369-C779-4ADE-B101-2674D5BBA807}" dt="2018-12-13T16:53:02.037" v="214"/>
          <ac:spMkLst>
            <pc:docMk/>
            <pc:sldMk cId="589894791" sldId="259"/>
            <ac:spMk id="31" creationId="{83B91B61-BFCA-4647-957E-A8269BE46F39}"/>
          </ac:spMkLst>
        </pc:spChg>
        <pc:spChg chg="add del">
          <ac:chgData name="victor vaquero" userId="f8c8da440802cf07" providerId="Windows Live" clId="Web-{023C1369-C779-4ADE-B101-2674D5BBA807}" dt="2018-12-13T16:53:06.084" v="216"/>
          <ac:spMkLst>
            <pc:docMk/>
            <pc:sldMk cId="589894791" sldId="259"/>
            <ac:spMk id="32" creationId="{BC46CD03-D076-40A3-9AA4-2B7BB288B160}"/>
          </ac:spMkLst>
        </pc:spChg>
        <pc:spChg chg="add del">
          <ac:chgData name="victor vaquero" userId="f8c8da440802cf07" providerId="Windows Live" clId="Web-{023C1369-C779-4ADE-B101-2674D5BBA807}" dt="2018-12-13T16:53:02.037" v="214"/>
          <ac:spMkLst>
            <pc:docMk/>
            <pc:sldMk cId="589894791" sldId="259"/>
            <ac:spMk id="33" creationId="{92D1D7C6-1C89-420C-8D35-483654167118}"/>
          </ac:spMkLst>
        </pc:spChg>
        <pc:spChg chg="add del">
          <ac:chgData name="victor vaquero" userId="f8c8da440802cf07" providerId="Windows Live" clId="Web-{023C1369-C779-4ADE-B101-2674D5BBA807}" dt="2018-12-13T16:53:06.084" v="216"/>
          <ac:spMkLst>
            <pc:docMk/>
            <pc:sldMk cId="589894791" sldId="259"/>
            <ac:spMk id="34" creationId="{88D28697-83F7-4C09-A9B2-6CAA58855626}"/>
          </ac:spMkLst>
        </pc:spChg>
        <pc:spChg chg="add del">
          <ac:chgData name="victor vaquero" userId="f8c8da440802cf07" providerId="Windows Live" clId="Web-{023C1369-C779-4ADE-B101-2674D5BBA807}" dt="2018-12-13T16:53:17.459" v="218"/>
          <ac:spMkLst>
            <pc:docMk/>
            <pc:sldMk cId="589894791" sldId="259"/>
            <ac:spMk id="35" creationId="{0E807223-DF88-4D6D-970E-08919E5E02EB}"/>
          </ac:spMkLst>
        </pc:spChg>
        <pc:spChg chg="add del">
          <ac:chgData name="victor vaquero" userId="f8c8da440802cf07" providerId="Windows Live" clId="Web-{023C1369-C779-4ADE-B101-2674D5BBA807}" dt="2018-12-13T16:53:17.459" v="218"/>
          <ac:spMkLst>
            <pc:docMk/>
            <pc:sldMk cId="589894791" sldId="259"/>
            <ac:spMk id="36" creationId="{961D8973-EAA9-459A-AF59-BBB4233D6C78}"/>
          </ac:spMkLst>
        </pc:spChg>
        <pc:spChg chg="add del">
          <ac:chgData name="victor vaquero" userId="f8c8da440802cf07" providerId="Windows Live" clId="Web-{023C1369-C779-4ADE-B101-2674D5BBA807}" dt="2018-12-13T16:53:17.459" v="218"/>
          <ac:spMkLst>
            <pc:docMk/>
            <pc:sldMk cId="589894791" sldId="259"/>
            <ac:spMk id="37" creationId="{FBEA8A33-C0D0-416D-8359-724B8828C7C3}"/>
          </ac:spMkLst>
        </pc:spChg>
        <pc:grpChg chg="add del">
          <ac:chgData name="victor vaquero" userId="f8c8da440802cf07" providerId="Windows Live" clId="Web-{023C1369-C779-4ADE-B101-2674D5BBA807}" dt="2018-12-13T16:52:50.960" v="210"/>
          <ac:grpSpMkLst>
            <pc:docMk/>
            <pc:sldMk cId="589894791" sldId="259"/>
            <ac:grpSpMk id="19" creationId="{449BC34D-9C23-4D6D-8213-1F471AF85B3F}"/>
          </ac:grpSpMkLst>
        </pc:grpChg>
        <pc:picChg chg="add mod ord modCrop">
          <ac:chgData name="victor vaquero" userId="f8c8da440802cf07" providerId="Windows Live" clId="Web-{023C1369-C779-4ADE-B101-2674D5BBA807}" dt="2018-12-13T16:53:24.334" v="222" actId="1076"/>
          <ac:picMkLst>
            <pc:docMk/>
            <pc:sldMk cId="589894791" sldId="259"/>
            <ac:picMk id="5" creationId="{10CC14E2-B062-48FB-8824-CD981EB3D084}"/>
          </ac:picMkLst>
        </pc:picChg>
      </pc:sldChg>
      <pc:sldChg chg="addSp delSp modSp new">
        <pc:chgData name="victor vaquero" userId="f8c8da440802cf07" providerId="Windows Live" clId="Web-{023C1369-C779-4ADE-B101-2674D5BBA807}" dt="2018-12-13T17:24:48.169" v="876" actId="14100"/>
        <pc:sldMkLst>
          <pc:docMk/>
          <pc:sldMk cId="2600606591" sldId="260"/>
        </pc:sldMkLst>
        <pc:spChg chg="mod">
          <ac:chgData name="victor vaquero" userId="f8c8da440802cf07" providerId="Windows Live" clId="Web-{023C1369-C779-4ADE-B101-2674D5BBA807}" dt="2018-12-13T16:55:06.695" v="260" actId="1076"/>
          <ac:spMkLst>
            <pc:docMk/>
            <pc:sldMk cId="2600606591" sldId="260"/>
            <ac:spMk id="2" creationId="{1EE0DE8B-3A4D-497D-90FC-5638EDE0CE29}"/>
          </ac:spMkLst>
        </pc:spChg>
        <pc:spChg chg="del">
          <ac:chgData name="victor vaquero" userId="f8c8da440802cf07" providerId="Windows Live" clId="Web-{023C1369-C779-4ADE-B101-2674D5BBA807}" dt="2018-12-13T16:54:06.132" v="227"/>
          <ac:spMkLst>
            <pc:docMk/>
            <pc:sldMk cId="2600606591" sldId="260"/>
            <ac:spMk id="3" creationId="{E52270B0-1EB2-44F4-A384-5E1AFE913EDF}"/>
          </ac:spMkLst>
        </pc:spChg>
        <pc:spChg chg="mod">
          <ac:chgData name="victor vaquero" userId="f8c8da440802cf07" providerId="Windows Live" clId="Web-{023C1369-C779-4ADE-B101-2674D5BBA807}" dt="2018-12-13T17:24:48.169" v="876" actId="14100"/>
          <ac:spMkLst>
            <pc:docMk/>
            <pc:sldMk cId="2600606591" sldId="260"/>
            <ac:spMk id="4" creationId="{A8BB7CA4-D9D7-4409-A0B4-B2B167E9AA9C}"/>
          </ac:spMkLst>
        </pc:spChg>
        <pc:picChg chg="add mod ord modCrop">
          <ac:chgData name="victor vaquero" userId="f8c8da440802cf07" providerId="Windows Live" clId="Web-{023C1369-C779-4ADE-B101-2674D5BBA807}" dt="2018-12-13T16:54:06.132" v="227"/>
          <ac:picMkLst>
            <pc:docMk/>
            <pc:sldMk cId="2600606591" sldId="260"/>
            <ac:picMk id="5" creationId="{F178E181-E963-4EBE-81D1-E726262B35AB}"/>
          </ac:picMkLst>
        </pc:picChg>
      </pc:sldChg>
      <pc:sldChg chg="addSp delSp modSp new">
        <pc:chgData name="victor vaquero" userId="f8c8da440802cf07" providerId="Windows Live" clId="Web-{023C1369-C779-4ADE-B101-2674D5BBA807}" dt="2018-12-13T17:24:17.183" v="857" actId="20577"/>
        <pc:sldMkLst>
          <pc:docMk/>
          <pc:sldMk cId="2483219541" sldId="261"/>
        </pc:sldMkLst>
        <pc:spChg chg="mod">
          <ac:chgData name="victor vaquero" userId="f8c8da440802cf07" providerId="Windows Live" clId="Web-{023C1369-C779-4ADE-B101-2674D5BBA807}" dt="2018-12-13T17:04:13.279" v="374" actId="20577"/>
          <ac:spMkLst>
            <pc:docMk/>
            <pc:sldMk cId="2483219541" sldId="261"/>
            <ac:spMk id="2" creationId="{A3D11866-2267-4B97-AD5F-306C5F92ACFA}"/>
          </ac:spMkLst>
        </pc:spChg>
        <pc:spChg chg="del">
          <ac:chgData name="victor vaquero" userId="f8c8da440802cf07" providerId="Windows Live" clId="Web-{023C1369-C779-4ADE-B101-2674D5BBA807}" dt="2018-12-13T16:57:44.368" v="308"/>
          <ac:spMkLst>
            <pc:docMk/>
            <pc:sldMk cId="2483219541" sldId="261"/>
            <ac:spMk id="3" creationId="{57C62ACA-C5BE-443D-9A88-FD120748AE86}"/>
          </ac:spMkLst>
        </pc:spChg>
        <pc:spChg chg="add del">
          <ac:chgData name="victor vaquero" userId="f8c8da440802cf07" providerId="Windows Live" clId="Web-{023C1369-C779-4ADE-B101-2674D5BBA807}" dt="2018-12-13T17:03:34.544" v="325"/>
          <ac:spMkLst>
            <pc:docMk/>
            <pc:sldMk cId="2483219541" sldId="261"/>
            <ac:spMk id="6" creationId="{3705F8C3-6AF0-4284-AF8F-9851D1490996}"/>
          </ac:spMkLst>
        </pc:spChg>
        <pc:spChg chg="add del mod">
          <ac:chgData name="victor vaquero" userId="f8c8da440802cf07" providerId="Windows Live" clId="Web-{023C1369-C779-4ADE-B101-2674D5BBA807}" dt="2018-12-13T17:03:32.403" v="324"/>
          <ac:spMkLst>
            <pc:docMk/>
            <pc:sldMk cId="2483219541" sldId="261"/>
            <ac:spMk id="7" creationId="{2F864B41-6E7F-4A02-B45F-8D70A31E0DFE}"/>
          </ac:spMkLst>
        </pc:spChg>
        <pc:spChg chg="add mod">
          <ac:chgData name="victor vaquero" userId="f8c8da440802cf07" providerId="Windows Live" clId="Web-{023C1369-C779-4ADE-B101-2674D5BBA807}" dt="2018-12-13T17:24:17.183" v="857" actId="20577"/>
          <ac:spMkLst>
            <pc:docMk/>
            <pc:sldMk cId="2483219541" sldId="261"/>
            <ac:spMk id="8" creationId="{DF665FDF-1522-4ADA-AC64-672D38174B1B}"/>
          </ac:spMkLst>
        </pc:spChg>
        <pc:picChg chg="add mod ord">
          <ac:chgData name="victor vaquero" userId="f8c8da440802cf07" providerId="Windows Live" clId="Web-{023C1369-C779-4ADE-B101-2674D5BBA807}" dt="2018-12-13T17:04:51.467" v="383" actId="14100"/>
          <ac:picMkLst>
            <pc:docMk/>
            <pc:sldMk cId="2483219541" sldId="261"/>
            <ac:picMk id="4" creationId="{E5670C3B-9257-48B2-91B8-8DF943B524AE}"/>
          </ac:picMkLst>
        </pc:picChg>
        <pc:picChg chg="add mod">
          <ac:chgData name="victor vaquero" userId="f8c8da440802cf07" providerId="Windows Live" clId="Web-{023C1369-C779-4ADE-B101-2674D5BBA807}" dt="2018-12-13T17:05:21.092" v="388" actId="1076"/>
          <ac:picMkLst>
            <pc:docMk/>
            <pc:sldMk cId="2483219541" sldId="261"/>
            <ac:picMk id="9" creationId="{FDA7B628-4E80-4FE8-BC44-080BC825435F}"/>
          </ac:picMkLst>
        </pc:picChg>
      </pc:sldChg>
      <pc:sldChg chg="addSp delSp modSp new mod setBg">
        <pc:chgData name="victor vaquero" userId="f8c8da440802cf07" providerId="Windows Live" clId="Web-{023C1369-C779-4ADE-B101-2674D5BBA807}" dt="2018-12-13T17:26:44.903" v="897" actId="14100"/>
        <pc:sldMkLst>
          <pc:docMk/>
          <pc:sldMk cId="3243837865" sldId="262"/>
        </pc:sldMkLst>
        <pc:spChg chg="mod">
          <ac:chgData name="victor vaquero" userId="f8c8da440802cf07" providerId="Windows Live" clId="Web-{023C1369-C779-4ADE-B101-2674D5BBA807}" dt="2018-12-13T17:05:59.796" v="398"/>
          <ac:spMkLst>
            <pc:docMk/>
            <pc:sldMk cId="3243837865" sldId="262"/>
            <ac:spMk id="2" creationId="{9BF4B17B-62DB-4863-BF42-CA376CE7251D}"/>
          </ac:spMkLst>
        </pc:spChg>
        <pc:spChg chg="del">
          <ac:chgData name="victor vaquero" userId="f8c8da440802cf07" providerId="Windows Live" clId="Web-{023C1369-C779-4ADE-B101-2674D5BBA807}" dt="2018-12-13T17:05:55.467" v="396"/>
          <ac:spMkLst>
            <pc:docMk/>
            <pc:sldMk cId="3243837865" sldId="262"/>
            <ac:spMk id="3" creationId="{30666E74-AEF7-42F8-B89C-0342BD126603}"/>
          </ac:spMkLst>
        </pc:spChg>
        <pc:spChg chg="add del">
          <ac:chgData name="victor vaquero" userId="f8c8da440802cf07" providerId="Windows Live" clId="Web-{023C1369-C779-4ADE-B101-2674D5BBA807}" dt="2018-12-13T17:06:46.327" v="412"/>
          <ac:spMkLst>
            <pc:docMk/>
            <pc:sldMk cId="3243837865" sldId="262"/>
            <ac:spMk id="9" creationId="{A4101EDC-E4B0-4B2B-A53A-F097E7BFAB8B}"/>
          </ac:spMkLst>
        </pc:spChg>
        <pc:spChg chg="add mod">
          <ac:chgData name="victor vaquero" userId="f8c8da440802cf07" providerId="Windows Live" clId="Web-{023C1369-C779-4ADE-B101-2674D5BBA807}" dt="2018-12-13T17:26:44.903" v="897" actId="14100"/>
          <ac:spMkLst>
            <pc:docMk/>
            <pc:sldMk cId="3243837865" sldId="262"/>
            <ac:spMk id="10" creationId="{C643E073-C4F5-4C93-BC04-4658B9E5617E}"/>
          </ac:spMkLst>
        </pc:spChg>
        <pc:picChg chg="add mod ord">
          <ac:chgData name="victor vaquero" userId="f8c8da440802cf07" providerId="Windows Live" clId="Web-{023C1369-C779-4ADE-B101-2674D5BBA807}" dt="2018-12-13T17:06:54.718" v="415" actId="1076"/>
          <ac:picMkLst>
            <pc:docMk/>
            <pc:sldMk cId="3243837865" sldId="262"/>
            <ac:picMk id="4" creationId="{9D8E4A65-9F94-474F-AB3B-CD0B263409D7}"/>
          </ac:picMkLst>
        </pc:picChg>
        <pc:picChg chg="add del mod ord replId">
          <ac:chgData name="victor vaquero" userId="f8c8da440802cf07" providerId="Windows Live" clId="Web-{023C1369-C779-4ADE-B101-2674D5BBA807}" dt="2018-12-13T17:05:59.796" v="398"/>
          <ac:picMkLst>
            <pc:docMk/>
            <pc:sldMk cId="3243837865" sldId="262"/>
            <ac:picMk id="6" creationId="{C4503E91-F541-403C-94DC-A49B03152C55}"/>
          </ac:picMkLst>
        </pc:picChg>
        <pc:picChg chg="add del mod">
          <ac:chgData name="victor vaquero" userId="f8c8da440802cf07" providerId="Windows Live" clId="Web-{023C1369-C779-4ADE-B101-2674D5BBA807}" dt="2018-12-13T17:06:40.718" v="411"/>
          <ac:picMkLst>
            <pc:docMk/>
            <pc:sldMk cId="3243837865" sldId="262"/>
            <ac:picMk id="7" creationId="{C4503E91-F541-403C-94DC-A49B03152C55}"/>
          </ac:picMkLst>
        </pc:picChg>
      </pc:sldChg>
      <pc:sldChg chg="addSp modSp new">
        <pc:chgData name="victor vaquero" userId="f8c8da440802cf07" providerId="Windows Live" clId="Web-{023C1369-C779-4ADE-B101-2674D5BBA807}" dt="2018-12-13T17:12:21.206" v="644" actId="1076"/>
        <pc:sldMkLst>
          <pc:docMk/>
          <pc:sldMk cId="680790225" sldId="263"/>
        </pc:sldMkLst>
        <pc:spChg chg="mod">
          <ac:chgData name="victor vaquero" userId="f8c8da440802cf07" providerId="Windows Live" clId="Web-{023C1369-C779-4ADE-B101-2674D5BBA807}" dt="2018-12-13T17:10:45.049" v="576" actId="20577"/>
          <ac:spMkLst>
            <pc:docMk/>
            <pc:sldMk cId="680790225" sldId="263"/>
            <ac:spMk id="2" creationId="{3DF8A073-44C8-4A4A-8A58-227919A76CDC}"/>
          </ac:spMkLst>
        </pc:spChg>
        <pc:spChg chg="mod">
          <ac:chgData name="victor vaquero" userId="f8c8da440802cf07" providerId="Windows Live" clId="Web-{023C1369-C779-4ADE-B101-2674D5BBA807}" dt="2018-12-13T17:11:52.784" v="638" actId="14100"/>
          <ac:spMkLst>
            <pc:docMk/>
            <pc:sldMk cId="680790225" sldId="263"/>
            <ac:spMk id="3" creationId="{8F7C5F10-0A72-44D6-BC26-FF3C46E14961}"/>
          </ac:spMkLst>
        </pc:spChg>
        <pc:picChg chg="add mod">
          <ac:chgData name="victor vaquero" userId="f8c8da440802cf07" providerId="Windows Live" clId="Web-{023C1369-C779-4ADE-B101-2674D5BBA807}" dt="2018-12-13T17:12:21.206" v="644" actId="1076"/>
          <ac:picMkLst>
            <pc:docMk/>
            <pc:sldMk cId="680790225" sldId="263"/>
            <ac:picMk id="4" creationId="{9E7FEFC8-DAD7-41E8-B405-2E19C04D8AE7}"/>
          </ac:picMkLst>
        </pc:picChg>
      </pc:sldChg>
      <pc:sldChg chg="addSp modSp new">
        <pc:chgData name="victor vaquero" userId="f8c8da440802cf07" providerId="Windows Live" clId="Web-{023C1369-C779-4ADE-B101-2674D5BBA807}" dt="2018-12-13T17:14:24.051" v="697" actId="20577"/>
        <pc:sldMkLst>
          <pc:docMk/>
          <pc:sldMk cId="891596552" sldId="264"/>
        </pc:sldMkLst>
        <pc:spChg chg="mod">
          <ac:chgData name="victor vaquero" userId="f8c8da440802cf07" providerId="Windows Live" clId="Web-{023C1369-C779-4ADE-B101-2674D5BBA807}" dt="2018-12-13T17:13:21.910" v="662" actId="20577"/>
          <ac:spMkLst>
            <pc:docMk/>
            <pc:sldMk cId="891596552" sldId="264"/>
            <ac:spMk id="2" creationId="{3B82BF9C-68D9-486E-A3FC-BA0A6C1AB46F}"/>
          </ac:spMkLst>
        </pc:spChg>
        <pc:spChg chg="mod">
          <ac:chgData name="victor vaquero" userId="f8c8da440802cf07" providerId="Windows Live" clId="Web-{023C1369-C779-4ADE-B101-2674D5BBA807}" dt="2018-12-13T17:14:24.051" v="697" actId="20577"/>
          <ac:spMkLst>
            <pc:docMk/>
            <pc:sldMk cId="891596552" sldId="264"/>
            <ac:spMk id="3" creationId="{BDF5236B-A0D9-4199-B89E-0FD46D03A040}"/>
          </ac:spMkLst>
        </pc:spChg>
        <pc:picChg chg="add mod">
          <ac:chgData name="victor vaquero" userId="f8c8da440802cf07" providerId="Windows Live" clId="Web-{023C1369-C779-4ADE-B101-2674D5BBA807}" dt="2018-12-13T17:14:13.004" v="688" actId="1076"/>
          <ac:picMkLst>
            <pc:docMk/>
            <pc:sldMk cId="891596552" sldId="264"/>
            <ac:picMk id="4" creationId="{61E2E810-B851-42F6-87A1-E195E49FCB81}"/>
          </ac:picMkLst>
        </pc:picChg>
      </pc:sldChg>
      <pc:sldChg chg="addSp modSp new">
        <pc:chgData name="victor vaquero" userId="f8c8da440802cf07" providerId="Windows Live" clId="Web-{023C1369-C779-4ADE-B101-2674D5BBA807}" dt="2018-12-13T17:15:39.458" v="746" actId="20577"/>
        <pc:sldMkLst>
          <pc:docMk/>
          <pc:sldMk cId="1410769756" sldId="265"/>
        </pc:sldMkLst>
        <pc:spChg chg="mod">
          <ac:chgData name="victor vaquero" userId="f8c8da440802cf07" providerId="Windows Live" clId="Web-{023C1369-C779-4ADE-B101-2674D5BBA807}" dt="2018-12-13T17:14:45.676" v="705" actId="20577"/>
          <ac:spMkLst>
            <pc:docMk/>
            <pc:sldMk cId="1410769756" sldId="265"/>
            <ac:spMk id="2" creationId="{B6FC70BF-2190-41EF-B473-257E771178D4}"/>
          </ac:spMkLst>
        </pc:spChg>
        <pc:spChg chg="mod">
          <ac:chgData name="victor vaquero" userId="f8c8da440802cf07" providerId="Windows Live" clId="Web-{023C1369-C779-4ADE-B101-2674D5BBA807}" dt="2018-12-13T17:15:39.458" v="746" actId="20577"/>
          <ac:spMkLst>
            <pc:docMk/>
            <pc:sldMk cId="1410769756" sldId="265"/>
            <ac:spMk id="3" creationId="{C0CE9CA8-80FA-496E-AD2A-7221CABA2CAB}"/>
          </ac:spMkLst>
        </pc:spChg>
        <pc:picChg chg="add mod">
          <ac:chgData name="victor vaquero" userId="f8c8da440802cf07" providerId="Windows Live" clId="Web-{023C1369-C779-4ADE-B101-2674D5BBA807}" dt="2018-12-13T17:15:19.489" v="731" actId="1076"/>
          <ac:picMkLst>
            <pc:docMk/>
            <pc:sldMk cId="1410769756" sldId="265"/>
            <ac:picMk id="4" creationId="{41985F02-4390-48F5-A686-596051D16704}"/>
          </ac:picMkLst>
        </pc:picChg>
      </pc:sldChg>
      <pc:sldChg chg="addSp modSp new">
        <pc:chgData name="victor vaquero" userId="f8c8da440802cf07" providerId="Windows Live" clId="Web-{023C1369-C779-4ADE-B101-2674D5BBA807}" dt="2018-12-13T17:44:35.977" v="1048"/>
        <pc:sldMkLst>
          <pc:docMk/>
          <pc:sldMk cId="1841009581" sldId="266"/>
        </pc:sldMkLst>
        <pc:spChg chg="mod">
          <ac:chgData name="victor vaquero" userId="f8c8da440802cf07" providerId="Windows Live" clId="Web-{023C1369-C779-4ADE-B101-2674D5BBA807}" dt="2018-12-13T17:16:23.896" v="782" actId="20577"/>
          <ac:spMkLst>
            <pc:docMk/>
            <pc:sldMk cId="1841009581" sldId="266"/>
            <ac:spMk id="2" creationId="{0FBDAA63-372B-46EB-9EAE-014350753196}"/>
          </ac:spMkLst>
        </pc:spChg>
        <pc:spChg chg="mod">
          <ac:chgData name="victor vaquero" userId="f8c8da440802cf07" providerId="Windows Live" clId="Web-{023C1369-C779-4ADE-B101-2674D5BBA807}" dt="2018-12-13T17:17:42.366" v="793" actId="20577"/>
          <ac:spMkLst>
            <pc:docMk/>
            <pc:sldMk cId="1841009581" sldId="266"/>
            <ac:spMk id="3" creationId="{3DC3A8B4-11F7-4C14-92F9-1DBA0B01872F}"/>
          </ac:spMkLst>
        </pc:spChg>
        <pc:picChg chg="add mod">
          <ac:chgData name="victor vaquero" userId="f8c8da440802cf07" providerId="Windows Live" clId="Web-{023C1369-C779-4ADE-B101-2674D5BBA807}" dt="2018-12-13T17:44:35.977" v="1048"/>
          <ac:picMkLst>
            <pc:docMk/>
            <pc:sldMk cId="1841009581" sldId="266"/>
            <ac:picMk id="4" creationId="{6991FB09-A9D0-4593-90FA-20FBFE6A994D}"/>
          </ac:picMkLst>
        </pc:picChg>
      </pc:sldChg>
      <pc:sldChg chg="addSp modSp new">
        <pc:chgData name="victor vaquero" userId="f8c8da440802cf07" providerId="Windows Live" clId="Web-{023C1369-C779-4ADE-B101-2674D5BBA807}" dt="2018-12-13T17:19:15.023" v="830" actId="1076"/>
        <pc:sldMkLst>
          <pc:docMk/>
          <pc:sldMk cId="2743619986" sldId="267"/>
        </pc:sldMkLst>
        <pc:spChg chg="mod">
          <ac:chgData name="victor vaquero" userId="f8c8da440802cf07" providerId="Windows Live" clId="Web-{023C1369-C779-4ADE-B101-2674D5BBA807}" dt="2018-12-13T17:18:15.741" v="809" actId="20577"/>
          <ac:spMkLst>
            <pc:docMk/>
            <pc:sldMk cId="2743619986" sldId="267"/>
            <ac:spMk id="2" creationId="{F4EE9F4A-B451-47AE-8BCE-8901AB2F088A}"/>
          </ac:spMkLst>
        </pc:spChg>
        <pc:spChg chg="mod">
          <ac:chgData name="victor vaquero" userId="f8c8da440802cf07" providerId="Windows Live" clId="Web-{023C1369-C779-4ADE-B101-2674D5BBA807}" dt="2018-12-13T17:18:50.382" v="823" actId="14100"/>
          <ac:spMkLst>
            <pc:docMk/>
            <pc:sldMk cId="2743619986" sldId="267"/>
            <ac:spMk id="3" creationId="{97D08E3F-D202-4354-819D-C792CC905D89}"/>
          </ac:spMkLst>
        </pc:spChg>
        <pc:picChg chg="add mod">
          <ac:chgData name="victor vaquero" userId="f8c8da440802cf07" providerId="Windows Live" clId="Web-{023C1369-C779-4ADE-B101-2674D5BBA807}" dt="2018-12-13T17:19:15.023" v="830" actId="1076"/>
          <ac:picMkLst>
            <pc:docMk/>
            <pc:sldMk cId="2743619986" sldId="267"/>
            <ac:picMk id="4" creationId="{5F9441C0-941C-4CC9-AF70-A2080B285016}"/>
          </ac:picMkLst>
        </pc:picChg>
      </pc:sldChg>
      <pc:sldChg chg="modSp new">
        <pc:chgData name="victor vaquero" userId="f8c8da440802cf07" providerId="Windows Live" clId="Web-{023C1369-C779-4ADE-B101-2674D5BBA807}" dt="2018-12-13T17:36:27.378" v="1044" actId="20577"/>
        <pc:sldMkLst>
          <pc:docMk/>
          <pc:sldMk cId="4227962556" sldId="268"/>
        </pc:sldMkLst>
        <pc:spChg chg="mod">
          <ac:chgData name="victor vaquero" userId="f8c8da440802cf07" providerId="Windows Live" clId="Web-{023C1369-C779-4ADE-B101-2674D5BBA807}" dt="2018-12-13T17:34:36.440" v="901" actId="20577"/>
          <ac:spMkLst>
            <pc:docMk/>
            <pc:sldMk cId="4227962556" sldId="268"/>
            <ac:spMk id="2" creationId="{71D63F19-95A2-4D03-9825-4FB05C7A02C6}"/>
          </ac:spMkLst>
        </pc:spChg>
        <pc:spChg chg="mod">
          <ac:chgData name="victor vaquero" userId="f8c8da440802cf07" providerId="Windows Live" clId="Web-{023C1369-C779-4ADE-B101-2674D5BBA807}" dt="2018-12-13T17:36:27.378" v="1044" actId="20577"/>
          <ac:spMkLst>
            <pc:docMk/>
            <pc:sldMk cId="4227962556" sldId="268"/>
            <ac:spMk id="3" creationId="{D890F55B-B399-43EC-AC4B-A1B816F896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0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0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6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8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8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8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0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4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5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Algoritmos Genéticos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07811"/>
            <a:ext cx="8985850" cy="7499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Víctor Vaquero Martinez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DAA63-372B-46EB-9EAE-01435075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Pseudocódigo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C3A8B4-11F7-4C14-92F9-1DBA0B018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0681"/>
            <a:ext cx="2421148" cy="40062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Orden O(P*C)</a:t>
            </a:r>
            <a:endParaRPr lang="es-ES" dirty="0"/>
          </a:p>
        </p:txBody>
      </p:sp>
      <p:pic>
        <p:nvPicPr>
          <p:cNvPr id="4" name="Imagen 4" descr="Imagen que contiene texto, captura de pantalla&#10;&#10;Descripción generada con confianza muy alta">
            <a:extLst>
              <a:ext uri="{FF2B5EF4-FFF2-40B4-BE49-F238E27FC236}">
                <a16:creationId xmlns:a16="http://schemas.microsoft.com/office/drawing/2014/main" id="{6991FB09-A9D0-4593-90FA-20FBFE6A9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271" y="744918"/>
            <a:ext cx="7008928" cy="56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0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E9F4A-B451-47AE-8BCE-8901AB2F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Pseudocódigo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D08E3F-D202-4354-819D-C792CC905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172"/>
            <a:ext cx="2679940" cy="40637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Orden O(P)</a:t>
            </a:r>
            <a:endParaRPr lang="es-ES" dirty="0"/>
          </a:p>
        </p:txBody>
      </p:sp>
      <p:pic>
        <p:nvPicPr>
          <p:cNvPr id="4" name="Imagen 4" descr="Imagen que contiene texto, captura de pantalla&#10;&#10;Descripción generada con confianza muy alta">
            <a:extLst>
              <a:ext uri="{FF2B5EF4-FFF2-40B4-BE49-F238E27FC236}">
                <a16:creationId xmlns:a16="http://schemas.microsoft.com/office/drawing/2014/main" id="{5F9441C0-941C-4CC9-AF70-A2080B285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343" y="847469"/>
            <a:ext cx="7602746" cy="533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1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340F9-3A4D-445F-ADDF-32A13680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 sz="6600" dirty="0"/>
              <a:t>Índice:</a:t>
            </a:r>
            <a:br>
              <a:rPr lang="es-ES" sz="6600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E08368-D825-4F2E-9E78-196CD372E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3851"/>
            <a:ext cx="10515600" cy="3733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sz="3200" dirty="0"/>
              <a:t>1 -  Simulación doble péndulo invertido</a:t>
            </a:r>
          </a:p>
          <a:p>
            <a:pPr marL="383540" indent="-383540"/>
            <a:endParaRPr lang="es-ES" sz="3200" dirty="0"/>
          </a:p>
          <a:p>
            <a:pPr marL="383540" indent="-383540"/>
            <a:r>
              <a:rPr lang="es-ES" sz="3200" dirty="0"/>
              <a:t>2 -  Algoritmo genético junto con redes neuronales</a:t>
            </a:r>
          </a:p>
          <a:p>
            <a:pPr marL="383540" indent="-383540"/>
            <a:endParaRPr lang="es-ES" sz="3200" dirty="0"/>
          </a:p>
          <a:p>
            <a:pPr marL="383540" indent="-383540"/>
            <a:r>
              <a:rPr lang="es-ES" sz="3200" dirty="0"/>
              <a:t>3 – Coste algoritmo </a:t>
            </a:r>
          </a:p>
          <a:p>
            <a:pPr marL="383540" indent="-383540"/>
            <a:endParaRPr lang="es-ES" sz="3200" dirty="0"/>
          </a:p>
          <a:p>
            <a:pPr marL="383540" indent="-383540"/>
            <a:endParaRPr lang="es-ES" dirty="0"/>
          </a:p>
          <a:p>
            <a:pPr marL="383540" indent="-38354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643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0DE8B-3A4D-497D-90FC-5638EDE0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279" y="629728"/>
            <a:ext cx="5686273" cy="708804"/>
          </a:xfrm>
        </p:spPr>
        <p:txBody>
          <a:bodyPr/>
          <a:lstStyle/>
          <a:p>
            <a:r>
              <a:rPr lang="es-ES" sz="4400" dirty="0">
                <a:cs typeface="Calibri Light"/>
              </a:rPr>
              <a:t>Doble péndulo invertido</a:t>
            </a:r>
            <a:endParaRPr lang="es-ES" sz="4400" dirty="0"/>
          </a:p>
        </p:txBody>
      </p:sp>
      <p:pic>
        <p:nvPicPr>
          <p:cNvPr id="5" name="Imagen 5" descr="Imagen que contiene texto&#10;&#10;Descripción generada con confianza alta">
            <a:extLst>
              <a:ext uri="{FF2B5EF4-FFF2-40B4-BE49-F238E27FC236}">
                <a16:creationId xmlns:a16="http://schemas.microsoft.com/office/drawing/2014/main" id="{F178E181-E963-4EBE-81D1-E726262B35A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9559" r="9559"/>
          <a:stretch/>
        </p:blipFill>
        <p:spPr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BB7CA4-D9D7-4409-A0B4-B2B167E9A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279" y="1525438"/>
            <a:ext cx="3932237" cy="42285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800" dirty="0">
                <a:cs typeface="Calibri"/>
              </a:rPr>
              <a:t>Tres objetos diferenciados, dos barras</a:t>
            </a:r>
          </a:p>
          <a:p>
            <a:r>
              <a:rPr lang="es-ES" sz="2800" dirty="0">
                <a:cs typeface="Calibri"/>
              </a:rPr>
              <a:t>y una base móvil.</a:t>
            </a:r>
          </a:p>
          <a:p>
            <a:endParaRPr lang="es-ES" sz="2800" dirty="0">
              <a:cs typeface="Calibri"/>
            </a:endParaRPr>
          </a:p>
          <a:p>
            <a:r>
              <a:rPr lang="es-ES" sz="2800" dirty="0">
                <a:cs typeface="Calibri"/>
              </a:rPr>
              <a:t>Dos direcciones permitidas, izquierda y derecha</a:t>
            </a:r>
            <a:endParaRPr lang="es-ES" dirty="0">
              <a:cs typeface="Calibri"/>
            </a:endParaRPr>
          </a:p>
          <a:p>
            <a:endParaRPr lang="es-ES" sz="2800" dirty="0">
              <a:cs typeface="Calibri"/>
            </a:endParaRPr>
          </a:p>
          <a:p>
            <a:r>
              <a:rPr lang="es-ES" sz="2800" dirty="0">
                <a:cs typeface="Calibri"/>
              </a:rPr>
              <a:t>2D sin colisiones</a:t>
            </a:r>
          </a:p>
        </p:txBody>
      </p:sp>
    </p:spTree>
    <p:extLst>
      <p:ext uri="{BB962C8B-B14F-4D97-AF65-F5344CB8AC3E}">
        <p14:creationId xmlns:p14="http://schemas.microsoft.com/office/powerpoint/2010/main" val="260060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11866-2267-4B97-AD5F-306C5F92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>
                <a:cs typeface="Calibri Light"/>
              </a:rPr>
              <a:t>Simulación</a:t>
            </a:r>
            <a:endParaRPr lang="es-ES" sz="5400" dirty="0"/>
          </a:p>
        </p:txBody>
      </p:sp>
      <p:pic>
        <p:nvPicPr>
          <p:cNvPr id="4" name="Imagen 4" descr="Imagen que contiene texto&#10;&#10;Descripción generada con confianza alta">
            <a:extLst>
              <a:ext uri="{FF2B5EF4-FFF2-40B4-BE49-F238E27FC236}">
                <a16:creationId xmlns:a16="http://schemas.microsoft.com/office/drawing/2014/main" id="{E5670C3B-9257-48B2-91B8-8DF943B52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3375" y="1123037"/>
            <a:ext cx="7773478" cy="270851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F665FDF-1522-4ADA-AC64-672D38174B1B}"/>
              </a:ext>
            </a:extLst>
          </p:cNvPr>
          <p:cNvSpPr txBox="1"/>
          <p:nvPr/>
        </p:nvSpPr>
        <p:spPr>
          <a:xfrm rot="-10800000" flipV="1">
            <a:off x="842513" y="2178776"/>
            <a:ext cx="3936520" cy="35394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dirty="0"/>
              <a:t>Modelado a través de ecuaciones diferenciales 2 orden</a:t>
            </a:r>
            <a:endParaRPr lang="es-ES" sz="3200" dirty="0">
              <a:cs typeface="Calibri"/>
            </a:endParaRPr>
          </a:p>
          <a:p>
            <a:endParaRPr lang="es-ES" sz="3200" dirty="0">
              <a:cs typeface="Calibri"/>
            </a:endParaRPr>
          </a:p>
          <a:p>
            <a:r>
              <a:rPr lang="es-ES" sz="3200" dirty="0">
                <a:cs typeface="Calibri"/>
              </a:rPr>
              <a:t>Vector estado x</a:t>
            </a:r>
          </a:p>
          <a:p>
            <a:endParaRPr lang="es-ES" sz="3200" dirty="0">
              <a:cs typeface="Calibri"/>
            </a:endParaRPr>
          </a:p>
          <a:p>
            <a:r>
              <a:rPr lang="es-ES" sz="3200" dirty="0">
                <a:cs typeface="Calibri"/>
              </a:rPr>
              <a:t>Método Runge-</a:t>
            </a:r>
            <a:r>
              <a:rPr lang="es-ES" sz="3200" dirty="0" err="1">
                <a:cs typeface="Calibri"/>
              </a:rPr>
              <a:t>Kutta</a:t>
            </a:r>
            <a:endParaRPr lang="es-ES" sz="3200" dirty="0">
              <a:cs typeface="Calibri"/>
            </a:endParaRPr>
          </a:p>
        </p:txBody>
      </p:sp>
      <p:pic>
        <p:nvPicPr>
          <p:cNvPr id="9" name="Imagen 9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FDA7B628-4E80-4FE8-BC44-080BC8254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211" y="3949881"/>
            <a:ext cx="4123426" cy="25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1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4B17B-62DB-4863-BF42-CA376CE7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s-ES" dirty="0">
                <a:cs typeface="Calibri Light"/>
              </a:rPr>
              <a:t>Red Neuronal</a:t>
            </a:r>
            <a:endParaRPr lang="es-ES" dirty="0"/>
          </a:p>
        </p:txBody>
      </p:sp>
      <p:pic>
        <p:nvPicPr>
          <p:cNvPr id="4" name="Imagen 7" descr="Imagen que contiene texto&#10;&#10;Descripción generada con confianza alta">
            <a:extLst>
              <a:ext uri="{FF2B5EF4-FFF2-40B4-BE49-F238E27FC236}">
                <a16:creationId xmlns:a16="http://schemas.microsoft.com/office/drawing/2014/main" id="{9D8E4A65-9F94-474F-AB3B-CD0B26340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3711" y="1316967"/>
            <a:ext cx="4226259" cy="510813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643E073-C4F5-4C93-BC04-4658B9E5617E}"/>
              </a:ext>
            </a:extLst>
          </p:cNvPr>
          <p:cNvSpPr txBox="1"/>
          <p:nvPr/>
        </p:nvSpPr>
        <p:spPr>
          <a:xfrm>
            <a:off x="655608" y="1884871"/>
            <a:ext cx="5949349" cy="39703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>
                <a:cs typeface="Calibri"/>
              </a:rPr>
              <a:t>Modelo computacional inspirado en el comportamiento neuronas biológicas</a:t>
            </a:r>
          </a:p>
          <a:p>
            <a:endParaRPr lang="es-ES" sz="2800" dirty="0">
              <a:cs typeface="Calibri"/>
            </a:endParaRPr>
          </a:p>
          <a:p>
            <a:r>
              <a:rPr lang="es-ES" sz="2800" dirty="0">
                <a:cs typeface="Calibri"/>
              </a:rPr>
              <a:t>Función matemática </a:t>
            </a:r>
          </a:p>
          <a:p>
            <a:endParaRPr lang="es-ES" sz="2800" dirty="0">
              <a:cs typeface="Calibri"/>
            </a:endParaRPr>
          </a:p>
          <a:p>
            <a:r>
              <a:rPr lang="es-ES" sz="2800" dirty="0">
                <a:cs typeface="Calibri"/>
              </a:rPr>
              <a:t>En nuestro caso, estructura de 6 entradas, 20 neuronas primera capa, 20</a:t>
            </a:r>
          </a:p>
          <a:p>
            <a:r>
              <a:rPr lang="es-ES" sz="2800" dirty="0">
                <a:cs typeface="Calibri"/>
              </a:rPr>
              <a:t>neuronas segunda capa y una salida, con función </a:t>
            </a:r>
            <a:r>
              <a:rPr lang="es-ES" sz="2800" dirty="0" err="1">
                <a:cs typeface="Calibri"/>
              </a:rPr>
              <a:t>arctan</a:t>
            </a:r>
            <a:r>
              <a:rPr lang="es-ES" sz="2800" dirty="0">
                <a:cs typeface="Calibri"/>
              </a:rPr>
              <a:t>(x).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383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63F19-95A2-4D03-9825-4FB05C7A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Algoritmo Genético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90F55B-B399-43EC-AC4B-A1B816F89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Basado en la selección natural ( de manera simplificada )</a:t>
            </a:r>
          </a:p>
          <a:p>
            <a:endParaRPr lang="es-ES" dirty="0">
              <a:cs typeface="Calibri"/>
            </a:endParaRPr>
          </a:p>
          <a:p>
            <a:r>
              <a:rPr lang="es-ES" dirty="0">
                <a:cs typeface="Calibri"/>
              </a:rPr>
              <a:t>Población inicial aleatoria</a:t>
            </a:r>
          </a:p>
          <a:p>
            <a:endParaRPr lang="es-ES" dirty="0">
              <a:cs typeface="Calibri"/>
            </a:endParaRPr>
          </a:p>
          <a:p>
            <a:r>
              <a:rPr lang="es-ES" dirty="0">
                <a:cs typeface="Calibri"/>
              </a:rPr>
              <a:t>Selección a través de función fitness: Tiempo en la simulación</a:t>
            </a:r>
          </a:p>
          <a:p>
            <a:endParaRPr lang="es-ES" dirty="0">
              <a:cs typeface="Calibri"/>
            </a:endParaRPr>
          </a:p>
          <a:p>
            <a:r>
              <a:rPr lang="es-ES" dirty="0">
                <a:cs typeface="Calibri"/>
              </a:rPr>
              <a:t>Creación de descendencia y mutación</a:t>
            </a:r>
          </a:p>
        </p:txBody>
      </p:sp>
    </p:spTree>
    <p:extLst>
      <p:ext uri="{BB962C8B-B14F-4D97-AF65-F5344CB8AC3E}">
        <p14:creationId xmlns:p14="http://schemas.microsoft.com/office/powerpoint/2010/main" val="422796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8A073-44C8-4A4A-8A58-227919A7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Algoritmo Genético (1) </a:t>
            </a:r>
            <a:br>
              <a:rPr lang="es-ES" dirty="0">
                <a:cs typeface="Calibri Light"/>
              </a:rPr>
            </a:br>
            <a:r>
              <a:rPr lang="es-ES" dirty="0">
                <a:cs typeface="Calibri Light"/>
              </a:rPr>
              <a:t>Recombinación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7C5F10-0A72-44D6-BC26-FF3C46E1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276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Coger para la red "hija" el peso del "padre" con probabilidad alpha1 y el peso de la "madre" con probabilidad (1 - </a:t>
            </a:r>
            <a:r>
              <a:rPr lang="es-ES" u="sng" dirty="0">
                <a:cs typeface="Calibri"/>
              </a:rPr>
              <a:t>alpha1</a:t>
            </a:r>
            <a:r>
              <a:rPr lang="es-ES" dirty="0">
                <a:cs typeface="Calibri"/>
              </a:rPr>
              <a:t>) para cada valor o gen de cada neurona.</a:t>
            </a:r>
          </a:p>
        </p:txBody>
      </p:sp>
      <p:pic>
        <p:nvPicPr>
          <p:cNvPr id="4" name="Imagen 4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9E7FEFC8-DAD7-41E8-B405-2E19C04D8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513" y="678991"/>
            <a:ext cx="5647425" cy="571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90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2BF9C-68D9-486E-A3FC-BA0A6C1A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Algoritmo Genético (2) </a:t>
            </a:r>
            <a:br>
              <a:rPr lang="es-ES" dirty="0">
                <a:cs typeface="Calibri Light"/>
              </a:rPr>
            </a:br>
            <a:r>
              <a:rPr lang="es-ES" dirty="0">
                <a:cs typeface="Calibri Light"/>
              </a:rPr>
              <a:t>Mutación Lineal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F5236B-A0D9-4199-B89E-0FD46D03A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64" y="2975814"/>
            <a:ext cx="3945148" cy="42650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Con probabilidad alpha2 se modifica ligeramente cada peso</a:t>
            </a:r>
          </a:p>
          <a:p>
            <a:endParaRPr lang="es-ES" dirty="0">
              <a:cs typeface="Calibri"/>
            </a:endParaRPr>
          </a:p>
          <a:p>
            <a:r>
              <a:rPr lang="es-ES" dirty="0">
                <a:cs typeface="Calibri"/>
              </a:rPr>
              <a:t>Búsqueda mejoras locales</a:t>
            </a:r>
          </a:p>
        </p:txBody>
      </p:sp>
      <p:pic>
        <p:nvPicPr>
          <p:cNvPr id="4" name="Imagen 4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61E2E810-B851-42F6-87A1-E195E49FC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211" y="1697510"/>
            <a:ext cx="6567576" cy="369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9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C70BF-2190-41EF-B473-257E7711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Algoritmo Genético (3) </a:t>
            </a:r>
            <a:br>
              <a:rPr lang="es-ES" dirty="0">
                <a:cs typeface="Calibri Light"/>
              </a:rPr>
            </a:br>
            <a:r>
              <a:rPr lang="es-ES" dirty="0">
                <a:cs typeface="Calibri Light"/>
              </a:rPr>
              <a:t>Mutación Lineal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CE9CA8-80FA-496E-AD2A-7221CABA2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3285"/>
            <a:ext cx="4577751" cy="33736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Con probabilidad alpha3 se toma un nuevo valor de una distribución normal.</a:t>
            </a:r>
          </a:p>
          <a:p>
            <a:endParaRPr lang="es-ES" dirty="0">
              <a:cs typeface="Calibri"/>
            </a:endParaRPr>
          </a:p>
          <a:p>
            <a:r>
              <a:rPr lang="es-ES" dirty="0">
                <a:cs typeface="Calibri"/>
              </a:rPr>
              <a:t>Probabilidad más baja</a:t>
            </a:r>
          </a:p>
        </p:txBody>
      </p:sp>
      <p:pic>
        <p:nvPicPr>
          <p:cNvPr id="4" name="Imagen 4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41985F02-4390-48F5-A686-596051D16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891" y="1755020"/>
            <a:ext cx="6251275" cy="350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69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Algoritmos Genéticos</vt:lpstr>
      <vt:lpstr>Índice: </vt:lpstr>
      <vt:lpstr>Doble péndulo invertido</vt:lpstr>
      <vt:lpstr>Simulación</vt:lpstr>
      <vt:lpstr>Red Neuronal</vt:lpstr>
      <vt:lpstr>Algoritmo Genético</vt:lpstr>
      <vt:lpstr>Algoritmo Genético (1)  Recombinación</vt:lpstr>
      <vt:lpstr>Algoritmo Genético (2)  Mutación Lineal</vt:lpstr>
      <vt:lpstr>Algoritmo Genético (3)  Mutación Lineal</vt:lpstr>
      <vt:lpstr>Pseudocódigo</vt:lpstr>
      <vt:lpstr>Pseudocódigo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306</cp:revision>
  <dcterms:created xsi:type="dcterms:W3CDTF">2015-09-21T23:24:45Z</dcterms:created>
  <dcterms:modified xsi:type="dcterms:W3CDTF">2018-12-13T17:53:21Z</dcterms:modified>
</cp:coreProperties>
</file>