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530" r:id="rId5"/>
    <p:sldId id="531" r:id="rId6"/>
    <p:sldId id="545" r:id="rId7"/>
    <p:sldId id="546" r:id="rId8"/>
    <p:sldId id="547" r:id="rId9"/>
    <p:sldId id="54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6EBB6-C824-4CA3-B8DB-BD546D2EE470}" v="35" dt="2023-09-29T07:58:12.094"/>
    <p1510:client id="{2BF98CB7-5FCD-4AC3-BEF7-696F8395C7F3}" v="63" dt="2023-10-14T03:31:17.614"/>
    <p1510:client id="{A672EFE3-37A3-49A8-BCCE-51280C9DE0B4}" v="236" dt="2023-09-28T15:57:12.792"/>
    <p1510:client id="{ED3B1347-0754-446A-BDA1-0A1B6FAC7FE7}" v="31" dt="2023-09-29T03:22:23.360"/>
    <p1510:client id="{FEA38C4B-6D0F-428C-8015-A402C2017E9F}" v="227" dt="2023-09-29T03:44:35.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100" d="100"/>
          <a:sy n="100" d="100"/>
        </p:scale>
        <p:origin x="-6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ELAM SAI RAMA KRISHNA REDDY" userId="d9bc9f909f7f0d18" providerId="Windows Live" clId="Web-{A672EFE3-37A3-49A8-BCCE-51280C9DE0B4}"/>
    <pc:docChg chg="delSld modSld">
      <pc:chgData name="SEELAM SAI RAMA KRISHNA REDDY" userId="d9bc9f909f7f0d18" providerId="Windows Live" clId="Web-{A672EFE3-37A3-49A8-BCCE-51280C9DE0B4}" dt="2023-09-28T15:57:12.792" v="223" actId="20577"/>
      <pc:docMkLst>
        <pc:docMk/>
      </pc:docMkLst>
      <pc:sldChg chg="modSp">
        <pc:chgData name="SEELAM SAI RAMA KRISHNA REDDY" userId="d9bc9f909f7f0d18" providerId="Windows Live" clId="Web-{A672EFE3-37A3-49A8-BCCE-51280C9DE0B4}" dt="2023-09-28T15:36:07.367" v="100" actId="20577"/>
        <pc:sldMkLst>
          <pc:docMk/>
          <pc:sldMk cId="1723491119" sldId="530"/>
        </pc:sldMkLst>
        <pc:spChg chg="mod">
          <ac:chgData name="SEELAM SAI RAMA KRISHNA REDDY" userId="d9bc9f909f7f0d18" providerId="Windows Live" clId="Web-{A672EFE3-37A3-49A8-BCCE-51280C9DE0B4}" dt="2023-09-28T15:36:07.367" v="100" actId="20577"/>
          <ac:spMkLst>
            <pc:docMk/>
            <pc:sldMk cId="1723491119" sldId="530"/>
            <ac:spMk id="2" creationId="{DC870DB4-0446-EF22-E8E0-3A5B83923AC0}"/>
          </ac:spMkLst>
        </pc:spChg>
        <pc:spChg chg="mod">
          <ac:chgData name="SEELAM SAI RAMA KRISHNA REDDY" userId="d9bc9f909f7f0d18" providerId="Windows Live" clId="Web-{A672EFE3-37A3-49A8-BCCE-51280C9DE0B4}" dt="2023-09-28T15:34:45.333" v="92" actId="20577"/>
          <ac:spMkLst>
            <pc:docMk/>
            <pc:sldMk cId="1723491119" sldId="530"/>
            <ac:spMk id="3" creationId="{696329B1-2D04-0F3A-1081-C5117D8CE122}"/>
          </ac:spMkLst>
        </pc:spChg>
      </pc:sldChg>
      <pc:sldChg chg="modSp">
        <pc:chgData name="SEELAM SAI RAMA KRISHNA REDDY" userId="d9bc9f909f7f0d18" providerId="Windows Live" clId="Web-{A672EFE3-37A3-49A8-BCCE-51280C9DE0B4}" dt="2023-09-28T15:40:16.967" v="172" actId="20577"/>
        <pc:sldMkLst>
          <pc:docMk/>
          <pc:sldMk cId="3548027083" sldId="531"/>
        </pc:sldMkLst>
        <pc:spChg chg="mod">
          <ac:chgData name="SEELAM SAI RAMA KRISHNA REDDY" userId="d9bc9f909f7f0d18" providerId="Windows Live" clId="Web-{A672EFE3-37A3-49A8-BCCE-51280C9DE0B4}" dt="2023-09-28T15:40:16.967" v="172" actId="20577"/>
          <ac:spMkLst>
            <pc:docMk/>
            <pc:sldMk cId="3548027083" sldId="531"/>
            <ac:spMk id="3" creationId="{199158D4-7B61-0A48-E33F-792278D05724}"/>
          </ac:spMkLst>
        </pc:spChg>
        <pc:spChg chg="mod">
          <ac:chgData name="SEELAM SAI RAMA KRISHNA REDDY" userId="d9bc9f909f7f0d18" providerId="Windows Live" clId="Web-{A672EFE3-37A3-49A8-BCCE-51280C9DE0B4}" dt="2023-09-28T15:36:51.430" v="110" actId="20577"/>
          <ac:spMkLst>
            <pc:docMk/>
            <pc:sldMk cId="3548027083" sldId="531"/>
            <ac:spMk id="4" creationId="{DDD0AE42-75AF-229C-2692-C10ADA4FFA83}"/>
          </ac:spMkLst>
        </pc:spChg>
      </pc:sldChg>
      <pc:sldChg chg="modSp">
        <pc:chgData name="SEELAM SAI RAMA KRISHNA REDDY" userId="d9bc9f909f7f0d18" providerId="Windows Live" clId="Web-{A672EFE3-37A3-49A8-BCCE-51280C9DE0B4}" dt="2023-09-28T15:56:39.495" v="214" actId="20577"/>
        <pc:sldMkLst>
          <pc:docMk/>
          <pc:sldMk cId="3380759881" sldId="533"/>
        </pc:sldMkLst>
        <pc:spChg chg="mod">
          <ac:chgData name="SEELAM SAI RAMA KRISHNA REDDY" userId="d9bc9f909f7f0d18" providerId="Windows Live" clId="Web-{A672EFE3-37A3-49A8-BCCE-51280C9DE0B4}" dt="2023-09-28T15:52:24.988" v="189" actId="1076"/>
          <ac:spMkLst>
            <pc:docMk/>
            <pc:sldMk cId="3380759881" sldId="533"/>
            <ac:spMk id="2" creationId="{F41F0E99-07CC-9576-AFD7-C52151AD0EA3}"/>
          </ac:spMkLst>
        </pc:spChg>
        <pc:spChg chg="mod">
          <ac:chgData name="SEELAM SAI RAMA KRISHNA REDDY" userId="d9bc9f909f7f0d18" providerId="Windows Live" clId="Web-{A672EFE3-37A3-49A8-BCCE-51280C9DE0B4}" dt="2023-09-28T15:56:39.495" v="214" actId="20577"/>
          <ac:spMkLst>
            <pc:docMk/>
            <pc:sldMk cId="3380759881" sldId="533"/>
            <ac:spMk id="3" creationId="{5A82A8B0-333F-633E-3FA7-D38DBFB10971}"/>
          </ac:spMkLst>
        </pc:spChg>
      </pc:sldChg>
      <pc:sldChg chg="modSp">
        <pc:chgData name="SEELAM SAI RAMA KRISHNA REDDY" userId="d9bc9f909f7f0d18" providerId="Windows Live" clId="Web-{A672EFE3-37A3-49A8-BCCE-51280C9DE0B4}" dt="2023-09-28T15:57:12.792" v="223" actId="20577"/>
        <pc:sldMkLst>
          <pc:docMk/>
          <pc:sldMk cId="548476299" sldId="534"/>
        </pc:sldMkLst>
        <pc:spChg chg="mod">
          <ac:chgData name="SEELAM SAI RAMA KRISHNA REDDY" userId="d9bc9f909f7f0d18" providerId="Windows Live" clId="Web-{A672EFE3-37A3-49A8-BCCE-51280C9DE0B4}" dt="2023-09-28T15:57:06.730" v="222" actId="20577"/>
          <ac:spMkLst>
            <pc:docMk/>
            <pc:sldMk cId="548476299" sldId="534"/>
            <ac:spMk id="2" creationId="{797310B5-D907-A977-7A9C-69F8BEB7BB3F}"/>
          </ac:spMkLst>
        </pc:spChg>
        <pc:spChg chg="mod">
          <ac:chgData name="SEELAM SAI RAMA KRISHNA REDDY" userId="d9bc9f909f7f0d18" providerId="Windows Live" clId="Web-{A672EFE3-37A3-49A8-BCCE-51280C9DE0B4}" dt="2023-09-28T15:57:12.792" v="223" actId="20577"/>
          <ac:spMkLst>
            <pc:docMk/>
            <pc:sldMk cId="548476299" sldId="534"/>
            <ac:spMk id="3" creationId="{C05FF0B8-5B51-7376-0271-8D849CA3F8A8}"/>
          </ac:spMkLst>
        </pc:spChg>
      </pc:sldChg>
      <pc:sldChg chg="del">
        <pc:chgData name="SEELAM SAI RAMA KRISHNA REDDY" userId="d9bc9f909f7f0d18" providerId="Windows Live" clId="Web-{A672EFE3-37A3-49A8-BCCE-51280C9DE0B4}" dt="2023-09-28T15:38:04.432" v="127"/>
        <pc:sldMkLst>
          <pc:docMk/>
          <pc:sldMk cId="1208724409" sldId="536"/>
        </pc:sldMkLst>
      </pc:sldChg>
      <pc:sldChg chg="del">
        <pc:chgData name="SEELAM SAI RAMA KRISHNA REDDY" userId="d9bc9f909f7f0d18" providerId="Windows Live" clId="Web-{A672EFE3-37A3-49A8-BCCE-51280C9DE0B4}" dt="2023-09-28T15:38:13.745" v="128"/>
        <pc:sldMkLst>
          <pc:docMk/>
          <pc:sldMk cId="1213210011" sldId="537"/>
        </pc:sldMkLst>
      </pc:sldChg>
      <pc:sldChg chg="del">
        <pc:chgData name="SEELAM SAI RAMA KRISHNA REDDY" userId="d9bc9f909f7f0d18" providerId="Windows Live" clId="Web-{A672EFE3-37A3-49A8-BCCE-51280C9DE0B4}" dt="2023-09-28T15:37:51.760" v="124"/>
        <pc:sldMkLst>
          <pc:docMk/>
          <pc:sldMk cId="765210901" sldId="538"/>
        </pc:sldMkLst>
      </pc:sldChg>
      <pc:sldChg chg="del">
        <pc:chgData name="SEELAM SAI RAMA KRISHNA REDDY" userId="d9bc9f909f7f0d18" providerId="Windows Live" clId="Web-{A672EFE3-37A3-49A8-BCCE-51280C9DE0B4}" dt="2023-09-28T15:37:47.557" v="123"/>
        <pc:sldMkLst>
          <pc:docMk/>
          <pc:sldMk cId="1877080978" sldId="539"/>
        </pc:sldMkLst>
      </pc:sldChg>
      <pc:sldChg chg="del">
        <pc:chgData name="SEELAM SAI RAMA KRISHNA REDDY" userId="d9bc9f909f7f0d18" providerId="Windows Live" clId="Web-{A672EFE3-37A3-49A8-BCCE-51280C9DE0B4}" dt="2023-09-28T15:37:42.448" v="122"/>
        <pc:sldMkLst>
          <pc:docMk/>
          <pc:sldMk cId="1579562137" sldId="540"/>
        </pc:sldMkLst>
      </pc:sldChg>
      <pc:sldChg chg="del">
        <pc:chgData name="SEELAM SAI RAMA KRISHNA REDDY" userId="d9bc9f909f7f0d18" providerId="Windows Live" clId="Web-{A672EFE3-37A3-49A8-BCCE-51280C9DE0B4}" dt="2023-09-28T15:37:38.807" v="121"/>
        <pc:sldMkLst>
          <pc:docMk/>
          <pc:sldMk cId="840605972" sldId="541"/>
        </pc:sldMkLst>
      </pc:sldChg>
      <pc:sldChg chg="modSp">
        <pc:chgData name="SEELAM SAI RAMA KRISHNA REDDY" userId="d9bc9f909f7f0d18" providerId="Windows Live" clId="Web-{A672EFE3-37A3-49A8-BCCE-51280C9DE0B4}" dt="2023-09-28T15:39:03.403" v="137" actId="20577"/>
        <pc:sldMkLst>
          <pc:docMk/>
          <pc:sldMk cId="1958759625" sldId="543"/>
        </pc:sldMkLst>
        <pc:spChg chg="mod">
          <ac:chgData name="SEELAM SAI RAMA KRISHNA REDDY" userId="d9bc9f909f7f0d18" providerId="Windows Live" clId="Web-{A672EFE3-37A3-49A8-BCCE-51280C9DE0B4}" dt="2023-09-28T15:39:03.403" v="137" actId="20577"/>
          <ac:spMkLst>
            <pc:docMk/>
            <pc:sldMk cId="1958759625" sldId="543"/>
            <ac:spMk id="3" creationId="{6F9C1627-7A56-025E-482D-E2AB014EDF92}"/>
          </ac:spMkLst>
        </pc:spChg>
      </pc:sldChg>
      <pc:sldChg chg="modSp">
        <pc:chgData name="SEELAM SAI RAMA KRISHNA REDDY" userId="d9bc9f909f7f0d18" providerId="Windows Live" clId="Web-{A672EFE3-37A3-49A8-BCCE-51280C9DE0B4}" dt="2023-09-28T15:37:26.603" v="120" actId="20577"/>
        <pc:sldMkLst>
          <pc:docMk/>
          <pc:sldMk cId="1877701230" sldId="544"/>
        </pc:sldMkLst>
        <pc:spChg chg="mod">
          <ac:chgData name="SEELAM SAI RAMA KRISHNA REDDY" userId="d9bc9f909f7f0d18" providerId="Windows Live" clId="Web-{A672EFE3-37A3-49A8-BCCE-51280C9DE0B4}" dt="2023-09-28T15:37:26.603" v="120" actId="20577"/>
          <ac:spMkLst>
            <pc:docMk/>
            <pc:sldMk cId="1877701230" sldId="544"/>
            <ac:spMk id="3" creationId="{55519D01-29BE-BE76-41C5-9D58AD8119DC}"/>
          </ac:spMkLst>
        </pc:spChg>
      </pc:sldChg>
      <pc:sldChg chg="del">
        <pc:chgData name="SEELAM SAI RAMA KRISHNA REDDY" userId="d9bc9f909f7f0d18" providerId="Windows Live" clId="Web-{A672EFE3-37A3-49A8-BCCE-51280C9DE0B4}" dt="2023-09-28T15:37:56.401" v="125"/>
        <pc:sldMkLst>
          <pc:docMk/>
          <pc:sldMk cId="3510130985" sldId="545"/>
        </pc:sldMkLst>
      </pc:sldChg>
      <pc:sldChg chg="del">
        <pc:chgData name="SEELAM SAI RAMA KRISHNA REDDY" userId="d9bc9f909f7f0d18" providerId="Windows Live" clId="Web-{A672EFE3-37A3-49A8-BCCE-51280C9DE0B4}" dt="2023-09-28T15:38:00.901" v="126"/>
        <pc:sldMkLst>
          <pc:docMk/>
          <pc:sldMk cId="1430138192" sldId="546"/>
        </pc:sldMkLst>
      </pc:sldChg>
    </pc:docChg>
  </pc:docChgLst>
  <pc:docChgLst>
    <pc:chgData name="SEELAM SAI RAMA KRISHNA REDDY" userId="d9bc9f909f7f0d18" providerId="Windows Live" clId="Web-{0B66EBB6-C824-4CA3-B8DB-BD546D2EE470}"/>
    <pc:docChg chg="modSld">
      <pc:chgData name="SEELAM SAI RAMA KRISHNA REDDY" userId="d9bc9f909f7f0d18" providerId="Windows Live" clId="Web-{0B66EBB6-C824-4CA3-B8DB-BD546D2EE470}" dt="2023-09-29T07:58:08.625" v="33" actId="20577"/>
      <pc:docMkLst>
        <pc:docMk/>
      </pc:docMkLst>
      <pc:sldChg chg="modSp">
        <pc:chgData name="SEELAM SAI RAMA KRISHNA REDDY" userId="d9bc9f909f7f0d18" providerId="Windows Live" clId="Web-{0B66EBB6-C824-4CA3-B8DB-BD546D2EE470}" dt="2023-09-29T07:58:08.625" v="33" actId="20577"/>
        <pc:sldMkLst>
          <pc:docMk/>
          <pc:sldMk cId="1723491119" sldId="530"/>
        </pc:sldMkLst>
        <pc:spChg chg="mod">
          <ac:chgData name="SEELAM SAI RAMA KRISHNA REDDY" userId="d9bc9f909f7f0d18" providerId="Windows Live" clId="Web-{0B66EBB6-C824-4CA3-B8DB-BD546D2EE470}" dt="2023-09-29T07:58:08.625" v="33" actId="20577"/>
          <ac:spMkLst>
            <pc:docMk/>
            <pc:sldMk cId="1723491119" sldId="530"/>
            <ac:spMk id="3" creationId="{696329B1-2D04-0F3A-1081-C5117D8CE122}"/>
          </ac:spMkLst>
        </pc:spChg>
      </pc:sldChg>
    </pc:docChg>
  </pc:docChgLst>
  <pc:docChgLst>
    <pc:chgData name="SEELAM SAI RAMA KRISHNA REDDY" userId="d9bc9f909f7f0d18" providerId="Windows Live" clId="Web-{2BF98CB7-5FCD-4AC3-BEF7-696F8395C7F3}"/>
    <pc:docChg chg="modSld">
      <pc:chgData name="SEELAM SAI RAMA KRISHNA REDDY" userId="d9bc9f909f7f0d18" providerId="Windows Live" clId="Web-{2BF98CB7-5FCD-4AC3-BEF7-696F8395C7F3}" dt="2023-10-14T03:31:17.614" v="62" actId="14100"/>
      <pc:docMkLst>
        <pc:docMk/>
      </pc:docMkLst>
      <pc:sldChg chg="modSp">
        <pc:chgData name="SEELAM SAI RAMA KRISHNA REDDY" userId="d9bc9f909f7f0d18" providerId="Windows Live" clId="Web-{2BF98CB7-5FCD-4AC3-BEF7-696F8395C7F3}" dt="2023-10-14T03:31:17.614" v="62" actId="14100"/>
        <pc:sldMkLst>
          <pc:docMk/>
          <pc:sldMk cId="1723491119" sldId="530"/>
        </pc:sldMkLst>
        <pc:spChg chg="mod">
          <ac:chgData name="SEELAM SAI RAMA KRISHNA REDDY" userId="d9bc9f909f7f0d18" providerId="Windows Live" clId="Web-{2BF98CB7-5FCD-4AC3-BEF7-696F8395C7F3}" dt="2023-10-14T03:30:16.378" v="38" actId="20577"/>
          <ac:spMkLst>
            <pc:docMk/>
            <pc:sldMk cId="1723491119" sldId="530"/>
            <ac:spMk id="2" creationId="{DC870DB4-0446-EF22-E8E0-3A5B83923AC0}"/>
          </ac:spMkLst>
        </pc:spChg>
        <pc:spChg chg="mod">
          <ac:chgData name="SEELAM SAI RAMA KRISHNA REDDY" userId="d9bc9f909f7f0d18" providerId="Windows Live" clId="Web-{2BF98CB7-5FCD-4AC3-BEF7-696F8395C7F3}" dt="2023-10-14T03:31:17.614" v="62" actId="14100"/>
          <ac:spMkLst>
            <pc:docMk/>
            <pc:sldMk cId="1723491119" sldId="530"/>
            <ac:spMk id="3" creationId="{696329B1-2D04-0F3A-1081-C5117D8CE122}"/>
          </ac:spMkLst>
        </pc:spChg>
      </pc:sldChg>
    </pc:docChg>
  </pc:docChgLst>
  <pc:docChgLst>
    <pc:chgData name="SEELAM SAI RAMA KRISHNA REDDY" userId="d9bc9f909f7f0d18" providerId="Windows Live" clId="Web-{FEA38C4B-6D0F-428C-8015-A402C2017E9F}"/>
    <pc:docChg chg="addSld delSld modSld">
      <pc:chgData name="SEELAM SAI RAMA KRISHNA REDDY" userId="d9bc9f909f7f0d18" providerId="Windows Live" clId="Web-{FEA38C4B-6D0F-428C-8015-A402C2017E9F}" dt="2023-09-29T03:44:35.687" v="222" actId="20577"/>
      <pc:docMkLst>
        <pc:docMk/>
      </pc:docMkLst>
      <pc:sldChg chg="modSp">
        <pc:chgData name="SEELAM SAI RAMA KRISHNA REDDY" userId="d9bc9f909f7f0d18" providerId="Windows Live" clId="Web-{FEA38C4B-6D0F-428C-8015-A402C2017E9F}" dt="2023-09-29T03:43:20.529" v="220" actId="20577"/>
        <pc:sldMkLst>
          <pc:docMk/>
          <pc:sldMk cId="3548027083" sldId="531"/>
        </pc:sldMkLst>
        <pc:spChg chg="mod">
          <ac:chgData name="SEELAM SAI RAMA KRISHNA REDDY" userId="d9bc9f909f7f0d18" providerId="Windows Live" clId="Web-{FEA38C4B-6D0F-428C-8015-A402C2017E9F}" dt="2023-09-29T03:43:20.529" v="220" actId="20577"/>
          <ac:spMkLst>
            <pc:docMk/>
            <pc:sldMk cId="3548027083" sldId="531"/>
            <ac:spMk id="3" creationId="{199158D4-7B61-0A48-E33F-792278D05724}"/>
          </ac:spMkLst>
        </pc:spChg>
      </pc:sldChg>
      <pc:sldChg chg="del">
        <pc:chgData name="SEELAM SAI RAMA KRISHNA REDDY" userId="d9bc9f909f7f0d18" providerId="Windows Live" clId="Web-{FEA38C4B-6D0F-428C-8015-A402C2017E9F}" dt="2023-09-29T03:25:17.185" v="0"/>
        <pc:sldMkLst>
          <pc:docMk/>
          <pc:sldMk cId="1958759625" sldId="543"/>
        </pc:sldMkLst>
      </pc:sldChg>
      <pc:sldChg chg="modSp new">
        <pc:chgData name="SEELAM SAI RAMA KRISHNA REDDY" userId="d9bc9f909f7f0d18" providerId="Windows Live" clId="Web-{FEA38C4B-6D0F-428C-8015-A402C2017E9F}" dt="2023-09-29T03:44:35.687" v="222" actId="20577"/>
        <pc:sldMkLst>
          <pc:docMk/>
          <pc:sldMk cId="4042954756" sldId="546"/>
        </pc:sldMkLst>
        <pc:spChg chg="mod">
          <ac:chgData name="SEELAM SAI RAMA KRISHNA REDDY" userId="d9bc9f909f7f0d18" providerId="Windows Live" clId="Web-{FEA38C4B-6D0F-428C-8015-A402C2017E9F}" dt="2023-09-29T03:26:13.890" v="12" actId="20577"/>
          <ac:spMkLst>
            <pc:docMk/>
            <pc:sldMk cId="4042954756" sldId="546"/>
            <ac:spMk id="2" creationId="{7E2C92E7-38D9-D1F7-52E8-F3EEFBEA147B}"/>
          </ac:spMkLst>
        </pc:spChg>
        <pc:spChg chg="mod">
          <ac:chgData name="SEELAM SAI RAMA KRISHNA REDDY" userId="d9bc9f909f7f0d18" providerId="Windows Live" clId="Web-{FEA38C4B-6D0F-428C-8015-A402C2017E9F}" dt="2023-09-29T03:44:35.687" v="222" actId="20577"/>
          <ac:spMkLst>
            <pc:docMk/>
            <pc:sldMk cId="4042954756" sldId="546"/>
            <ac:spMk id="3" creationId="{2CE57690-901E-F2AC-13AA-62298D66AA38}"/>
          </ac:spMkLst>
        </pc:spChg>
        <pc:spChg chg="mod">
          <ac:chgData name="SEELAM SAI RAMA KRISHNA REDDY" userId="d9bc9f909f7f0d18" providerId="Windows Live" clId="Web-{FEA38C4B-6D0F-428C-8015-A402C2017E9F}" dt="2023-09-29T03:34:07.888" v="129" actId="20577"/>
          <ac:spMkLst>
            <pc:docMk/>
            <pc:sldMk cId="4042954756" sldId="546"/>
            <ac:spMk id="5" creationId="{928FE518-624C-8D22-4CC6-221B6123B4C9}"/>
          </ac:spMkLst>
        </pc:spChg>
      </pc:sldChg>
      <pc:sldChg chg="modSp new">
        <pc:chgData name="SEELAM SAI RAMA KRISHNA REDDY" userId="d9bc9f909f7f0d18" providerId="Windows Live" clId="Web-{FEA38C4B-6D0F-428C-8015-A402C2017E9F}" dt="2023-09-29T03:42:35.121" v="205" actId="20577"/>
        <pc:sldMkLst>
          <pc:docMk/>
          <pc:sldMk cId="1727313960" sldId="547"/>
        </pc:sldMkLst>
        <pc:spChg chg="mod">
          <ac:chgData name="SEELAM SAI RAMA KRISHNA REDDY" userId="d9bc9f909f7f0d18" providerId="Windows Live" clId="Web-{FEA38C4B-6D0F-428C-8015-A402C2017E9F}" dt="2023-09-29T03:35:08.874" v="134" actId="20577"/>
          <ac:spMkLst>
            <pc:docMk/>
            <pc:sldMk cId="1727313960" sldId="547"/>
            <ac:spMk id="2" creationId="{14B097AF-261D-5F7D-E02D-B3549263CBA0}"/>
          </ac:spMkLst>
        </pc:spChg>
        <pc:spChg chg="mod">
          <ac:chgData name="SEELAM SAI RAMA KRISHNA REDDY" userId="d9bc9f909f7f0d18" providerId="Windows Live" clId="Web-{FEA38C4B-6D0F-428C-8015-A402C2017E9F}" dt="2023-09-29T03:42:35.121" v="205" actId="20577"/>
          <ac:spMkLst>
            <pc:docMk/>
            <pc:sldMk cId="1727313960" sldId="547"/>
            <ac:spMk id="3" creationId="{4F299767-E9DE-1146-FC95-98158ACF4C83}"/>
          </ac:spMkLst>
        </pc:spChg>
        <pc:spChg chg="mod">
          <ac:chgData name="SEELAM SAI RAMA KRISHNA REDDY" userId="d9bc9f909f7f0d18" providerId="Windows Live" clId="Web-{FEA38C4B-6D0F-428C-8015-A402C2017E9F}" dt="2023-09-29T03:42:05.667" v="202" actId="20577"/>
          <ac:spMkLst>
            <pc:docMk/>
            <pc:sldMk cId="1727313960" sldId="547"/>
            <ac:spMk id="5" creationId="{2F3D84CC-642F-3A98-4CDD-03014893C39B}"/>
          </ac:spMkLst>
        </pc:spChg>
      </pc:sldChg>
    </pc:docChg>
  </pc:docChgLst>
  <pc:docChgLst>
    <pc:chgData name="SEELAM SAI RAMA KRISHNA REDDY" userId="d9bc9f909f7f0d18" providerId="Windows Live" clId="Web-{ED3B1347-0754-446A-BDA1-0A1B6FAC7FE7}"/>
    <pc:docChg chg="addSld delSld modSld">
      <pc:chgData name="SEELAM SAI RAMA KRISHNA REDDY" userId="d9bc9f909f7f0d18" providerId="Windows Live" clId="Web-{ED3B1347-0754-446A-BDA1-0A1B6FAC7FE7}" dt="2023-09-29T03:22:23.360" v="29"/>
      <pc:docMkLst>
        <pc:docMk/>
      </pc:docMkLst>
      <pc:sldChg chg="del">
        <pc:chgData name="SEELAM SAI RAMA KRISHNA REDDY" userId="d9bc9f909f7f0d18" providerId="Windows Live" clId="Web-{ED3B1347-0754-446A-BDA1-0A1B6FAC7FE7}" dt="2023-09-29T03:22:13.047" v="28"/>
        <pc:sldMkLst>
          <pc:docMk/>
          <pc:sldMk cId="3380759881" sldId="533"/>
        </pc:sldMkLst>
      </pc:sldChg>
      <pc:sldChg chg="modSp del">
        <pc:chgData name="SEELAM SAI RAMA KRISHNA REDDY" userId="d9bc9f909f7f0d18" providerId="Windows Live" clId="Web-{ED3B1347-0754-446A-BDA1-0A1B6FAC7FE7}" dt="2023-09-29T03:22:23.360" v="29"/>
        <pc:sldMkLst>
          <pc:docMk/>
          <pc:sldMk cId="548476299" sldId="534"/>
        </pc:sldMkLst>
        <pc:spChg chg="mod">
          <ac:chgData name="SEELAM SAI RAMA KRISHNA REDDY" userId="d9bc9f909f7f0d18" providerId="Windows Live" clId="Web-{ED3B1347-0754-446A-BDA1-0A1B6FAC7FE7}" dt="2023-09-29T03:14:36.317" v="2" actId="20577"/>
          <ac:spMkLst>
            <pc:docMk/>
            <pc:sldMk cId="548476299" sldId="534"/>
            <ac:spMk id="2" creationId="{797310B5-D907-A977-7A9C-69F8BEB7BB3F}"/>
          </ac:spMkLst>
        </pc:spChg>
      </pc:sldChg>
      <pc:sldChg chg="new del">
        <pc:chgData name="SEELAM SAI RAMA KRISHNA REDDY" userId="d9bc9f909f7f0d18" providerId="Windows Live" clId="Web-{ED3B1347-0754-446A-BDA1-0A1B6FAC7FE7}" dt="2023-09-29T03:17:25.993" v="4"/>
        <pc:sldMkLst>
          <pc:docMk/>
          <pc:sldMk cId="638727759" sldId="545"/>
        </pc:sldMkLst>
      </pc:sldChg>
      <pc:sldChg chg="modSp new">
        <pc:chgData name="SEELAM SAI RAMA KRISHNA REDDY" userId="d9bc9f909f7f0d18" providerId="Windows Live" clId="Web-{ED3B1347-0754-446A-BDA1-0A1B6FAC7FE7}" dt="2023-09-29T03:21:51.984" v="27" actId="14100"/>
        <pc:sldMkLst>
          <pc:docMk/>
          <pc:sldMk cId="3038290097" sldId="545"/>
        </pc:sldMkLst>
        <pc:spChg chg="mod">
          <ac:chgData name="SEELAM SAI RAMA KRISHNA REDDY" userId="d9bc9f909f7f0d18" providerId="Windows Live" clId="Web-{ED3B1347-0754-446A-BDA1-0A1B6FAC7FE7}" dt="2023-09-29T03:19:42.153" v="14" actId="20577"/>
          <ac:spMkLst>
            <pc:docMk/>
            <pc:sldMk cId="3038290097" sldId="545"/>
            <ac:spMk id="2" creationId="{0824919B-F44D-487F-518F-68B54070D799}"/>
          </ac:spMkLst>
        </pc:spChg>
        <pc:spChg chg="mod">
          <ac:chgData name="SEELAM SAI RAMA KRISHNA REDDY" userId="d9bc9f909f7f0d18" providerId="Windows Live" clId="Web-{ED3B1347-0754-446A-BDA1-0A1B6FAC7FE7}" dt="2023-09-29T03:21:51.984" v="27" actId="14100"/>
          <ac:spMkLst>
            <pc:docMk/>
            <pc:sldMk cId="3038290097" sldId="545"/>
            <ac:spMk id="3" creationId="{36A00EFC-EF2C-CA96-85A7-D5732FBFA787}"/>
          </ac:spMkLst>
        </pc:spChg>
        <pc:spChg chg="mod">
          <ac:chgData name="SEELAM SAI RAMA KRISHNA REDDY" userId="d9bc9f909f7f0d18" providerId="Windows Live" clId="Web-{ED3B1347-0754-446A-BDA1-0A1B6FAC7FE7}" dt="2023-09-29T03:18:22.542" v="10" actId="20577"/>
          <ac:spMkLst>
            <pc:docMk/>
            <pc:sldMk cId="3038290097" sldId="545"/>
            <ac:spMk id="5" creationId="{7BA240E7-F7B9-156D-0A91-89E6BBCF75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347472"/>
            <a:ext cx="9921240" cy="3310128"/>
          </a:xfrm>
        </p:spPr>
        <p:txBody>
          <a:bodyPr/>
          <a:lstStyle/>
          <a:p>
            <a:r>
              <a:rPr lang="en-US" sz="4400" b="0" dirty="0">
                <a:solidFill>
                  <a:srgbClr val="92D050"/>
                </a:solidFill>
                <a:ea typeface="+mj-lt"/>
                <a:cs typeface="+mj-lt"/>
              </a:rPr>
              <a:t>20CS713-PROJECT PHASE-1</a:t>
            </a:r>
            <a:br>
              <a:rPr lang="en-US" sz="4400" b="0" dirty="0">
                <a:solidFill>
                  <a:srgbClr val="92D050"/>
                </a:solidFill>
                <a:ea typeface="+mj-lt"/>
                <a:cs typeface="+mj-lt"/>
              </a:rPr>
            </a:br>
            <a:r>
              <a:rPr lang="en-US" b="0" dirty="0">
                <a:ea typeface="+mj-lt"/>
                <a:cs typeface="+mj-lt"/>
              </a:rPr>
              <a:t>Attendance automation system using real time </a:t>
            </a:r>
            <a:endParaRPr lang="en-US"/>
          </a:p>
          <a:p>
            <a:r>
              <a:rPr lang="en-US" b="0" dirty="0">
                <a:ea typeface="+mj-lt"/>
                <a:cs typeface="+mj-lt"/>
              </a:rPr>
              <a:t>facial recognitioN</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8787" y="4074837"/>
            <a:ext cx="7119112" cy="2655484"/>
          </a:xfrm>
        </p:spPr>
        <p:txBody>
          <a:bodyPr vert="horz" lIns="91440" tIns="45720" rIns="91440" bIns="45720" rtlCol="0" anchor="t">
            <a:noAutofit/>
          </a:bodyPr>
          <a:lstStyle/>
          <a:p>
            <a:r>
              <a:rPr lang="en-US" b="1" dirty="0">
                <a:cs typeface="Segoe UI"/>
              </a:rPr>
              <a:t>DOMAIN – ARTIFICIAL INTELLIGENCE</a:t>
            </a:r>
          </a:p>
          <a:p>
            <a:r>
              <a:rPr lang="en-US" b="1" dirty="0">
                <a:cs typeface="Segoe UI"/>
              </a:rPr>
              <a:t>TEAM MATES:</a:t>
            </a:r>
            <a:endParaRPr lang="en-US" b="1" dirty="0"/>
          </a:p>
          <a:p>
            <a:r>
              <a:rPr lang="en-US" b="1" dirty="0">
                <a:cs typeface="Segoe UI"/>
              </a:rPr>
              <a:t>1)VIJAY PRASAD N – 111720102174</a:t>
            </a:r>
            <a:endParaRPr lang="en-US" b="1" dirty="0"/>
          </a:p>
          <a:p>
            <a:r>
              <a:rPr lang="en-US" b="1" dirty="0">
                <a:cs typeface="Segoe UI"/>
              </a:rPr>
              <a:t>2)SIDDAREDDY SRIHITH REDDY – 111720102148</a:t>
            </a:r>
            <a:endParaRPr lang="en-US" b="1" dirty="0"/>
          </a:p>
          <a:p>
            <a:r>
              <a:rPr lang="en-US" b="1" dirty="0">
                <a:cs typeface="Segoe UI"/>
              </a:rPr>
              <a:t>3)SEELAM SAI RAMA KRISHNA REDDY – 111720102142</a:t>
            </a:r>
            <a:endParaRPr lang="en-US" b="1" dirty="0"/>
          </a:p>
          <a:p>
            <a:r>
              <a:rPr lang="en-US" b="1" dirty="0">
                <a:solidFill>
                  <a:srgbClr val="92D050"/>
                </a:solidFill>
                <a:cs typeface="Segoe UI"/>
              </a:rPr>
              <a:t>MENTOR-M.P KARTHIKEYAN</a:t>
            </a:r>
            <a:endParaRPr lang="en-US" b="1">
              <a:solidFill>
                <a:srgbClr val="92D050"/>
              </a:solidFill>
            </a:endParaRPr>
          </a:p>
          <a:p>
            <a:endParaRPr lang="en-US" b="1" dirty="0"/>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vert="horz" lIns="91440" tIns="45720" rIns="91440" bIns="45720" rtlCol="0" anchor="t">
            <a:noAutofit/>
          </a:bodyPr>
          <a:lstStyle/>
          <a:p>
            <a:pPr marL="342900" indent="-342900" algn="l">
              <a:lnSpc>
                <a:spcPct val="150000"/>
              </a:lnSpc>
              <a:buClr>
                <a:schemeClr val="accent6"/>
              </a:buClr>
              <a:buFont typeface="Courier New" panose="02070309020205020404" pitchFamily="49" charset="0"/>
              <a:buChar char="o"/>
            </a:pPr>
            <a:r>
              <a:rPr lang="en-US" dirty="0">
                <a:cs typeface="Segoe UI Light"/>
              </a:rPr>
              <a:t>ABSTRACT</a:t>
            </a:r>
          </a:p>
          <a:p>
            <a:pPr marL="342900" indent="-342900"/>
            <a:r>
              <a:rPr lang="en-US" dirty="0">
                <a:cs typeface="Segoe UI Light"/>
              </a:rPr>
              <a:t>LITERATURE SURVEY</a:t>
            </a:r>
          </a:p>
          <a:p>
            <a:pPr marL="342900" indent="-342900"/>
            <a:endParaRPr lang="en-US" dirty="0">
              <a:cs typeface="Segoe UI Light"/>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  </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919B-F44D-487F-518F-68B54070D79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6A00EFC-EF2C-CA96-85A7-D5732FBFA787}"/>
              </a:ext>
            </a:extLst>
          </p:cNvPr>
          <p:cNvSpPr>
            <a:spLocks noGrp="1"/>
          </p:cNvSpPr>
          <p:nvPr>
            <p:ph idx="1"/>
          </p:nvPr>
        </p:nvSpPr>
        <p:spPr>
          <a:xfrm>
            <a:off x="1014984" y="2212848"/>
            <a:ext cx="10332720" cy="3604316"/>
          </a:xfrm>
        </p:spPr>
        <p:txBody>
          <a:bodyPr vert="horz" lIns="91440" tIns="45720" rIns="91440" bIns="45720" rtlCol="0" anchor="t">
            <a:noAutofit/>
          </a:bodyPr>
          <a:lstStyle/>
          <a:p>
            <a:pPr marL="0" indent="0" algn="just">
              <a:lnSpc>
                <a:spcPct val="100000"/>
              </a:lnSpc>
              <a:buNone/>
            </a:pPr>
            <a:r>
              <a:rPr lang="en-US" sz="1800" b="1" dirty="0">
                <a:cs typeface="Segoe UI Light"/>
              </a:rPr>
              <a:t>Attendance in an educational institution for students is the most challenging part of the virtual platform. It wastes a lot of effort and time when it is done manually. There was also a lot of fake attendance due to lack of a good attendance system.</a:t>
            </a:r>
            <a:endParaRPr lang="en-US" sz="1800">
              <a:cs typeface="Segoe UI Light"/>
            </a:endParaRPr>
          </a:p>
          <a:p>
            <a:pPr marL="0" indent="0" algn="just">
              <a:lnSpc>
                <a:spcPct val="100000"/>
              </a:lnSpc>
              <a:buNone/>
            </a:pPr>
            <a:r>
              <a:rPr lang="en-US" sz="1800" b="1" dirty="0">
                <a:cs typeface="Segoe UI Light"/>
              </a:rPr>
              <a:t>Over past few years there have been significant improvements in the field of artificial intelligence. In this project an automatic attendance marking setup based on the concept of face recognition has been proposed. Presented system not only mark the attendance but make an excel sheet to keep the record safe. This system successfully identifies the faces from different directions as well.</a:t>
            </a:r>
            <a:endParaRPr lang="en-US" sz="1800">
              <a:cs typeface="Segoe UI Light"/>
            </a:endParaRPr>
          </a:p>
          <a:p>
            <a:pPr marL="0" indent="0" algn="just">
              <a:lnSpc>
                <a:spcPct val="100000"/>
              </a:lnSpc>
              <a:buNone/>
            </a:pPr>
            <a:r>
              <a:rPr lang="en-US" sz="1800" b="1" dirty="0">
                <a:cs typeface="Segoe UI Light"/>
              </a:rPr>
              <a:t>System can recognize all the students present in the frame and make the record of all those students whose features matches with the database. Presented system is also capable of recognizing the students' face from multiple directions. This system can also be implemented to formulate a full proof surveillance set up in certain organization based on the concept of face recognition.</a:t>
            </a:r>
            <a:endParaRPr lang="en-US" sz="1800">
              <a:cs typeface="Segoe UI Light"/>
            </a:endParaRPr>
          </a:p>
          <a:p>
            <a:pPr marL="0" indent="0" algn="just">
              <a:buNone/>
            </a:pPr>
            <a:endParaRPr lang="en-US" sz="3600" dirty="0"/>
          </a:p>
        </p:txBody>
      </p:sp>
      <p:sp>
        <p:nvSpPr>
          <p:cNvPr id="4" name="Slide Number Placeholder 3">
            <a:extLst>
              <a:ext uri="{FF2B5EF4-FFF2-40B4-BE49-F238E27FC236}">
                <a16:creationId xmlns:a16="http://schemas.microsoft.com/office/drawing/2014/main" id="{E9E5491B-2B54-D03E-E2C5-B6CDF7875C9B}"/>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5" name="Footer Placeholder 4">
            <a:extLst>
              <a:ext uri="{FF2B5EF4-FFF2-40B4-BE49-F238E27FC236}">
                <a16:creationId xmlns:a16="http://schemas.microsoft.com/office/drawing/2014/main" id="{7BA240E7-F7B9-156D-0A91-89E6BBCF75DC}"/>
              </a:ext>
            </a:extLst>
          </p:cNvPr>
          <p:cNvSpPr>
            <a:spLocks noGrp="1"/>
          </p:cNvSpPr>
          <p:nvPr>
            <p:ph type="ftr" sz="quarter" idx="10"/>
          </p:nvPr>
        </p:nvSpPr>
        <p:spPr/>
        <p:txBody>
          <a:bodyPr/>
          <a:lstStyle/>
          <a:p>
            <a:r>
              <a:rPr lang="en-US" dirty="0">
                <a:cs typeface="Segoe UI Light"/>
              </a:rPr>
              <a:t>   </a:t>
            </a:r>
          </a:p>
        </p:txBody>
      </p:sp>
    </p:spTree>
    <p:extLst>
      <p:ext uri="{BB962C8B-B14F-4D97-AF65-F5344CB8AC3E}">
        <p14:creationId xmlns:p14="http://schemas.microsoft.com/office/powerpoint/2010/main" val="303829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92E7-38D9-D1F7-52E8-F3EEFBEA147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2CE57690-901E-F2AC-13AA-62298D66AA38}"/>
              </a:ext>
            </a:extLst>
          </p:cNvPr>
          <p:cNvSpPr>
            <a:spLocks noGrp="1"/>
          </p:cNvSpPr>
          <p:nvPr>
            <p:ph idx="1"/>
          </p:nvPr>
        </p:nvSpPr>
        <p:spPr/>
        <p:txBody>
          <a:bodyPr vert="horz" lIns="91440" tIns="45720" rIns="91440" bIns="45720" rtlCol="0" anchor="t">
            <a:noAutofit/>
          </a:bodyPr>
          <a:lstStyle/>
          <a:p>
            <a:pPr marL="342900" indent="-342900" algn="just">
              <a:buAutoNum type="arabicPeriod"/>
            </a:pPr>
            <a:r>
              <a:rPr lang="en-US" sz="1600" b="1" dirty="0">
                <a:cs typeface="Segoe UI Light"/>
              </a:rPr>
              <a:t>FACIAL RECOGNISATION TECHNOLOGY:</a:t>
            </a:r>
            <a:endParaRPr lang="en-US"/>
          </a:p>
          <a:p>
            <a:pPr marL="285750" indent="-285750" algn="just">
              <a:buFont typeface="Wingdings" panose="02070309020205020404" pitchFamily="49" charset="0"/>
              <a:buChar char="Ø"/>
            </a:pPr>
            <a:endParaRPr lang="en-US" sz="1600" b="1" dirty="0">
              <a:solidFill>
                <a:srgbClr val="D1D5DB"/>
              </a:solidFill>
              <a:ea typeface="+mn-lt"/>
              <a:cs typeface="+mn-lt"/>
            </a:endParaRPr>
          </a:p>
          <a:p>
            <a:pPr marL="285750" indent="-285750" algn="just">
              <a:buFont typeface="Wingdings" panose="02070309020205020404" pitchFamily="49" charset="0"/>
              <a:buChar char="Ø"/>
            </a:pPr>
            <a:r>
              <a:rPr lang="en-US" sz="1600" b="1" dirty="0">
                <a:solidFill>
                  <a:srgbClr val="D1D5DB"/>
                </a:solidFill>
                <a:ea typeface="+mn-lt"/>
                <a:cs typeface="+mn-lt"/>
              </a:rPr>
              <a:t>Turk, M., &amp; Pentland, A. (1991). "Eigenfaces for Recognition." Journal of Cognitive Neuroscience.</a:t>
            </a:r>
            <a:endParaRPr lang="en-US" dirty="0"/>
          </a:p>
          <a:p>
            <a:pPr marL="285750" indent="-285750" algn="just">
              <a:buFont typeface="Wingdings" panose="02070309020205020404" pitchFamily="49" charset="0"/>
              <a:buChar char="Ø"/>
            </a:pPr>
            <a:endParaRPr lang="en-US" sz="1600" b="1" dirty="0">
              <a:solidFill>
                <a:srgbClr val="D1D5DB"/>
              </a:solidFill>
              <a:ea typeface="+mn-lt"/>
              <a:cs typeface="+mn-lt"/>
            </a:endParaRPr>
          </a:p>
          <a:p>
            <a:pPr marL="285750" indent="-285750" algn="just">
              <a:buFont typeface="Wingdings" panose="02070309020205020404" pitchFamily="49" charset="0"/>
              <a:buChar char="Ø"/>
            </a:pPr>
            <a:r>
              <a:rPr lang="en-US" sz="1600" b="1" dirty="0">
                <a:solidFill>
                  <a:srgbClr val="D1D5DB"/>
                </a:solidFill>
                <a:ea typeface="+mn-lt"/>
                <a:cs typeface="+mn-lt"/>
              </a:rPr>
              <a:t>Taigman, Y., Yang, M., </a:t>
            </a:r>
            <a:r>
              <a:rPr lang="en-US" sz="1600" b="1" err="1">
                <a:solidFill>
                  <a:srgbClr val="D1D5DB"/>
                </a:solidFill>
                <a:ea typeface="+mn-lt"/>
                <a:cs typeface="+mn-lt"/>
              </a:rPr>
              <a:t>Ranzato</a:t>
            </a:r>
            <a:r>
              <a:rPr lang="en-US" sz="1600" b="1" dirty="0">
                <a:solidFill>
                  <a:srgbClr val="D1D5DB"/>
                </a:solidFill>
                <a:ea typeface="+mn-lt"/>
                <a:cs typeface="+mn-lt"/>
              </a:rPr>
              <a:t>, M., &amp; Wolf, L. (2014). "</a:t>
            </a:r>
            <a:r>
              <a:rPr lang="en-US" sz="1600" b="1" err="1">
                <a:solidFill>
                  <a:srgbClr val="D1D5DB"/>
                </a:solidFill>
                <a:ea typeface="+mn-lt"/>
                <a:cs typeface="+mn-lt"/>
              </a:rPr>
              <a:t>DeepFace</a:t>
            </a:r>
            <a:r>
              <a:rPr lang="en-US" sz="1600" b="1" dirty="0">
                <a:solidFill>
                  <a:srgbClr val="D1D5DB"/>
                </a:solidFill>
                <a:ea typeface="+mn-lt"/>
                <a:cs typeface="+mn-lt"/>
              </a:rPr>
              <a:t>: Closing the Gap to Human-Level Performance in Face Verification." CVPR.</a:t>
            </a:r>
            <a:endParaRPr lang="en-US"/>
          </a:p>
          <a:p>
            <a:pPr marL="285750" indent="-285750" algn="just">
              <a:buFont typeface="Wingdings" panose="02070309020205020404" pitchFamily="49" charset="0"/>
              <a:buChar char="Ø"/>
            </a:pPr>
            <a:endParaRPr lang="en-US" sz="1600" b="1" dirty="0">
              <a:solidFill>
                <a:srgbClr val="D1D5DB"/>
              </a:solidFill>
              <a:ea typeface="+mn-lt"/>
              <a:cs typeface="+mn-lt"/>
            </a:endParaRPr>
          </a:p>
          <a:p>
            <a:pPr marL="285750" indent="-285750" algn="just">
              <a:buFont typeface="Wingdings" panose="02070309020205020404" pitchFamily="49" charset="0"/>
              <a:buChar char="Ø"/>
            </a:pPr>
            <a:r>
              <a:rPr lang="en-US" sz="1600" b="1" dirty="0">
                <a:solidFill>
                  <a:srgbClr val="D1D5DB"/>
                </a:solidFill>
                <a:ea typeface="+mn-lt"/>
                <a:cs typeface="+mn-lt"/>
              </a:rPr>
              <a:t>Schroff, F., </a:t>
            </a:r>
            <a:r>
              <a:rPr lang="en-US" sz="1600" b="1" err="1">
                <a:solidFill>
                  <a:srgbClr val="D1D5DB"/>
                </a:solidFill>
                <a:ea typeface="+mn-lt"/>
                <a:cs typeface="+mn-lt"/>
              </a:rPr>
              <a:t>Kalenichenko</a:t>
            </a:r>
            <a:r>
              <a:rPr lang="en-US" sz="1600" b="1" dirty="0">
                <a:solidFill>
                  <a:srgbClr val="D1D5DB"/>
                </a:solidFill>
                <a:ea typeface="+mn-lt"/>
                <a:cs typeface="+mn-lt"/>
              </a:rPr>
              <a:t>, D., &amp; Philbin, J. (2015). "</a:t>
            </a:r>
            <a:r>
              <a:rPr lang="en-US" sz="1600" b="1" err="1">
                <a:solidFill>
                  <a:srgbClr val="D1D5DB"/>
                </a:solidFill>
                <a:ea typeface="+mn-lt"/>
                <a:cs typeface="+mn-lt"/>
              </a:rPr>
              <a:t>FaceNet</a:t>
            </a:r>
            <a:r>
              <a:rPr lang="en-US" sz="1600" b="1" dirty="0">
                <a:solidFill>
                  <a:srgbClr val="D1D5DB"/>
                </a:solidFill>
                <a:ea typeface="+mn-lt"/>
                <a:cs typeface="+mn-lt"/>
              </a:rPr>
              <a:t>: A Unified Embedding for Face Recognition and Clustering." CVPR.</a:t>
            </a:r>
            <a:endParaRPr lang="en-US" sz="1600" b="1">
              <a:solidFill>
                <a:srgbClr val="D1D5DB"/>
              </a:solidFill>
              <a:cs typeface="Segoe UI Light"/>
            </a:endParaRPr>
          </a:p>
        </p:txBody>
      </p:sp>
      <p:sp>
        <p:nvSpPr>
          <p:cNvPr id="4" name="Slide Number Placeholder 3">
            <a:extLst>
              <a:ext uri="{FF2B5EF4-FFF2-40B4-BE49-F238E27FC236}">
                <a16:creationId xmlns:a16="http://schemas.microsoft.com/office/drawing/2014/main" id="{D2EB5600-91C5-7746-BE2E-75793D5979F3}"/>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928FE518-624C-8D22-4CC6-221B6123B4C9}"/>
              </a:ext>
            </a:extLst>
          </p:cNvPr>
          <p:cNvSpPr>
            <a:spLocks noGrp="1"/>
          </p:cNvSpPr>
          <p:nvPr>
            <p:ph type="ftr" sz="quarter" idx="10"/>
          </p:nvPr>
        </p:nvSpPr>
        <p:spPr/>
        <p:txBody>
          <a:bodyPr/>
          <a:lstStyle/>
          <a:p>
            <a:r>
              <a:rPr lang="en-US" dirty="0">
                <a:cs typeface="Segoe UI Light"/>
              </a:rPr>
              <a:t>  </a:t>
            </a:r>
          </a:p>
        </p:txBody>
      </p:sp>
    </p:spTree>
    <p:extLst>
      <p:ext uri="{BB962C8B-B14F-4D97-AF65-F5344CB8AC3E}">
        <p14:creationId xmlns:p14="http://schemas.microsoft.com/office/powerpoint/2010/main" val="404295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97AF-261D-5F7D-E02D-B3549263CBA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F299767-E9DE-1146-FC95-98158ACF4C83}"/>
              </a:ext>
            </a:extLst>
          </p:cNvPr>
          <p:cNvSpPr>
            <a:spLocks noGrp="1"/>
          </p:cNvSpPr>
          <p:nvPr>
            <p:ph idx="1"/>
          </p:nvPr>
        </p:nvSpPr>
        <p:spPr>
          <a:xfrm>
            <a:off x="1014984" y="866648"/>
            <a:ext cx="10332720" cy="4894072"/>
          </a:xfrm>
        </p:spPr>
        <p:txBody>
          <a:bodyPr vert="horz" lIns="91440" tIns="45720" rIns="91440" bIns="45720" rtlCol="0" anchor="t">
            <a:noAutofit/>
          </a:bodyPr>
          <a:lstStyle/>
          <a:p>
            <a:pPr marL="0" indent="0" algn="just">
              <a:buNone/>
            </a:pPr>
            <a:endParaRPr lang="en-US" dirty="0"/>
          </a:p>
          <a:p>
            <a:pPr marL="0" indent="0" algn="just">
              <a:buNone/>
            </a:pPr>
            <a:r>
              <a:rPr lang="en-US" sz="1800" b="1" dirty="0">
                <a:cs typeface="Segoe UI"/>
              </a:rPr>
              <a:t>2.   ATTENDENCE TRACKING SYSTEM:</a:t>
            </a:r>
            <a:endParaRPr lang="en-US" sz="1800" b="1"/>
          </a:p>
          <a:p>
            <a:pPr marL="0" indent="0" algn="just">
              <a:buNone/>
            </a:pPr>
            <a:endParaRPr lang="en-US" sz="1800" b="1" dirty="0"/>
          </a:p>
          <a:p>
            <a:pPr marL="514350" indent="-514350" algn="just">
              <a:buFont typeface="Wingdings" panose="02070309020205020404" pitchFamily="49" charset="0"/>
              <a:buChar char="Ø"/>
            </a:pPr>
            <a:r>
              <a:rPr lang="en-US" sz="1600" b="1" dirty="0">
                <a:solidFill>
                  <a:srgbClr val="D1D5DB"/>
                </a:solidFill>
                <a:ea typeface="+mn-lt"/>
                <a:cs typeface="+mn-lt"/>
              </a:rPr>
              <a:t>Oyewole, J. K., &amp; </a:t>
            </a:r>
            <a:r>
              <a:rPr lang="en-US" sz="1600" b="1" err="1">
                <a:solidFill>
                  <a:srgbClr val="D1D5DB"/>
                </a:solidFill>
                <a:ea typeface="+mn-lt"/>
                <a:cs typeface="+mn-lt"/>
              </a:rPr>
              <a:t>Oyedokun</a:t>
            </a:r>
            <a:r>
              <a:rPr lang="en-US" sz="1600" b="1" dirty="0">
                <a:solidFill>
                  <a:srgbClr val="D1D5DB"/>
                </a:solidFill>
                <a:ea typeface="+mn-lt"/>
                <a:cs typeface="+mn-lt"/>
              </a:rPr>
              <a:t>, D. T. (2015). "Development of an Automated Attendance Management System." International Journal of Scientific &amp; Engineering Research.</a:t>
            </a:r>
            <a:endParaRPr lang="en-US" sz="1600" b="1" dirty="0"/>
          </a:p>
          <a:p>
            <a:pPr marL="514350" indent="-514350" algn="just">
              <a:buFont typeface="Wingdings" panose="02070309020205020404" pitchFamily="49" charset="0"/>
              <a:buChar char="Ø"/>
            </a:pPr>
            <a:endParaRPr lang="en-US" sz="1600" b="1" dirty="0">
              <a:solidFill>
                <a:srgbClr val="D1D5DB"/>
              </a:solidFill>
              <a:ea typeface="+mn-lt"/>
              <a:cs typeface="+mn-lt"/>
            </a:endParaRPr>
          </a:p>
          <a:p>
            <a:pPr marL="514350" indent="-514350" algn="just">
              <a:buFont typeface="Wingdings" panose="02070309020205020404" pitchFamily="49" charset="0"/>
              <a:buChar char="Ø"/>
            </a:pPr>
            <a:r>
              <a:rPr lang="en-US" sz="1600" b="1" dirty="0">
                <a:solidFill>
                  <a:srgbClr val="D1D5DB"/>
                </a:solidFill>
                <a:ea typeface="+mn-lt"/>
                <a:cs typeface="+mn-lt"/>
              </a:rPr>
              <a:t>Suthar, B. K., &amp; Patel, N. B. (2016). "Face Recognition Based Automatic Attendance System." International Journal of Engineering Trends and Technology.</a:t>
            </a:r>
            <a:endParaRPr lang="en-US" sz="1600" b="1">
              <a:solidFill>
                <a:srgbClr val="D1D5DB"/>
              </a:solidFill>
              <a:cs typeface="Segoe UI Light"/>
            </a:endParaRPr>
          </a:p>
          <a:p>
            <a:pPr marL="0" indent="0" algn="just">
              <a:buNone/>
            </a:pPr>
            <a:endParaRPr lang="en-US" dirty="0"/>
          </a:p>
          <a:p>
            <a:pPr marL="0" indent="0" algn="just">
              <a:buNone/>
            </a:pPr>
            <a:endParaRPr lang="en-US" dirty="0"/>
          </a:p>
        </p:txBody>
      </p:sp>
      <p:sp>
        <p:nvSpPr>
          <p:cNvPr id="4" name="Slide Number Placeholder 3">
            <a:extLst>
              <a:ext uri="{FF2B5EF4-FFF2-40B4-BE49-F238E27FC236}">
                <a16:creationId xmlns:a16="http://schemas.microsoft.com/office/drawing/2014/main" id="{06ABE82B-E2CD-9073-5446-4EEE44FD1041}"/>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F3D84CC-642F-3A98-4CDD-03014893C39B}"/>
              </a:ext>
            </a:extLst>
          </p:cNvPr>
          <p:cNvSpPr>
            <a:spLocks noGrp="1"/>
          </p:cNvSpPr>
          <p:nvPr>
            <p:ph type="ftr" sz="quarter" idx="10"/>
          </p:nvPr>
        </p:nvSpPr>
        <p:spPr/>
        <p:txBody>
          <a:bodyPr/>
          <a:lstStyle/>
          <a:p>
            <a:r>
              <a:rPr lang="en-US" dirty="0">
                <a:cs typeface="Segoe UI Light"/>
              </a:rPr>
              <a:t>   </a:t>
            </a:r>
          </a:p>
        </p:txBody>
      </p:sp>
    </p:spTree>
    <p:extLst>
      <p:ext uri="{BB962C8B-B14F-4D97-AF65-F5344CB8AC3E}">
        <p14:creationId xmlns:p14="http://schemas.microsoft.com/office/powerpoint/2010/main" val="172731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vert="horz" lIns="91440" tIns="45720" rIns="91440" bIns="45720" rtlCol="0" anchor="t">
            <a:noAutofit/>
          </a:bodyPr>
          <a:lstStyle/>
          <a:p>
            <a:r>
              <a:rPr lang="en-US" dirty="0">
                <a:cs typeface="Segoe UI Light"/>
              </a:rPr>
              <a:t>   </a:t>
            </a:r>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490</Words>
  <Application>Microsoft Office PowerPoint</Application>
  <PresentationFormat>Widescreen</PresentationFormat>
  <Paragraphs>130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20CS713-PROJECT PHASE-1 Attendance automation system using real time  facial recognitioN</vt:lpstr>
      <vt:lpstr>CONTENTS</vt:lpstr>
      <vt:lpstr>ABSTRACT</vt:lpstr>
      <vt:lpstr>LITERATURE SURVEY</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
  <cp:revision>219</cp:revision>
  <dcterms:created xsi:type="dcterms:W3CDTF">2023-09-28T15:32:50Z</dcterms:created>
  <dcterms:modified xsi:type="dcterms:W3CDTF">2023-10-14T03:31:17Z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