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4D9A9-8410-A2FB-28E5-30B17D31D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Atividade Aluno </a:t>
            </a:r>
            <a:r>
              <a:rPr lang="pt-BR" dirty="0" err="1"/>
              <a:t>Lombok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EF7348-F835-7EB3-9B2A-2D4D56A9F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94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6696B0-DC42-487B-A75C-9323FE41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852927-7A85-41C3-91E9-2F6992E34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7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4670F0-2634-43A1-A1DE-4011D2209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3" y="480057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7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A8B33DC-4B0F-CED1-4E6E-CD6F8C78702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b="7411"/>
          <a:stretch/>
        </p:blipFill>
        <p:spPr>
          <a:xfrm>
            <a:off x="488189" y="480057"/>
            <a:ext cx="5392106" cy="58686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D191F02-65F6-1ABF-4126-9AF6F5C913E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2901" r="1" b="1"/>
          <a:stretch/>
        </p:blipFill>
        <p:spPr>
          <a:xfrm>
            <a:off x="6249657" y="480057"/>
            <a:ext cx="5392106" cy="58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2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6696B0-DC42-487B-A75C-9323FE41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852927-7A85-41C3-91E9-2F6992E34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7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8F35E2-BECD-F2FE-CF2F-25D22570D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8" y="480057"/>
            <a:ext cx="5527378" cy="575193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E4670F0-2634-43A1-A1DE-4011D2209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3" y="480057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7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A4F04E-1D03-343A-0C0A-409EA28A0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432" y="480057"/>
            <a:ext cx="5527379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0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6696B0-DC42-487B-A75C-9323FE41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852927-7A85-41C3-91E9-2F6992E34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7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4670F0-2634-43A1-A1DE-4011D2209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3" y="480057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7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58B22E-907B-9590-40CD-C968C2C0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32" y="574133"/>
            <a:ext cx="5417114" cy="570972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46B498-E58F-0D3E-43CF-540E51D21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680" y="574133"/>
            <a:ext cx="5268060" cy="57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1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6696B0-DC42-487B-A75C-9323FE41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852927-7A85-41C3-91E9-2F6992E34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7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4670F0-2634-43A1-A1DE-4011D2209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3" y="480057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7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78A664-89A2-D9EE-95A5-5E4CEE98F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00" y="709684"/>
            <a:ext cx="5335578" cy="54386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BF2C17A-CF61-61E3-51F8-C8FF66BCE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211" y="709683"/>
            <a:ext cx="5279224" cy="543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61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Circuito</vt:lpstr>
      <vt:lpstr>Atividade Aluno Lombok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Virgolino</dc:creator>
  <cp:lastModifiedBy>Victor Virgolino</cp:lastModifiedBy>
  <cp:revision>2</cp:revision>
  <dcterms:created xsi:type="dcterms:W3CDTF">2024-08-07T15:16:10Z</dcterms:created>
  <dcterms:modified xsi:type="dcterms:W3CDTF">2024-08-07T15:24:18Z</dcterms:modified>
</cp:coreProperties>
</file>