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32C03E-0222-A4A8-6215-F530D286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Atividades </a:t>
            </a:r>
            <a:r>
              <a:rPr lang="pt-BR" dirty="0" err="1"/>
              <a:t>Quarkus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73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52868F-A656-35BB-82ED-8F74CDF8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00" y="1397826"/>
            <a:ext cx="4701792" cy="40623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96A4C2-BD2A-2746-134B-B01DD8970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337" y="1769785"/>
            <a:ext cx="4452852" cy="29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C4C1FE-AD06-949A-E926-1B579C90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20" y="1408349"/>
            <a:ext cx="4823182" cy="4072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9578C-51C0-DFD1-A0FA-AAE7FBD6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0" y="1408348"/>
            <a:ext cx="4986808" cy="3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0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5F986C-0D51-3C85-925C-648E2F28B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65" y="808057"/>
            <a:ext cx="3999902" cy="49494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BC09DD-62B4-4840-FDA3-348AA11EC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022" y="1218567"/>
            <a:ext cx="5757255" cy="41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EDCC4C-ECD3-2B9B-533D-A45F5A601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60" y="1069231"/>
            <a:ext cx="4253232" cy="42777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27E1A3-3430-37E6-D2C5-A47C1A10A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278" y="1848894"/>
            <a:ext cx="4195892" cy="23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32C03E-0222-A4A8-6215-F530D286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1 – primeira API</a:t>
            </a:r>
          </a:p>
        </p:txBody>
      </p:sp>
    </p:spTree>
    <p:extLst>
      <p:ext uri="{BB962C8B-B14F-4D97-AF65-F5344CB8AC3E}">
        <p14:creationId xmlns:p14="http://schemas.microsoft.com/office/powerpoint/2010/main" val="411354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B9339A-4A0E-0EE6-D96A-F9A418ED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103" b="2"/>
          <a:stretch/>
        </p:blipFill>
        <p:spPr>
          <a:xfrm>
            <a:off x="1052919" y="998955"/>
            <a:ext cx="4711698" cy="45772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9AB2CC-8B62-7124-0EA3-BBDAE55E8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235" y="998955"/>
            <a:ext cx="5278423" cy="45772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F393783-3964-5D59-C50D-F3A80A4FB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588" y="5576251"/>
            <a:ext cx="801164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1A01AC-3ED2-6FDC-DE29-C60733767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42" y="1072147"/>
            <a:ext cx="4803716" cy="45772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E6CC35-ADC4-F589-8388-19B5D3868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015" y="1072147"/>
            <a:ext cx="4542304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53EC10-3BB5-CE9B-5276-790F34B5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10" y="952281"/>
            <a:ext cx="4220609" cy="4633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F63A3D-3E4C-A4E9-BACB-CAA9B8093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451" y="952281"/>
            <a:ext cx="4998308" cy="20170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3586A8-D551-C55A-45D4-97B9164BD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281" y="5448455"/>
            <a:ext cx="86880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32C03E-0222-A4A8-6215-F530D286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2 – Segunda API</a:t>
            </a:r>
          </a:p>
        </p:txBody>
      </p:sp>
    </p:spTree>
    <p:extLst>
      <p:ext uri="{BB962C8B-B14F-4D97-AF65-F5344CB8AC3E}">
        <p14:creationId xmlns:p14="http://schemas.microsoft.com/office/powerpoint/2010/main" val="11258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BC153C-A5CE-F756-DA54-FFDBD485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242707"/>
            <a:ext cx="728764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32C03E-0222-A4A8-6215-F530D286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 3 – Terceira API</a:t>
            </a:r>
          </a:p>
        </p:txBody>
      </p:sp>
    </p:spTree>
    <p:extLst>
      <p:ext uri="{BB962C8B-B14F-4D97-AF65-F5344CB8AC3E}">
        <p14:creationId xmlns:p14="http://schemas.microsoft.com/office/powerpoint/2010/main" val="25262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81C1E48-45BA-4309-AC88-7C0ECA01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DCA84B88-B25F-4677-AF28-FADDB986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A374A0-A795-A0B0-3ECF-347445C8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21" y="1129584"/>
            <a:ext cx="4435153" cy="43805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4A4387-4A7C-C7A8-C2EB-607ED1465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08" y="1288693"/>
            <a:ext cx="4435153" cy="40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97</TotalTime>
  <Words>17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Atividades Quarkus</vt:lpstr>
      <vt:lpstr>Atividade 1 – primeira API</vt:lpstr>
      <vt:lpstr>Apresentação do PowerPoint</vt:lpstr>
      <vt:lpstr>Apresentação do PowerPoint</vt:lpstr>
      <vt:lpstr>Apresentação do PowerPoint</vt:lpstr>
      <vt:lpstr>Atividade 2 – Segunda API</vt:lpstr>
      <vt:lpstr>Apresentação do PowerPoint</vt:lpstr>
      <vt:lpstr>Atividade 3 – Terceira API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Virgolino</dc:creator>
  <cp:lastModifiedBy>Victor Virgolino</cp:lastModifiedBy>
  <cp:revision>1</cp:revision>
  <dcterms:created xsi:type="dcterms:W3CDTF">2024-08-12T20:52:40Z</dcterms:created>
  <dcterms:modified xsi:type="dcterms:W3CDTF">2024-08-12T22:29:57Z</dcterms:modified>
</cp:coreProperties>
</file>