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70" r:id="rId6"/>
    <p:sldId id="266" r:id="rId7"/>
    <p:sldId id="267" r:id="rId8"/>
    <p:sldId id="273" r:id="rId9"/>
    <p:sldId id="268" r:id="rId10"/>
    <p:sldId id="269" r:id="rId11"/>
    <p:sldId id="27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B8AF4-5432-0156-82DF-581EFB34B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78F9E0-A3C5-6152-41AB-15100002D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128ECE-B040-9B8E-C602-DB91C22E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C43C-81C1-4EAB-8459-B06D2FD52E0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A892CE-712C-EC4C-633A-CEBDACC0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9FC977-BE91-A718-B131-BEC936F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4DFF-3C03-4CAF-84F9-7F9848773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61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C528B-727A-7E93-6482-611787FD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4B342C-20E6-A9E5-202F-33E52FAC5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702941-DDDD-6DC5-F4B1-B6D0DAFC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C43C-81C1-4EAB-8459-B06D2FD52E0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D1BF61-97AD-8EA2-8BE5-E0563828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5FF47-3E8E-DCDD-508C-DF40C593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4DFF-3C03-4CAF-84F9-7F9848773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77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652039-7554-53A0-958C-7564DA373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05E686-3EAD-FF0B-D7B2-BA3F3CFDE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6E4AC3-53A8-8D7B-4417-4CE849DD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C43C-81C1-4EAB-8459-B06D2FD52E0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8E4D12-466C-7D23-E4EC-8C159677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633202-16AD-13B3-7AF2-E970178C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4DFF-3C03-4CAF-84F9-7F9848773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04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300E5-32FF-DC37-4125-6290AFD8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E064A5-11BA-AD3A-AA15-AA9AE33B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ABC44-F301-F322-7F4E-0D66AF7D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C43C-81C1-4EAB-8459-B06D2FD52E0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C2B6AE-E793-4F5C-F8B8-15F587A4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30EDDA-80F8-13E6-262A-0B84C88D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4DFF-3C03-4CAF-84F9-7F9848773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32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C73B8-47B4-1FE3-48CC-F8637CB2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AAE0CC-32EA-8AED-2ED2-35442D43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D41AA8-B449-330A-2657-4579D8F5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C43C-81C1-4EAB-8459-B06D2FD52E0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7FEEC5-9792-73E5-E700-BA97B515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2D50D-2C8B-C1AA-940E-E0D6E146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4DFF-3C03-4CAF-84F9-7F9848773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86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D9949-C482-5AD6-7BC9-6AA9A50C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BC0427-9652-5C96-CAE6-31F8003F2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75FE63-3492-7808-288F-2FDFA495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071F2F-EB1F-1389-FA99-3E78A258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C43C-81C1-4EAB-8459-B06D2FD52E0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EE3C8C-707C-1223-275E-D2DFFEE5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11C64C-4F10-0252-A430-74D7AE59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4DFF-3C03-4CAF-84F9-7F9848773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20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A3EDD-C8B1-7966-AABD-EAF0FFEC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566D25-91D4-D774-D6CB-ED9AF596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6E8148-2040-2ECB-FCEC-BC4B4C77F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FD3F8D-4841-C3EB-3787-7E93F04E1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52A001-87DF-C873-7FAB-A1760EB1F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BE9143-B833-C63B-4FEE-A07782D1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C43C-81C1-4EAB-8459-B06D2FD52E0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C41CC8-D9BA-8BA4-6B42-B9F6703D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6F59F3-94DA-BE16-C040-AD97748F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4DFF-3C03-4CAF-84F9-7F9848773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97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6019F-703A-DE98-9C4B-4459A898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5AB813-F9C2-A093-C350-837C5015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C43C-81C1-4EAB-8459-B06D2FD52E0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F36318-B797-A3A1-AC24-A71DE362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A7A8ED-08F0-3F0E-3A9E-340BA82A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4DFF-3C03-4CAF-84F9-7F9848773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96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89235C-00B1-4258-3410-B1C5F5B0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C43C-81C1-4EAB-8459-B06D2FD52E0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E0367E-84E8-202D-9BE2-11BB1F88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9654A2-89FD-5DF4-521E-603056FD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4DFF-3C03-4CAF-84F9-7F9848773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52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139F1-17DC-66E3-32BE-CD197B14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0AD79-C31F-F7A6-5C51-4A21F1365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71B7FB-4985-6CA4-958F-B15876771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545BDF-CB04-C95B-17EC-EEC144BE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C43C-81C1-4EAB-8459-B06D2FD52E0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AA2BEA-D4F3-4A02-1D84-3AFF1C92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02A129-A9C9-3BAD-8FF5-09F3D333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4DFF-3C03-4CAF-84F9-7F9848773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4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BA682-0C55-A628-A2B5-1DA6C128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3B2DC9-6FFA-03B1-DC5A-C7A791250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AFD6E5-A627-6758-EB82-6785DA878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FBCC66-9FC4-C4B0-7197-C4BB1276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C43C-81C1-4EAB-8459-B06D2FD52E0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827B5D-F431-7F16-C7ED-B6EBF606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3DD7F9-FAE5-299D-E881-7ACBC30C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4DFF-3C03-4CAF-84F9-7F9848773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28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BAD5F4-8659-1E87-9237-5E3E4470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E6F607-956D-1221-F12D-4835D77B9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CF47B8-F996-00AC-7B30-241C934FF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61C43C-81C1-4EAB-8459-B06D2FD52E0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6E3B04-24E2-76FB-7510-ABF49E4D2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95B561-2603-7065-7DBF-145EC1BC2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594DFF-3C03-4CAF-84F9-7F98487730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31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85D482-8445-BF7E-B97B-ED5619EB6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>
                <a:solidFill>
                  <a:srgbClr val="FFFFFF"/>
                </a:solidFill>
              </a:rPr>
              <a:t>Atividade Corrida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1E2ACE-2155-76A7-E0EB-19617ED2D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pt-BR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85B9A4-B1D4-266F-DC56-00EA6E067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60"/>
            <a:ext cx="5458120" cy="593273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5F6C880-24D2-A4B4-660E-03496F9B6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4" y="480061"/>
            <a:ext cx="5479153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6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2A1515-A382-2CC3-73A8-A69246D51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59"/>
            <a:ext cx="5458121" cy="589787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341095-0529-4A73-36B2-29E993AAF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480058"/>
            <a:ext cx="5458120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3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5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7F35162-2F21-DE4B-450E-3A52E5D1E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52679"/>
            <a:ext cx="10905066" cy="515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8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E2C91BA-4D97-9E02-046D-7EFBE32373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2928"/>
          <a:stretch/>
        </p:blipFill>
        <p:spPr>
          <a:xfrm>
            <a:off x="641180" y="769114"/>
            <a:ext cx="5129784" cy="531977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F11FC51-7A12-14E9-24AC-962B019B7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480059"/>
            <a:ext cx="5442605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54159B-07CB-A9FD-DBD8-4750D2DA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56" r="26200" b="-2"/>
          <a:stretch/>
        </p:blipFill>
        <p:spPr>
          <a:xfrm>
            <a:off x="6421035" y="643467"/>
            <a:ext cx="5129784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46185E-E661-1565-2997-A8BE11CC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2" y="480059"/>
            <a:ext cx="5481820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1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DB8CBD-5E21-1325-8F64-B08F58693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60"/>
            <a:ext cx="5458120" cy="58978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3CE26C-E104-BC2A-0DE1-95AACAA13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480060"/>
            <a:ext cx="5458120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F8C35B-84B0-AB5B-CCD1-5C3FAC6C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60"/>
            <a:ext cx="5458120" cy="58978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73AE8D7-BF2C-9A0D-A2FC-BC6A5314E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51" y="480059"/>
            <a:ext cx="5424381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1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3BBE0A-A912-1A36-8D19-3BF70647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1" y="480060"/>
            <a:ext cx="5458121" cy="58978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E314008-BB9C-76C5-B8E9-17571AF9D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734" y="480060"/>
            <a:ext cx="5443254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4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BCE2320-384C-32F8-706C-1EFB52CD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59"/>
            <a:ext cx="5457884" cy="58978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645C0D-C2E9-7A8A-1096-001DE99A5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629" y="480059"/>
            <a:ext cx="5483891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8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048EFD-81C7-0C31-F2C7-970336880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1" y="480060"/>
            <a:ext cx="5458121" cy="58978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EA3CB14-102B-6FD5-DE14-991EFE0D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530428"/>
            <a:ext cx="5458122" cy="584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74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do Office</vt:lpstr>
      <vt:lpstr>Atividade Corrida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Virgolino</dc:creator>
  <cp:lastModifiedBy>Victor Virgolino</cp:lastModifiedBy>
  <cp:revision>1</cp:revision>
  <dcterms:created xsi:type="dcterms:W3CDTF">2024-08-06T23:32:19Z</dcterms:created>
  <dcterms:modified xsi:type="dcterms:W3CDTF">2024-08-07T00:03:49Z</dcterms:modified>
</cp:coreProperties>
</file>