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5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2AB119BD-86D1-4DBC-FA25-9C7ABC2E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613" b="18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EE1009-ECF8-4D02-90AF-5087C4C2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612" y="333222"/>
            <a:ext cx="6952388" cy="3260635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Atividade Consumo de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1FAC-FC54-44AE-912F-B5382BBF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D5176BE-8078-4E8C-8FD1-4EE28C17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2AB119BD-86D1-4DBC-FA25-9C7ABC2E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8516" r="259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EE1009-ECF8-4D02-90AF-5087C4C2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995080"/>
            <a:ext cx="3904388" cy="3260635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Primeiro </a:t>
            </a:r>
            <a:r>
              <a:rPr lang="pt-BR" dirty="0" err="1">
                <a:solidFill>
                  <a:srgbClr val="FFFFFF"/>
                </a:solidFill>
              </a:rPr>
              <a:t>CEp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1FAC-FC54-44AE-912F-B5382BBF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67368"/>
            <a:ext cx="3904388" cy="1085849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0843FF1-FA81-4876-7856-E2083E15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2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D5176BE-8078-4E8C-8FD1-4EE28C17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2AB119BD-86D1-4DBC-FA25-9C7ABC2E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8516" r="259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EE1009-ECF8-4D02-90AF-5087C4C2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995080"/>
            <a:ext cx="3904388" cy="3260635"/>
          </a:xfrm>
        </p:spPr>
        <p:txBody>
          <a:bodyPr anchor="b"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SEgundo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CEp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1FAC-FC54-44AE-912F-B5382BBF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67368"/>
            <a:ext cx="3904388" cy="1085849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5782D01-445B-B9CA-379A-49081357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8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D5176BE-8078-4E8C-8FD1-4EE28C17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2AB119BD-86D1-4DBC-FA25-9C7ABC2E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8516" r="259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EE1009-ECF8-4D02-90AF-5087C4C2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995080"/>
            <a:ext cx="3904388" cy="3260635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Terceiro </a:t>
            </a:r>
            <a:r>
              <a:rPr lang="pt-BR" dirty="0" err="1">
                <a:solidFill>
                  <a:srgbClr val="FFFFFF"/>
                </a:solidFill>
              </a:rPr>
              <a:t>CEp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1FAC-FC54-44AE-912F-B5382BBF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67368"/>
            <a:ext cx="3904388" cy="1085849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BF56E42-CEE4-E252-021B-E4E90C27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0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D5176BE-8078-4E8C-8FD1-4EE28C17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conceito abstrato da genética">
            <a:extLst>
              <a:ext uri="{FF2B5EF4-FFF2-40B4-BE49-F238E27FC236}">
                <a16:creationId xmlns:a16="http://schemas.microsoft.com/office/drawing/2014/main" id="{2AB119BD-86D1-4DBC-FA25-9C7ABC2E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8516" r="259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EE1009-ECF8-4D02-90AF-5087C4C2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995080"/>
            <a:ext cx="3904388" cy="3260635"/>
          </a:xfrm>
        </p:spPr>
        <p:txBody>
          <a:bodyPr anchor="b"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1FAC-FC54-44AE-912F-B5382BBF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67368"/>
            <a:ext cx="3904388" cy="1085849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CC4CA32-7E62-A5D5-0B4E-F4C5CAC5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45597"/>
            <a:ext cx="12288017" cy="69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137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Atividade Consumo de API</vt:lpstr>
      <vt:lpstr>Primeiro CEp</vt:lpstr>
      <vt:lpstr>SEgundo CEp</vt:lpstr>
      <vt:lpstr>Terceiro CEp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Virgolino</dc:creator>
  <cp:lastModifiedBy>Victor Virgolino</cp:lastModifiedBy>
  <cp:revision>1</cp:revision>
  <dcterms:created xsi:type="dcterms:W3CDTF">2024-08-07T01:21:45Z</dcterms:created>
  <dcterms:modified xsi:type="dcterms:W3CDTF">2024-08-07T01:57:26Z</dcterms:modified>
</cp:coreProperties>
</file>