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C103D-31F7-4BC8-9CC2-E1B1C0D23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443B78-D25F-4AD8-AF83-DD7B3840F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40F2FA-9BC8-47A8-B101-41408AF1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214-A282-44C4-B271-E9DF5B1C510C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80AAD3-3A0B-4AF5-BD0D-3661969B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E1672F-8DA0-4D20-AC0A-ADC52648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4194-F869-419B-8310-499D9E832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42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F2E2D-F4C4-4212-B4AD-90F5E3DB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9BEBD7-7E1D-4415-A1D6-10C85FF18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1703E0-A2A0-40CD-BD4B-D7163EE3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214-A282-44C4-B271-E9DF5B1C510C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AF00C0-8F25-4603-8D4C-91FC7AC1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BC05A4-B87A-4DD5-8F6C-21F6C3E7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4194-F869-419B-8310-499D9E832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69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78F172-B186-4B07-BB8F-FA5E77DD6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A62029-DCF8-421C-AD3B-F3BA7DB34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2F7DDD-0040-4DDA-8954-30A97633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214-A282-44C4-B271-E9DF5B1C510C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6B58A2-15B3-46AA-BFE1-5A46E179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630640-EC94-484F-9CB4-77279E0D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4194-F869-419B-8310-499D9E832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31E94-1E9C-4610-9257-E8C686F8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5BDAC2-5B2B-4181-8072-71058177F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67DBD7-E40E-4805-931F-7BA45AA3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214-A282-44C4-B271-E9DF5B1C510C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2AE0D8-E509-4AE6-B055-F1DD2F97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61D858-1CA9-4224-81D1-B60B9082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4194-F869-419B-8310-499D9E832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99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10214-5100-4BC4-931D-AB372E39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719110-E714-4AED-85B1-2764E8742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032E4F-4F20-46B2-9BA9-CC2EE393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214-A282-44C4-B271-E9DF5B1C510C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63C2DE-73D8-4F42-8EC7-C524CE63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3136C-1E0E-4F31-896C-BD1525AA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4194-F869-419B-8310-499D9E832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43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5050B-ABD2-461F-AF59-A5DF1798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8F938D-6C04-4090-8C81-B10B8769F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B1F544-6B2F-48A8-A496-FC999D257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129AB4-F874-437E-813D-EF1D68BF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214-A282-44C4-B271-E9DF5B1C510C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20345E-6D56-4D39-8408-D4A9C5C8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2B5991-42FF-481F-BB1A-FB7D0869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4194-F869-419B-8310-499D9E832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19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15E77-2E22-4995-AAEC-30D7CF4A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B066E-0744-4AEE-81D3-000C2A773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3FFFF1-F4F5-4D3D-AEF6-45E878781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1084A0-FAAD-45B5-831F-BAC329F1C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CAD397-D5A4-4259-9B83-FFCB46667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6644CD-8B32-4536-AD74-8B852549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214-A282-44C4-B271-E9DF5B1C510C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8ED68B-AB51-4705-8CB4-88ED9BE3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B01E37-E8D7-42B8-AC67-20CE3A9D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4194-F869-419B-8310-499D9E832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35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4CD21-EAC6-4FA3-9076-82117D6A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4DD399-6341-4FAC-8819-983A9D9D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214-A282-44C4-B271-E9DF5B1C510C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7664D9-7B6B-4CB5-B7F5-F74CD583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98C31F-0418-4751-9AA3-55C655F0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4194-F869-419B-8310-499D9E832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56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142B856-AE0F-4D5A-8B86-67B49D19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214-A282-44C4-B271-E9DF5B1C510C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103C18-862B-4276-9F39-EF7FB7F2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9AE449-A6C1-476C-8D0B-E2DAE124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4194-F869-419B-8310-499D9E832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89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28538-C276-4061-BE5F-F84A6904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4824FB-BF89-4A4C-8BF8-B01A58DCD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46C90F-94A5-41D4-9B2E-F8132711C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81F9F8-E5C2-494D-997B-9FCBA35A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214-A282-44C4-B271-E9DF5B1C510C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692972-C366-4917-B913-B09BD9EE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440D54-5D43-4725-97F5-9C3B7FD1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4194-F869-419B-8310-499D9E832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8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09EB2-F364-40F8-98E2-A90BFC593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AE1B3D-74FA-4883-8181-5A94B7ABD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41FF58-36AD-478E-9433-7FF60F9EB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66B0EE-E677-482E-867A-746DB015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C214-A282-44C4-B271-E9DF5B1C510C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E8A723-0A43-48A2-85AB-55792C0B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67BB21-E3FA-46FA-84CC-653946E2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34194-F869-419B-8310-499D9E832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03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88BBD6-E195-45D3-8C53-4D0FC9E8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3BA645-8071-4A2F-9F15-C97F6B8C6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B53F36-8BFD-4BE1-81DA-8CD1D8DAF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2C214-A282-44C4-B271-E9DF5B1C510C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E84C96-2E7E-48C4-BA10-C8716AE06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96CDB3-5CA6-4D9E-A8B8-4387126A7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34194-F869-419B-8310-499D9E832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42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>
            <a:extLst>
              <a:ext uri="{FF2B5EF4-FFF2-40B4-BE49-F238E27FC236}">
                <a16:creationId xmlns:a16="http://schemas.microsoft.com/office/drawing/2014/main" id="{823381C9-4DAB-4C55-AAC9-4A0DB20F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211" y="122699"/>
            <a:ext cx="2425366" cy="2434012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F219D435-7F59-4056-A398-FAD919682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646" y="4204127"/>
            <a:ext cx="1638300" cy="627062"/>
          </a:xfrm>
        </p:spPr>
        <p:txBody>
          <a:bodyPr>
            <a:normAutofit fontScale="92500" lnSpcReduction="10000"/>
          </a:bodyPr>
          <a:lstStyle/>
          <a:p>
            <a:r>
              <a:rPr lang="pt-BR" sz="2200" dirty="0"/>
              <a:t>Diego </a:t>
            </a:r>
            <a:r>
              <a:rPr lang="pt-BR" sz="2200" dirty="0" err="1"/>
              <a:t>Merotti</a:t>
            </a:r>
            <a:br>
              <a:rPr lang="pt-BR" dirty="0"/>
            </a:br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C02AF3B-CC14-494A-A1D6-DB8E40E1C0A7}"/>
              </a:ext>
            </a:extLst>
          </p:cNvPr>
          <p:cNvSpPr txBox="1">
            <a:spLocks/>
          </p:cNvSpPr>
          <p:nvPr/>
        </p:nvSpPr>
        <p:spPr>
          <a:xfrm>
            <a:off x="4658543" y="3621243"/>
            <a:ext cx="1915131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pt-BR" dirty="0"/>
            </a:br>
            <a:br>
              <a:rPr lang="pt-BR" dirty="0"/>
            </a:br>
            <a:r>
              <a:rPr lang="pt-BR" sz="2000" dirty="0"/>
              <a:t>Caio Henrique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9F2C7C6-E587-4A78-84E1-B07548EAD11F}"/>
              </a:ext>
            </a:extLst>
          </p:cNvPr>
          <p:cNvSpPr txBox="1">
            <a:spLocks/>
          </p:cNvSpPr>
          <p:nvPr/>
        </p:nvSpPr>
        <p:spPr>
          <a:xfrm>
            <a:off x="2399776" y="3832781"/>
            <a:ext cx="163830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pt-BR" dirty="0"/>
            </a:br>
            <a:r>
              <a:rPr lang="pt-BR" sz="2000" dirty="0"/>
              <a:t>Lucas </a:t>
            </a:r>
            <a:r>
              <a:rPr lang="pt-BR" sz="2000" dirty="0" err="1"/>
              <a:t>Notaro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428DBE6-55A0-4FB3-8312-E781995EA1B0}"/>
              </a:ext>
            </a:extLst>
          </p:cNvPr>
          <p:cNvSpPr txBox="1">
            <a:spLocks/>
          </p:cNvSpPr>
          <p:nvPr/>
        </p:nvSpPr>
        <p:spPr>
          <a:xfrm>
            <a:off x="7043307" y="3621243"/>
            <a:ext cx="16383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pt-BR" dirty="0"/>
            </a:br>
            <a:br>
              <a:rPr lang="pt-BR" sz="2000" dirty="0"/>
            </a:br>
            <a:r>
              <a:rPr lang="pt-BR" sz="2000" dirty="0"/>
              <a:t>Rafael Castro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D6A509A-41C0-4127-A3DE-1C401788A147}"/>
              </a:ext>
            </a:extLst>
          </p:cNvPr>
          <p:cNvSpPr txBox="1"/>
          <p:nvPr/>
        </p:nvSpPr>
        <p:spPr>
          <a:xfrm>
            <a:off x="9259491" y="4204127"/>
            <a:ext cx="25765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Victor Hugo Monteiro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8FC40B1-52CC-49DA-98BB-17A0E5FF9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76" y="2932639"/>
            <a:ext cx="1076815" cy="11067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A3F6B4-FE36-4E60-A29D-13962248A5DE}"/>
              </a:ext>
            </a:extLst>
          </p:cNvPr>
          <p:cNvSpPr txBox="1"/>
          <p:nvPr/>
        </p:nvSpPr>
        <p:spPr>
          <a:xfrm>
            <a:off x="355997" y="4585552"/>
            <a:ext cx="2533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Idade: 30 anos</a:t>
            </a:r>
            <a:br>
              <a:rPr lang="pt-BR" sz="1200" dirty="0"/>
            </a:br>
            <a:r>
              <a:rPr lang="pt-BR" sz="1200" dirty="0"/>
              <a:t>Graduação: Administração de Empresas</a:t>
            </a:r>
            <a:br>
              <a:rPr lang="pt-BR" sz="1200" dirty="0"/>
            </a:br>
            <a:r>
              <a:rPr lang="pt-BR" sz="1200" dirty="0"/>
              <a:t>Pós-Graduação: Engenharia de Produção</a:t>
            </a:r>
            <a:br>
              <a:rPr lang="pt-BR" sz="1200" dirty="0"/>
            </a:br>
            <a:r>
              <a:rPr lang="pt-BR" sz="1200" dirty="0"/>
              <a:t>Função: Sócio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C1FE979-3727-403D-86CE-50E6EF65D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6309" y="2932639"/>
            <a:ext cx="1076400" cy="11431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1F5CD33-9B5A-44DC-8986-CE6063A1CA3D}"/>
              </a:ext>
            </a:extLst>
          </p:cNvPr>
          <p:cNvSpPr txBox="1"/>
          <p:nvPr/>
        </p:nvSpPr>
        <p:spPr>
          <a:xfrm>
            <a:off x="6768703" y="4585552"/>
            <a:ext cx="2533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Idade: 41 anos</a:t>
            </a:r>
            <a:br>
              <a:rPr lang="pt-BR" sz="1200" dirty="0"/>
            </a:br>
            <a:r>
              <a:rPr lang="pt-BR" sz="1200" dirty="0"/>
              <a:t>Graduação: Tecnologia em Segurança Pública</a:t>
            </a:r>
            <a:br>
              <a:rPr lang="pt-BR" sz="1200" dirty="0"/>
            </a:br>
            <a:r>
              <a:rPr lang="pt-BR" sz="1200" dirty="0"/>
              <a:t>Pós-Graduação: Cyber Security</a:t>
            </a:r>
            <a:br>
              <a:rPr lang="pt-BR" sz="1200" dirty="0"/>
            </a:br>
            <a:r>
              <a:rPr lang="pt-BR" sz="1200" dirty="0"/>
              <a:t>Função: Sócio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74E3B32-8B7B-44BA-B0C4-52227C072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694" y="2875970"/>
            <a:ext cx="1076400" cy="116339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5798E25-F71B-4FC1-B44F-C567A672F32A}"/>
              </a:ext>
            </a:extLst>
          </p:cNvPr>
          <p:cNvSpPr txBox="1"/>
          <p:nvPr/>
        </p:nvSpPr>
        <p:spPr>
          <a:xfrm>
            <a:off x="4691544" y="4677884"/>
            <a:ext cx="2533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Idade: 26 anos</a:t>
            </a:r>
            <a:br>
              <a:rPr lang="pt-BR" sz="1200" dirty="0"/>
            </a:br>
            <a:r>
              <a:rPr lang="pt-BR" sz="1200" dirty="0"/>
              <a:t>Graduação: Desenvolvimento Software Multiplataformas</a:t>
            </a:r>
            <a:br>
              <a:rPr lang="pt-BR" sz="1200" dirty="0"/>
            </a:br>
            <a:r>
              <a:rPr lang="pt-BR" sz="1200" dirty="0"/>
              <a:t>Função: Sócio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8D33EF5-2615-482F-B0CB-8846CF2F8D9F}"/>
              </a:ext>
            </a:extLst>
          </p:cNvPr>
          <p:cNvSpPr txBox="1"/>
          <p:nvPr/>
        </p:nvSpPr>
        <p:spPr>
          <a:xfrm>
            <a:off x="9488295" y="4585552"/>
            <a:ext cx="2533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Idade: 22 anos</a:t>
            </a:r>
            <a:br>
              <a:rPr lang="pt-BR" sz="1200" dirty="0"/>
            </a:br>
            <a:r>
              <a:rPr lang="pt-BR" sz="1200" dirty="0"/>
              <a:t>Graduação: Desenvolvimento Software Multiplataformas</a:t>
            </a:r>
            <a:br>
              <a:rPr lang="pt-BR" sz="1200" dirty="0"/>
            </a:br>
            <a:r>
              <a:rPr lang="pt-BR" sz="1200" dirty="0"/>
              <a:t>Função: Sócio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37BB3D6-EBF9-4BB2-BCE8-269CC73F3E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257" y="2904304"/>
            <a:ext cx="1076400" cy="116339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27BABF90-F60C-4597-861B-C627ABF125D5}"/>
              </a:ext>
            </a:extLst>
          </p:cNvPr>
          <p:cNvSpPr txBox="1"/>
          <p:nvPr/>
        </p:nvSpPr>
        <p:spPr>
          <a:xfrm>
            <a:off x="2445410" y="4621549"/>
            <a:ext cx="2153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Idade: 29 anos</a:t>
            </a:r>
            <a:br>
              <a:rPr lang="pt-BR" sz="1200" dirty="0"/>
            </a:br>
            <a:r>
              <a:rPr lang="pt-BR" sz="1200" dirty="0"/>
              <a:t>Graduação: </a:t>
            </a:r>
            <a:r>
              <a:rPr lang="pt-BR" sz="1200" dirty="0" err="1"/>
              <a:t>Técnio</a:t>
            </a:r>
            <a:r>
              <a:rPr lang="pt-BR" sz="1200" dirty="0"/>
              <a:t> Mecatrônica</a:t>
            </a:r>
            <a:br>
              <a:rPr lang="pt-BR" sz="1200" dirty="0"/>
            </a:br>
            <a:r>
              <a:rPr lang="pt-BR" sz="1200" dirty="0"/>
              <a:t>Pós-Graduação: Fabricação Mecânica</a:t>
            </a:r>
            <a:br>
              <a:rPr lang="pt-BR" sz="1200" dirty="0"/>
            </a:br>
            <a:r>
              <a:rPr lang="pt-BR" sz="1200" dirty="0"/>
              <a:t>Função: Sócio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D97537D6-A350-4F41-BD0E-63465A2786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48" y="2932639"/>
            <a:ext cx="1076400" cy="10624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56911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Alunos</dc:creator>
  <cp:lastModifiedBy>Alunos</cp:lastModifiedBy>
  <cp:revision>1</cp:revision>
  <dcterms:created xsi:type="dcterms:W3CDTF">2023-08-24T23:11:30Z</dcterms:created>
  <dcterms:modified xsi:type="dcterms:W3CDTF">2023-08-24T23:11:37Z</dcterms:modified>
</cp:coreProperties>
</file>