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20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7F72C-93B1-4C30-A431-7AF314232D3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2186-9D35-4C25-8C11-1B8EB91F9E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7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Paradigma um im Microsoft </a:t>
            </a:r>
            <a:r>
              <a:rPr lang="de-DE" dirty="0" err="1"/>
              <a:t>Ecosystem</a:t>
            </a:r>
            <a:r>
              <a:rPr lang="de-DE" dirty="0"/>
              <a:t> alles zu unterstützen.</a:t>
            </a:r>
          </a:p>
          <a:p>
            <a:endParaRPr lang="de-DE" dirty="0"/>
          </a:p>
          <a:p>
            <a:r>
              <a:rPr lang="de-DE" dirty="0"/>
              <a:t>Funktional aber im Herzen, wie rein funktionale Programmiersprachen. First Class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.Net </a:t>
            </a:r>
            <a:r>
              <a:rPr lang="de-DE" dirty="0" err="1"/>
              <a:t>Platform</a:t>
            </a:r>
            <a:r>
              <a:rPr lang="de-DE" dirty="0"/>
              <a:t> deswegen auch </a:t>
            </a: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paradigma</a:t>
            </a:r>
            <a:r>
              <a:rPr lang="de-DE" dirty="0"/>
              <a:t>. Sehr große Anwendungsmöglichkeiten. Im Gegensatz zu Haskell oder andere funktionale Sprachen.</a:t>
            </a:r>
          </a:p>
          <a:p>
            <a:endParaRPr lang="de-DE" dirty="0"/>
          </a:p>
          <a:p>
            <a:r>
              <a:rPr lang="de-DE" dirty="0" err="1"/>
              <a:t>OCaml</a:t>
            </a:r>
            <a:r>
              <a:rPr lang="de-DE" dirty="0"/>
              <a:t> Inspiration. Von Microsoft Forschungsteam ins Leben gerufen.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bindungen</a:t>
            </a:r>
            <a:r>
              <a:rPr lang="de-DE" dirty="0"/>
              <a:t> sind immer </a:t>
            </a:r>
            <a:r>
              <a:rPr lang="de-DE" dirty="0" err="1"/>
              <a:t>imutable</a:t>
            </a:r>
            <a:r>
              <a:rPr lang="de-DE" dirty="0"/>
              <a:t>. Besonderes Keyword notwendig . </a:t>
            </a:r>
            <a:r>
              <a:rPr lang="de-DE" dirty="0" err="1"/>
              <a:t>Unterstüzt</a:t>
            </a:r>
            <a:r>
              <a:rPr lang="de-DE" dirty="0"/>
              <a:t> </a:t>
            </a:r>
            <a:r>
              <a:rPr lang="de-DE" dirty="0" err="1"/>
              <a:t>stateless</a:t>
            </a:r>
            <a:r>
              <a:rPr lang="de-DE" dirty="0"/>
              <a:t> Idee einer funktionalen Sprache. </a:t>
            </a:r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inference</a:t>
            </a:r>
            <a:r>
              <a:rPr lang="de-DE" dirty="0"/>
              <a:t> nicht nur bei variablen sondern auch bei </a:t>
            </a:r>
            <a:r>
              <a:rPr lang="de-DE" dirty="0" err="1"/>
              <a:t>funktionen</a:t>
            </a:r>
            <a:r>
              <a:rPr lang="de-DE" dirty="0"/>
              <a:t>. Trotzdem statisch </a:t>
            </a:r>
            <a:r>
              <a:rPr lang="de-DE" dirty="0" err="1"/>
              <a:t>getyped</a:t>
            </a:r>
            <a:r>
              <a:rPr lang="de-DE" dirty="0"/>
              <a:t>. Nicht wie bei Go</a:t>
            </a:r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1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5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1C0F9-DB8C-4F82-8E3D-46B6700E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0A8FD-278D-406C-8347-492E88F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26FED-A0A7-4FA5-959C-2A0F00DA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B9-398E-478E-A273-621C8DD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9945A-BA16-42BB-8407-952AA0B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A6FBC-A6D1-4D8F-B969-29A80C8E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7B3D87-EF6F-4389-9F97-C700D636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E5AED-4249-4634-9EEC-3980B47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380D1-981D-4D0C-93D8-7943E415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D0527-625B-4573-A8C5-8A5969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2C247E-E9D1-4F5B-945D-AF8055A3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DDE9C-7266-4083-B6CB-64D48DA8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5817A-85D4-4C68-9853-E8D4AE14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D9DB-BF56-4370-BD71-DA63034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C8BE0-E5CC-48AD-8DE0-E884414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E1A06-BBA1-46CA-99A2-3772688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E3585-A10F-4A3C-B217-A6F1C75B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F8ACF-FD1B-4170-89C0-0F1BB6F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AC736-BEB4-49E6-BA8D-1DD581C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BBD9F-7369-4563-AB0A-69A06AFE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52FB4-B81A-426D-94B3-98614A1F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F0E6B-09E4-4422-B109-7E236433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60E5A-92D2-481B-976F-04084704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21915-1683-429E-A1B1-4241021E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6387F-C1DB-4521-98E3-16C995C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264A9-13E0-4F1F-8324-109272D2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8B7D2-F98D-4167-8212-92BF717C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8512B-C10B-4D12-9FA0-955F83E0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35AEC3-6C2E-4F05-88FF-F8A7AD63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A74CB-005B-40F9-9EA9-B57311F0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195DB-4C80-4DA9-967D-26738EC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0F5B4-9160-4157-94DC-19803F8A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6DD65-956A-45DC-9D52-BA1EA80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78AC6-581C-4764-AFCD-0B60606B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CA02D3-25EA-43D5-89C9-2548CBED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E8C62-1C4E-4F08-8044-D5B3996E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3D051-93BC-4EBD-9FAB-0ACB357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78A325-E2FE-4C37-A24C-F1CBADEE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E0D336-60DF-4889-A3BA-52935C4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36FF-749E-4B3A-8742-39AA96EF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35996-4A42-49F2-97BF-2CAC5F51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41A47-2DEC-47ED-98B3-6B22621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C4E8F-1756-4D8B-81FD-2DDE714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DDED4F-11F0-466A-8F0D-4271A3EA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3E327-0283-4117-ACB0-39A6CCA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99D69-CD80-4B2E-A865-9D63CD6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8BCE-8E64-4B95-B4D4-CD25BF03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DE76F-9DE8-4A19-986F-F77BEDF9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1FE4F-E4E1-495F-B85A-E8C9B0F5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F004F-FC78-4769-9821-284793F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F9989-779A-4424-BD10-96B46E6B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A0CB2-9251-4A5E-8FF1-93FBDF28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20CA6-86A5-405D-BDCF-DAA9E40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B71F8-35A2-4C78-998A-A2BB6F02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D9A1D-2D98-4022-A2DD-E04BE28F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84AC7-FF78-4DC3-AFDE-9DFDAFC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638FC2-2933-45AA-9498-CC64E10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B4F22E-5259-43A1-B390-5B5B1A7D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DC0E06-174D-48D9-B10B-3C80076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470B8-9110-40C8-9003-A60C0211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4AE02-DFAE-476C-AF2A-C41EB850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A078-677C-4CB6-9893-D68F5A68EF5B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BD289-758C-4393-BBFC-8B2F30E69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02FDC-AC26-4589-A7A8-43CE8A06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2" name="Oval 2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9FE9B-07CF-48E3-B6FB-15592173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2"/>
                </a:solidFill>
              </a:rPr>
              <a:t>Functional Programming in F# </a:t>
            </a: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C422A-BC97-4141-8C32-DE14D6E9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389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629C9-E55A-452D-96A2-1681DF72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23CE35-D814-46E6-9A85-CF6E02D5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F# Übersicht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F# Sprachkonzepte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Boolean Parser 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Vergleich mit Go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7644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C69AB-2932-44F7-8A93-89B9A1BC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F# Übersicht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03783-434C-45FF-B787-DB730C1E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Multi Paradigma</a:t>
            </a:r>
          </a:p>
          <a:p>
            <a:r>
              <a:rPr lang="de-DE" sz="2400" dirty="0"/>
              <a:t>Vorrangig Funktional</a:t>
            </a:r>
          </a:p>
          <a:p>
            <a:r>
              <a:rPr lang="de-DE" sz="2400" dirty="0"/>
              <a:t>Auf der .NET Plattform </a:t>
            </a:r>
          </a:p>
          <a:p>
            <a:r>
              <a:rPr lang="en-GB" sz="2400" dirty="0" err="1"/>
              <a:t>Ähnlich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Ocaml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54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6D737F-5527-4C81-BD51-C1D834D2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F# Sprachkonzepte</a:t>
            </a:r>
            <a:endParaRPr lang="en-GB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42568-8EE9-40D1-9D61-3DCC41E0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Immutability</a:t>
            </a:r>
            <a:endParaRPr lang="de-DE" sz="2400" dirty="0"/>
          </a:p>
          <a:p>
            <a:r>
              <a:rPr lang="de-DE" sz="2400" dirty="0"/>
              <a:t>Type </a:t>
            </a:r>
            <a:r>
              <a:rPr lang="de-DE" sz="2400" dirty="0" err="1"/>
              <a:t>inference</a:t>
            </a:r>
            <a:endParaRPr lang="de-DE" sz="2400" dirty="0"/>
          </a:p>
          <a:p>
            <a:r>
              <a:rPr lang="de-DE" sz="2400" dirty="0"/>
              <a:t>First-class </a:t>
            </a:r>
            <a:r>
              <a:rPr lang="de-DE" sz="2400" dirty="0" err="1"/>
              <a:t>functions</a:t>
            </a:r>
            <a:endParaRPr lang="de-DE" sz="2400" dirty="0"/>
          </a:p>
          <a:p>
            <a:r>
              <a:rPr lang="de-DE" sz="2400" dirty="0" err="1"/>
              <a:t>Function</a:t>
            </a:r>
            <a:r>
              <a:rPr lang="de-DE" sz="2400" dirty="0"/>
              <a:t> Operator</a:t>
            </a:r>
          </a:p>
          <a:p>
            <a:r>
              <a:rPr lang="de-DE" sz="2400" dirty="0" err="1"/>
              <a:t>Types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08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2C7B-FBA0-43F2-B870-23DDAA4F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Boolean Parser - AST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1D3D16-88FB-47C4-A34F-33CAE5B6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1DAE2B3E-3154-44AA-8100-4DBC918A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1593394"/>
            <a:ext cx="3074267" cy="18356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5C5E94-C388-4396-9ABD-EC13C1B84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2" y="3429000"/>
            <a:ext cx="6377768" cy="18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6A6B95-8159-46A9-A383-61DA330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9E7DF-7355-4F9B-89EB-2DC5C58D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52DDF05F-F39D-43E3-A86B-BC1098C7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096959"/>
            <a:ext cx="6136825" cy="4236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17AB74-CF4C-4BF3-A7CE-17439D1D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1" y="2057400"/>
            <a:ext cx="2734183" cy="10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712DA-E570-4BF6-9692-A934C40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837904A2-AA37-4DF8-9E25-F8842F1A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Kombination durch </a:t>
            </a:r>
            <a:r>
              <a:rPr lang="de-DE" sz="2400" dirty="0" err="1"/>
              <a:t>Kombinatoren</a:t>
            </a:r>
            <a:endParaRPr lang="de-DE" sz="2400" dirty="0"/>
          </a:p>
          <a:p>
            <a:r>
              <a:rPr lang="de-DE" sz="2400" dirty="0" err="1"/>
              <a:t>ParserA</a:t>
            </a:r>
            <a:r>
              <a:rPr lang="de-DE" sz="2400" dirty="0"/>
              <a:t> .&gt;&gt;. </a:t>
            </a:r>
            <a:r>
              <a:rPr lang="de-DE" sz="2400" dirty="0" err="1"/>
              <a:t>ParserB</a:t>
            </a:r>
            <a:endParaRPr lang="de-DE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125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87-1F52-4188-B393-79C3D39C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Boolean Parser - Implementierung</a:t>
            </a:r>
            <a:endParaRPr lang="en-GB" sz="37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3D6B7-D352-49EB-9636-3E3A9054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Mit </a:t>
            </a:r>
            <a:r>
              <a:rPr lang="de-DE" sz="2400" dirty="0" err="1"/>
              <a:t>FParsec</a:t>
            </a:r>
            <a:endParaRPr lang="en-GB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EA73E4-9C06-4CDF-A4E2-8B433FBF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3661434"/>
            <a:ext cx="6377769" cy="229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9250B9-9F5C-479F-A67D-192D9A4E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906678"/>
            <a:ext cx="6377768" cy="2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41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Functional Programming in F# </vt:lpstr>
      <vt:lpstr>Gliederung</vt:lpstr>
      <vt:lpstr>F# Übersicht</vt:lpstr>
      <vt:lpstr>F# Sprachkonzepte</vt:lpstr>
      <vt:lpstr>Boolean Parser - AST</vt:lpstr>
      <vt:lpstr>Boolean Parser -Kombinatoren</vt:lpstr>
      <vt:lpstr>Boolean Parser -Kombinatoren</vt:lpstr>
      <vt:lpstr>Boolean Parser -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F# </dc:title>
  <dc:creator>Victor Wolf</dc:creator>
  <cp:lastModifiedBy>Victor Wolf</cp:lastModifiedBy>
  <cp:revision>1</cp:revision>
  <dcterms:created xsi:type="dcterms:W3CDTF">2019-12-28T17:17:22Z</dcterms:created>
  <dcterms:modified xsi:type="dcterms:W3CDTF">2019-12-28T17:22:00Z</dcterms:modified>
</cp:coreProperties>
</file>