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20" autoAdjust="0"/>
  </p:normalViewPr>
  <p:slideViewPr>
    <p:cSldViewPr snapToGrid="0">
      <p:cViewPr varScale="1">
        <p:scale>
          <a:sx n="79" d="100"/>
          <a:sy n="79" d="100"/>
        </p:scale>
        <p:origin x="11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7F72C-93B1-4C30-A431-7AF314232D3E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F2186-9D35-4C25-8C11-1B8EB91F9E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03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7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Multi Paradigma um im Microsoft </a:t>
            </a:r>
            <a:r>
              <a:rPr lang="de-DE" dirty="0" err="1"/>
              <a:t>Ecosystem</a:t>
            </a:r>
            <a:r>
              <a:rPr lang="de-DE" dirty="0"/>
              <a:t> alles zu unterstützen.</a:t>
            </a:r>
          </a:p>
          <a:p>
            <a:endParaRPr lang="de-DE" dirty="0"/>
          </a:p>
          <a:p>
            <a:r>
              <a:rPr lang="de-DE" dirty="0"/>
              <a:t>Funktional aber im Herzen, wie rein funktionale Programmiersprachen. First Class </a:t>
            </a:r>
            <a:r>
              <a:rPr lang="de-DE" dirty="0" err="1"/>
              <a:t>Functions</a:t>
            </a:r>
            <a:endParaRPr lang="de-DE" dirty="0"/>
          </a:p>
          <a:p>
            <a:endParaRPr lang="de-DE" dirty="0"/>
          </a:p>
          <a:p>
            <a:r>
              <a:rPr lang="de-DE" dirty="0"/>
              <a:t>.Net </a:t>
            </a:r>
            <a:r>
              <a:rPr lang="de-DE" dirty="0" err="1"/>
              <a:t>Platform</a:t>
            </a:r>
            <a:r>
              <a:rPr lang="de-DE" dirty="0"/>
              <a:t> deswegen auch </a:t>
            </a:r>
            <a:r>
              <a:rPr lang="de-DE" dirty="0" err="1"/>
              <a:t>mutli</a:t>
            </a:r>
            <a:r>
              <a:rPr lang="de-DE" dirty="0"/>
              <a:t> </a:t>
            </a:r>
            <a:r>
              <a:rPr lang="de-DE" dirty="0" err="1"/>
              <a:t>paradigma</a:t>
            </a:r>
            <a:r>
              <a:rPr lang="de-DE" dirty="0"/>
              <a:t>. Sehr große Anwendungsmöglichkeiten. Im Gegensatz zu Haskell oder andere funktionale Sprachen.</a:t>
            </a:r>
          </a:p>
          <a:p>
            <a:endParaRPr lang="de-DE" dirty="0"/>
          </a:p>
          <a:p>
            <a:r>
              <a:rPr lang="de-DE" dirty="0" err="1"/>
              <a:t>OCaml</a:t>
            </a:r>
            <a:r>
              <a:rPr lang="de-DE" dirty="0"/>
              <a:t> Inspiration. Von Microsoft Forschungsteam ins Leben gerufen.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19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bindungen</a:t>
            </a:r>
            <a:r>
              <a:rPr lang="de-DE" dirty="0"/>
              <a:t> sind immer </a:t>
            </a:r>
            <a:r>
              <a:rPr lang="de-DE" dirty="0" err="1"/>
              <a:t>imutable</a:t>
            </a:r>
            <a:r>
              <a:rPr lang="de-DE" dirty="0"/>
              <a:t>. Besonderes Keyword notwendig . </a:t>
            </a:r>
            <a:r>
              <a:rPr lang="de-DE" dirty="0" err="1"/>
              <a:t>Unterstüzt</a:t>
            </a:r>
            <a:r>
              <a:rPr lang="de-DE" dirty="0"/>
              <a:t> </a:t>
            </a:r>
            <a:r>
              <a:rPr lang="de-DE" dirty="0" err="1"/>
              <a:t>stateless</a:t>
            </a:r>
            <a:r>
              <a:rPr lang="de-DE" dirty="0"/>
              <a:t> Idee einer funktionalen Sprache. </a:t>
            </a:r>
          </a:p>
          <a:p>
            <a:endParaRPr lang="de-DE" dirty="0"/>
          </a:p>
          <a:p>
            <a:r>
              <a:rPr lang="de-DE" dirty="0"/>
              <a:t>Type </a:t>
            </a:r>
            <a:r>
              <a:rPr lang="de-DE" dirty="0" err="1"/>
              <a:t>inference</a:t>
            </a:r>
            <a:r>
              <a:rPr lang="de-DE" dirty="0"/>
              <a:t> nicht nur bei variablen sondern auch bei </a:t>
            </a:r>
            <a:r>
              <a:rPr lang="de-DE" dirty="0" err="1"/>
              <a:t>funktionen</a:t>
            </a:r>
            <a:r>
              <a:rPr lang="de-DE" dirty="0"/>
              <a:t>. Trotzdem statisch </a:t>
            </a:r>
            <a:r>
              <a:rPr lang="de-DE" dirty="0" err="1"/>
              <a:t>getyped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en-GB" dirty="0"/>
              <a:t>Bind functions to identifiers</a:t>
            </a:r>
          </a:p>
          <a:p>
            <a:r>
              <a:rPr lang="en-GB" dirty="0"/>
              <a:t>Store functions in data structures like lists</a:t>
            </a:r>
          </a:p>
          <a:p>
            <a:r>
              <a:rPr lang="en-GB" dirty="0"/>
              <a:t>Pass functions as arguments in another function call</a:t>
            </a:r>
          </a:p>
          <a:p>
            <a:r>
              <a:rPr lang="en-GB" dirty="0"/>
              <a:t>Return a function from a function call</a:t>
            </a:r>
          </a:p>
          <a:p>
            <a:endParaRPr lang="de-DE" dirty="0"/>
          </a:p>
          <a:p>
            <a:r>
              <a:rPr lang="de-DE" dirty="0"/>
              <a:t>F# type </a:t>
            </a:r>
            <a:r>
              <a:rPr lang="de-DE" dirty="0" err="1"/>
              <a:t>system</a:t>
            </a:r>
            <a:r>
              <a:rPr lang="de-DE" dirty="0"/>
              <a:t> ersetzt </a:t>
            </a:r>
            <a:r>
              <a:rPr lang="de-DE" dirty="0" err="1"/>
              <a:t>polymorphismus</a:t>
            </a:r>
            <a:r>
              <a:rPr lang="de-DE" dirty="0"/>
              <a:t> und </a:t>
            </a:r>
            <a:r>
              <a:rPr lang="de-DE" dirty="0" err="1"/>
              <a:t>kapselung</a:t>
            </a:r>
            <a:r>
              <a:rPr lang="de-DE" dirty="0"/>
              <a:t>. Typisch für funktionale Programmiersprachen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31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65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159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901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  Type </a:t>
            </a:r>
            <a:r>
              <a:rPr lang="de-DE" dirty="0" err="1"/>
              <a:t>inference</a:t>
            </a:r>
            <a:r>
              <a:rPr lang="de-DE" dirty="0"/>
              <a:t> ist unterschiedlich. In </a:t>
            </a:r>
            <a:r>
              <a:rPr lang="de-DE" dirty="0" err="1"/>
              <a:t>go</a:t>
            </a:r>
            <a:r>
              <a:rPr lang="de-DE" dirty="0"/>
              <a:t> nur bei Variablen möglich. In F# auch bei Funktionen</a:t>
            </a:r>
          </a:p>
          <a:p>
            <a:pPr marL="171450" indent="-171450">
              <a:buFontTx/>
              <a:buChar char="-"/>
            </a:pPr>
            <a:r>
              <a:rPr lang="en-GB" dirty="0"/>
              <a:t>Immutability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ähnlich</a:t>
            </a:r>
            <a:r>
              <a:rPr lang="en-GB" dirty="0"/>
              <a:t>. In Go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funktionsrauf</a:t>
            </a:r>
            <a:r>
              <a:rPr lang="en-GB" dirty="0"/>
              <a:t> </a:t>
            </a:r>
            <a:r>
              <a:rPr lang="en-GB" dirty="0" err="1"/>
              <a:t>immer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value </a:t>
            </a:r>
            <a:r>
              <a:rPr lang="en-GB" dirty="0" err="1"/>
              <a:t>ausgeführt</a:t>
            </a:r>
            <a:r>
              <a:rPr lang="en-GB" dirty="0"/>
              <a:t>,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so </a:t>
            </a:r>
            <a:r>
              <a:rPr lang="en-GB" dirty="0" err="1"/>
              <a:t>verstärkt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in </a:t>
            </a:r>
            <a:r>
              <a:rPr lang="en-GB" dirty="0" err="1"/>
              <a:t>Fsharp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First Class functions </a:t>
            </a:r>
            <a:r>
              <a:rPr lang="en-GB" dirty="0" err="1"/>
              <a:t>gleich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Types </a:t>
            </a:r>
            <a:r>
              <a:rPr lang="en-GB" dirty="0" err="1"/>
              <a:t>ähnlich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</a:t>
            </a:r>
            <a:r>
              <a:rPr lang="en-GB" dirty="0" err="1"/>
              <a:t>kein</a:t>
            </a:r>
            <a:r>
              <a:rPr lang="en-GB" dirty="0"/>
              <a:t> match with </a:t>
            </a:r>
            <a:r>
              <a:rPr lang="en-GB" dirty="0" err="1"/>
              <a:t>Konstrukt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Funktions</a:t>
            </a:r>
            <a:r>
              <a:rPr lang="en-GB" dirty="0"/>
              <a:t> </a:t>
            </a:r>
            <a:r>
              <a:rPr lang="en-GB" dirty="0" err="1"/>
              <a:t>Operatoren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Boolean Parser </a:t>
            </a:r>
            <a:r>
              <a:rPr lang="en-GB" dirty="0" err="1"/>
              <a:t>ähnliche</a:t>
            </a:r>
            <a:r>
              <a:rPr lang="en-GB" dirty="0"/>
              <a:t> </a:t>
            </a:r>
            <a:r>
              <a:rPr lang="en-GB" dirty="0" err="1"/>
              <a:t>Implementierung</a:t>
            </a:r>
            <a:r>
              <a:rPr lang="en-GB" dirty="0"/>
              <a:t> </a:t>
            </a:r>
            <a:r>
              <a:rPr lang="en-GB" dirty="0" err="1"/>
              <a:t>wegen</a:t>
            </a:r>
            <a:r>
              <a:rPr lang="en-GB" dirty="0"/>
              <a:t> der Parser </a:t>
            </a:r>
            <a:r>
              <a:rPr lang="en-GB" dirty="0" err="1"/>
              <a:t>Kombinatoren</a:t>
            </a:r>
            <a:r>
              <a:rPr lang="en-GB" dirty="0"/>
              <a:t>. 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716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1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1C0F9-DB8C-4F82-8E3D-46B6700ED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40A8FD-278D-406C-8347-492E88F1F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026FED-A0A7-4FA5-959C-2A0F00DA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535F-889F-4CF3-B740-99153D0B83F2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ABFB9-398E-478E-A273-621C8DD5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39945A-BA16-42BB-8407-952AA0B7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33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A6FBC-A6D1-4D8F-B969-29A80C8E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7B3D87-EF6F-4389-9F97-C700D636F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E5AED-4249-4634-9EEC-3980B47F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6CB3-659B-4090-BEFE-D0164519000F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E380D1-981D-4D0C-93D8-7943E415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D0527-625B-4573-A8C5-8A59690A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5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2C247E-E9D1-4F5B-945D-AF8055A30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ADDE9C-7266-4083-B6CB-64D48DA84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E5817A-85D4-4C68-9853-E8D4AE14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5888-C0C6-446B-9C13-7F7338F219B2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ACD9DB-BF56-4370-BD71-DA630340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DC8BE0-E5CC-48AD-8DE0-E884414F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12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E1A06-BBA1-46CA-99A2-3772688B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6E3585-A10F-4A3C-B217-A6F1C75BE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1F8ACF-FD1B-4170-89C0-0F1BB6F3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4284"/>
            <a:ext cx="2743200" cy="365125"/>
          </a:xfrm>
        </p:spPr>
        <p:txBody>
          <a:bodyPr/>
          <a:lstStyle/>
          <a:p>
            <a:fld id="{29391A91-726C-407C-8836-F73955B12CE9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AC736-BEB4-49E6-BA8D-1DD581CA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4283"/>
            <a:ext cx="4114800" cy="365125"/>
          </a:xfrm>
        </p:spPr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BBD9F-7369-4563-AB0A-69A06AFE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37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52FB4-B81A-426D-94B3-98614A1F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6F0E6B-09E4-4422-B109-7E236433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60E5A-92D2-481B-976F-04084704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EAA3-347B-4208-B5B9-ADC1C0928C5D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21915-1683-429E-A1B1-4241021E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6387F-C1DB-4521-98E3-16C995C3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63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264A9-13E0-4F1F-8324-109272D2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8B7D2-F98D-4167-8212-92BF717CD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C8512B-C10B-4D12-9FA0-955F83E0F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35AEC3-6C2E-4F05-88FF-F8A7AD63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F761-FA19-4B9B-B1F3-B05D80D698CC}" type="datetime1">
              <a:rPr lang="en-GB" smtClean="0"/>
              <a:t>30/12/2019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5A74CB-005B-40F9-9EA9-B57311F0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F195DB-4C80-4DA9-967D-26738EC3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77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0F5B4-9160-4157-94DC-19803F8A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76DD65-956A-45DC-9D52-BA1EA80B2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A78AC6-581C-4764-AFCD-0B60606B3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CA02D3-25EA-43D5-89C9-2548CBEDD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3E8C62-1C4E-4F08-8044-D5B3996EB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93D051-93BC-4EBD-9FAB-0ACB3571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BC0-B8FF-438E-A95E-C88051D02133}" type="datetime1">
              <a:rPr lang="en-GB" smtClean="0"/>
              <a:t>30/12/2019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78A325-E2FE-4C37-A24C-F1CBADEE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E0D336-60DF-4889-A3BA-52935C4A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56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036FF-749E-4B3A-8742-39AA96EF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635996-4A42-49F2-97BF-2CAC5F51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1522-ED27-45B7-9ECA-D5CBAABF5999}" type="datetime1">
              <a:rPr lang="en-GB" smtClean="0"/>
              <a:t>30/12/2019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E41A47-2DEC-47ED-98B3-6B226210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DC4E8F-1756-4D8B-81FD-2DDE7146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74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DDED4F-11F0-466A-8F0D-4271A3EA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CC27-69DD-42B6-9C52-AC419A0AE450}" type="datetime1">
              <a:rPr lang="en-GB" smtClean="0"/>
              <a:t>30/12/2019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03E327-0283-4117-ACB0-39A6CCA1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99D69-CD80-4B2E-A865-9D63CD6C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77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08BCE-8E64-4B95-B4D4-CD25BF03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DE76F-9DE8-4A19-986F-F77BEDF97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41FE4F-E4E1-495F-B85A-E8C9B0F5A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F004F-FC78-4769-9821-284793F3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99DE-6A62-4D14-8E17-6F3A613267CA}" type="datetime1">
              <a:rPr lang="en-GB" smtClean="0"/>
              <a:t>30/12/2019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DF9989-779A-4424-BD10-96B46E6B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AA0CB2-9251-4A5E-8FF1-93FBDF28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2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20CA6-86A5-405D-BDCF-DAA9E402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3B71F8-35A2-4C78-998A-A2BB6F025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1D9A1D-2D98-4022-A2DD-E04BE28FB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C84AC7-FF78-4DC3-AFDE-9DFDAFCF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9122-AE36-4348-91C4-EC077B0AC373}" type="datetime1">
              <a:rPr lang="en-GB" smtClean="0"/>
              <a:t>30/12/2019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638FC2-2933-45AA-9498-CC64E10C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B4F22E-5259-43A1-B390-5B5B1A7D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4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DC0E06-174D-48D9-B10B-3C800761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C470B8-9110-40C8-9003-A60C0211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04AE02-DFAE-476C-AF2A-C41EB850E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42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E9D5C-2EDB-49E1-A3B2-A44C0C03E6A7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BD289-758C-4393-BBFC-8B2F30E69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428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602FDC-AC26-4589-A7A8-43CE8A060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4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ctorW96/KP-seminar-paper-Fshar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0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32" name="Oval 22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09FE9B-07CF-48E3-B6FB-15592173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chemeClr val="bg2"/>
                </a:solidFill>
              </a:rPr>
              <a:t>Functional Programming in F# </a:t>
            </a:r>
            <a:endParaRPr lang="en-GB" sz="4000" dirty="0">
              <a:solidFill>
                <a:schemeClr val="bg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FC422A-BC97-4141-8C32-DE14D6E92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93899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BD7C8B-89BB-47AC-B13C-730CB677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Vergleich zu GO</a:t>
            </a:r>
            <a:endParaRPr lang="en-GB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58C11D-3C8C-4422-8F30-7A8D9AB4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Type </a:t>
            </a:r>
            <a:r>
              <a:rPr lang="de-DE" sz="2400" dirty="0" err="1"/>
              <a:t>Inference</a:t>
            </a:r>
            <a:r>
              <a:rPr lang="de-DE" sz="2400" dirty="0"/>
              <a:t> </a:t>
            </a:r>
          </a:p>
          <a:p>
            <a:r>
              <a:rPr lang="de-DE" sz="2400" dirty="0" err="1"/>
              <a:t>Immutability</a:t>
            </a:r>
            <a:endParaRPr lang="de-DE" sz="2400" dirty="0"/>
          </a:p>
          <a:p>
            <a:r>
              <a:rPr lang="de-DE" sz="2400" dirty="0"/>
              <a:t>First </a:t>
            </a:r>
            <a:r>
              <a:rPr lang="de-DE" sz="2400" dirty="0" err="1"/>
              <a:t>class</a:t>
            </a:r>
            <a:r>
              <a:rPr lang="de-DE" sz="2400" dirty="0"/>
              <a:t> </a:t>
            </a:r>
            <a:r>
              <a:rPr lang="de-DE" sz="2400" dirty="0" err="1"/>
              <a:t>functions</a:t>
            </a:r>
            <a:endParaRPr lang="de-DE" sz="2400" dirty="0"/>
          </a:p>
          <a:p>
            <a:r>
              <a:rPr lang="en-GB" sz="2400" dirty="0"/>
              <a:t>Types</a:t>
            </a:r>
          </a:p>
          <a:p>
            <a:r>
              <a:rPr lang="en-GB" sz="2400" dirty="0"/>
              <a:t>Function Operator</a:t>
            </a:r>
          </a:p>
          <a:p>
            <a:r>
              <a:rPr lang="en-GB" sz="2400" dirty="0"/>
              <a:t>Boolean Parser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08E4B94-83AE-4917-8F41-8D8DE326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CA3-1F6F-4674-961B-77DB0A8D01DE}" type="datetime1">
              <a:rPr lang="en-GB" smtClean="0"/>
              <a:t>30/12/2019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99533AF-E848-4B95-8F12-28D85FD3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7FCBE7D-C697-4B12-90C3-E9CB6AD3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6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DA791A-FB24-49A4-A3FC-79F05D86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26117-494C-45CD-A0D1-11E599A9F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Projekt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auf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Github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: /VictorW96/KP-seminar-paper-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Fsharp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F3DECF4-FCF9-44B5-9F8E-1CA920EF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62F6-24AA-4E17-8BBC-4F7D1D4EB478}" type="datetime1">
              <a:rPr lang="en-GB" smtClean="0"/>
              <a:t>30/12/2019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B81BC78-2137-41CB-B386-1DBFFCE0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C064E53-AA81-4F88-8034-02C71194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08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C629C9-E55A-452D-96A2-1681DF72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Gliederung</a:t>
            </a:r>
            <a:endParaRPr lang="en-GB">
              <a:solidFill>
                <a:schemeClr val="accent1"/>
              </a:solidFill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923CE35-D814-46E6-9A85-CF6E02D5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/>
              <a:t>F# Übersicht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F# Sprachkonzepte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Boolean Parser Implementierung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Vergleich mit Go</a:t>
            </a:r>
            <a:endParaRPr lang="en-GB" sz="240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D79DD6-8C14-406A-BF84-A4824DA9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78AD-02C2-43C0-9CDB-C528B42145FF}" type="datetime1">
              <a:rPr lang="en-GB" smtClean="0"/>
              <a:t>30/12/2019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2AFF7B-F937-443B-AAF3-CA870361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05CEDB-1215-4BA5-A6F5-968BFEDA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48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3C69AB-2932-44F7-8A93-89B9A1BC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F# Übersicht</a:t>
            </a:r>
            <a:endParaRPr lang="en-GB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603783-434C-45FF-B787-DB730C1EC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Multi Paradigma</a:t>
            </a:r>
          </a:p>
          <a:p>
            <a:r>
              <a:rPr lang="de-DE" sz="2400" dirty="0"/>
              <a:t>Vorrangig Funktional</a:t>
            </a:r>
          </a:p>
          <a:p>
            <a:r>
              <a:rPr lang="de-DE" sz="2400" dirty="0"/>
              <a:t>Auf der .NET Plattform </a:t>
            </a:r>
          </a:p>
          <a:p>
            <a:r>
              <a:rPr lang="en-GB" sz="2400" dirty="0" err="1"/>
              <a:t>Ähnlich</a:t>
            </a:r>
            <a:r>
              <a:rPr lang="en-GB" sz="2400" dirty="0"/>
              <a:t> </a:t>
            </a:r>
            <a:r>
              <a:rPr lang="en-GB" sz="2400" dirty="0" err="1"/>
              <a:t>zu</a:t>
            </a:r>
            <a:r>
              <a:rPr lang="en-GB" sz="2400" dirty="0"/>
              <a:t> </a:t>
            </a:r>
            <a:r>
              <a:rPr lang="en-GB" sz="2400" dirty="0" err="1"/>
              <a:t>Ocaml</a:t>
            </a:r>
            <a:endParaRPr lang="en-GB" sz="240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DA87825-6235-4A2E-AABB-D1ABA9DE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AC04-26E4-446E-8F2E-4A73FB87A0B7}" type="datetime1">
              <a:rPr lang="en-GB" smtClean="0"/>
              <a:t>30/12/2019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CB8F6CE-6312-4304-BC8A-12BFF3E1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99CC5C-4B8C-4879-B706-8367E509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6D737F-5527-4C81-BD51-C1D834D2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sz="4100">
                <a:solidFill>
                  <a:schemeClr val="accent1"/>
                </a:solidFill>
              </a:rPr>
              <a:t>F# Sprachkonzepte</a:t>
            </a:r>
            <a:endParaRPr lang="en-GB" sz="410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42568-8EE9-40D1-9D61-3DCC41E0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 err="1"/>
              <a:t>Immutability</a:t>
            </a:r>
            <a:endParaRPr lang="de-DE" sz="2400" dirty="0"/>
          </a:p>
          <a:p>
            <a:r>
              <a:rPr lang="de-DE" sz="2400" dirty="0"/>
              <a:t>Type </a:t>
            </a:r>
            <a:r>
              <a:rPr lang="de-DE" sz="2400" dirty="0" err="1"/>
              <a:t>inference</a:t>
            </a:r>
            <a:endParaRPr lang="de-DE" sz="2400" dirty="0"/>
          </a:p>
          <a:p>
            <a:r>
              <a:rPr lang="de-DE" sz="2400" dirty="0"/>
              <a:t>First-class </a:t>
            </a:r>
            <a:r>
              <a:rPr lang="de-DE" sz="2400" dirty="0" err="1"/>
              <a:t>functions</a:t>
            </a:r>
            <a:endParaRPr lang="de-DE" sz="2400" dirty="0"/>
          </a:p>
          <a:p>
            <a:r>
              <a:rPr lang="de-DE" sz="2400" dirty="0" err="1"/>
              <a:t>Function</a:t>
            </a:r>
            <a:r>
              <a:rPr lang="de-DE" sz="2400" dirty="0"/>
              <a:t> Operator </a:t>
            </a:r>
            <a:r>
              <a:rPr lang="de-DE" sz="2400" dirty="0" err="1"/>
              <a:t>z.B</a:t>
            </a:r>
            <a:r>
              <a:rPr lang="de-DE" sz="2400" dirty="0"/>
              <a:t> |&gt;, &gt;&gt;, &lt;&lt;</a:t>
            </a:r>
          </a:p>
          <a:p>
            <a:r>
              <a:rPr lang="de-DE" sz="2400" dirty="0" err="1"/>
              <a:t>Types</a:t>
            </a:r>
            <a:endParaRPr lang="en-GB" sz="240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611BB07-B3AC-4A3E-9BB6-3304D7F2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A01C-BC66-4A2F-93BC-62ACFE53DCDE}" type="datetime1">
              <a:rPr lang="en-GB" smtClean="0"/>
              <a:t>30/12/2019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4A2924F-4CA9-409B-86E2-2845E69D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D10DBE-0338-49C0-AF9C-40474EAB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86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4C2C7B-FBA0-43F2-B870-23DDAA4F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Boolean Parser - AST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11D3D16-88FB-47C4-A34F-33CAE5B6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GB" sz="2400" dirty="0"/>
          </a:p>
        </p:txBody>
      </p:sp>
      <p:pic>
        <p:nvPicPr>
          <p:cNvPr id="12" name="Inhaltsplatzhalter 3">
            <a:extLst>
              <a:ext uri="{FF2B5EF4-FFF2-40B4-BE49-F238E27FC236}">
                <a16:creationId xmlns:a16="http://schemas.microsoft.com/office/drawing/2014/main" id="{1DAE2B3E-3154-44AA-8100-4DBC918AE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31" y="1593394"/>
            <a:ext cx="3074267" cy="18356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C5C5E94-C388-4396-9ABD-EC13C1B84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32" y="3429000"/>
            <a:ext cx="6377768" cy="1835606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E08B08-8996-4480-86E8-1D91271A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40BE-99CF-416D-A9DD-088A78AC6F3B}" type="datetime1">
              <a:rPr lang="en-GB" smtClean="0"/>
              <a:t>30/12/2019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96E8DE-EF7D-4B42-B202-7DA3B070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F934E4-1118-414B-89BF-C83AA02C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4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6A6B95-8159-46A9-A383-61DA3302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Boolean Parser -</a:t>
            </a:r>
            <a:r>
              <a:rPr lang="de-DE" dirty="0" err="1">
                <a:solidFill>
                  <a:schemeClr val="accent1"/>
                </a:solidFill>
              </a:rPr>
              <a:t>Kombinatoren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9E7DF-7355-4F9B-89EB-2DC5C58D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GB" sz="2400" dirty="0"/>
          </a:p>
        </p:txBody>
      </p:sp>
      <p:pic>
        <p:nvPicPr>
          <p:cNvPr id="12" name="Inhaltsplatzhalter 7">
            <a:extLst>
              <a:ext uri="{FF2B5EF4-FFF2-40B4-BE49-F238E27FC236}">
                <a16:creationId xmlns:a16="http://schemas.microsoft.com/office/drawing/2014/main" id="{52DDF05F-F39D-43E3-A86B-BC1098C78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31" y="3096959"/>
            <a:ext cx="6136825" cy="42367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217AB74-CF4C-4BF3-A7CE-17439D1D8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31" y="2057400"/>
            <a:ext cx="2734183" cy="1039559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14B032-D7B4-411F-8EA8-DFD9554B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A986-1BD0-4FF5-9D61-5FB88DA2AC6E}" type="datetime1">
              <a:rPr lang="en-GB" smtClean="0"/>
              <a:t>30/12/2019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05B3E62-21CA-49CD-8F6C-3CBAC5F6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6BBD21C-B237-4CEC-90D9-4300973D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06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D712DA-E570-4BF6-9692-A934C409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Boolean Parser -</a:t>
            </a:r>
            <a:r>
              <a:rPr lang="de-DE" dirty="0" err="1">
                <a:solidFill>
                  <a:schemeClr val="accent1"/>
                </a:solidFill>
              </a:rPr>
              <a:t>Kombinatoren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837904A2-AA37-4DF8-9E25-F8842F1AC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Kombination durch </a:t>
            </a:r>
            <a:r>
              <a:rPr lang="de-DE" sz="2400" dirty="0" err="1"/>
              <a:t>Kombinatoren</a:t>
            </a:r>
            <a:endParaRPr lang="de-DE" sz="2400" dirty="0"/>
          </a:p>
          <a:p>
            <a:r>
              <a:rPr lang="de-DE" sz="2400" dirty="0" err="1"/>
              <a:t>ParserA</a:t>
            </a:r>
            <a:r>
              <a:rPr lang="de-DE" sz="2400" dirty="0"/>
              <a:t> .&gt;&gt;. </a:t>
            </a:r>
            <a:r>
              <a:rPr lang="de-DE" sz="2400" dirty="0" err="1"/>
              <a:t>ParserB</a:t>
            </a:r>
            <a:endParaRPr lang="de-DE" sz="2400" dirty="0"/>
          </a:p>
          <a:p>
            <a:endParaRPr lang="en-GB" sz="24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3F136-1E27-47CB-9FA2-8D6D55B5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036F-EEFE-4824-AD90-90A36ACA89DC}" type="datetime1">
              <a:rPr lang="en-GB" smtClean="0"/>
              <a:t>30/12/2019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EA74A8-E33F-457D-98A2-7ACF74FB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5B1B12-35FF-4CE9-B07D-36B0FB1E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58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2D9887-1F52-4188-B393-79C3D39C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sz="3700">
                <a:solidFill>
                  <a:schemeClr val="accent1"/>
                </a:solidFill>
              </a:rPr>
              <a:t>Boolean Parser - Implementierung</a:t>
            </a:r>
            <a:endParaRPr lang="en-GB" sz="370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13D6B7-D352-49EB-9636-3E3A90544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Mit </a:t>
            </a:r>
            <a:r>
              <a:rPr lang="de-DE" sz="2400" dirty="0" err="1"/>
              <a:t>FParsec</a:t>
            </a:r>
            <a:endParaRPr lang="en-GB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8EA73E4-9C06-4CDF-A4E2-8B433FBF0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31" y="3665146"/>
            <a:ext cx="6377769" cy="2293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E9250B9-9F5C-479F-A67D-192D9A4E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31" y="3910390"/>
            <a:ext cx="6377768" cy="204018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9C2E874-7DB3-463C-924D-14467966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C8D7-7696-467D-A987-AF20463A9087}" type="datetime1">
              <a:rPr lang="en-GB" smtClean="0"/>
              <a:t>30/12/2019</a:t>
            </a:fld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4575426-7E6E-4167-A3B3-53F69D45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0D94011-5C65-4465-9D74-930C22E6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6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24699D-DBE7-48EE-A890-8D3690A6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sz="3700">
                <a:solidFill>
                  <a:schemeClr val="accent1"/>
                </a:solidFill>
              </a:rPr>
              <a:t>Boolean Parser - Implementierung</a:t>
            </a:r>
            <a:endParaRPr lang="en-GB" sz="3700">
              <a:solidFill>
                <a:schemeClr val="accent1"/>
              </a:solidFill>
            </a:endParaRP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6F620-7A3A-435F-8555-CAC1B07A3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&lt;expression&gt; ::= &lt;term&gt; { &lt;or&gt; &lt;term&gt; }</a:t>
            </a:r>
          </a:p>
          <a:p>
            <a:pPr marL="0" indent="0">
              <a:buNone/>
            </a:pPr>
            <a:r>
              <a:rPr lang="en-GB" sz="2400" dirty="0"/>
              <a:t>&lt;term&gt; ::= &lt;factor&gt; { &lt;and&gt; &lt;factor&gt; }</a:t>
            </a:r>
          </a:p>
          <a:p>
            <a:pPr marL="0" indent="0">
              <a:buNone/>
            </a:pPr>
            <a:r>
              <a:rPr lang="en-GB" sz="2400" dirty="0"/>
              <a:t>&lt;factor&gt; ::= &lt;var&gt; | &lt;not&gt; &lt;factor&gt;|	(&lt;expression&gt;)</a:t>
            </a:r>
          </a:p>
          <a:p>
            <a:pPr marL="0" indent="0">
              <a:buNone/>
            </a:pPr>
            <a:r>
              <a:rPr lang="en-GB" sz="2400" dirty="0"/>
              <a:t>&lt;or&gt;  ::= '|'</a:t>
            </a:r>
          </a:p>
          <a:p>
            <a:pPr marL="0" indent="0">
              <a:buNone/>
            </a:pPr>
            <a:r>
              <a:rPr lang="en-GB" sz="2400" dirty="0"/>
              <a:t>&lt;and&gt; ::= '&amp;'</a:t>
            </a:r>
          </a:p>
          <a:p>
            <a:pPr marL="0" indent="0">
              <a:buNone/>
            </a:pPr>
            <a:r>
              <a:rPr lang="en-GB" sz="2400" dirty="0"/>
              <a:t>&lt;not&gt; ::= ‘!’</a:t>
            </a:r>
          </a:p>
          <a:p>
            <a:pPr marL="0" indent="0">
              <a:buNone/>
            </a:pPr>
            <a:r>
              <a:rPr lang="en-GB" sz="2400" dirty="0"/>
              <a:t>&lt;var&gt; ::= '[a-zA-Z0-9]*'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86FCB04-EBF4-4356-B40D-430F26FC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1EB4-E8B3-4646-9F2B-19D0EED5C840}" type="datetime1">
              <a:rPr lang="en-GB" smtClean="0"/>
              <a:t>30/12/2019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9DAEB5-9389-4D01-8E74-0E0BD8EF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77141E4-B807-4AF4-920B-D2EDB4DE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43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Breitbild</PresentationFormat>
  <Paragraphs>102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Functional Programming in F# </vt:lpstr>
      <vt:lpstr>Gliederung</vt:lpstr>
      <vt:lpstr>F# Übersicht</vt:lpstr>
      <vt:lpstr>F# Sprachkonzepte</vt:lpstr>
      <vt:lpstr>Boolean Parser - AST</vt:lpstr>
      <vt:lpstr>Boolean Parser -Kombinatoren</vt:lpstr>
      <vt:lpstr>Boolean Parser -Kombinatoren</vt:lpstr>
      <vt:lpstr>Boolean Parser - Implementierung</vt:lpstr>
      <vt:lpstr>Boolean Parser - Implementierung</vt:lpstr>
      <vt:lpstr>Vergleich zu GO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F# </dc:title>
  <dc:creator>Victor Wolf</dc:creator>
  <cp:lastModifiedBy>Victor Wolf</cp:lastModifiedBy>
  <cp:revision>4</cp:revision>
  <dcterms:created xsi:type="dcterms:W3CDTF">2019-12-29T12:04:03Z</dcterms:created>
  <dcterms:modified xsi:type="dcterms:W3CDTF">2019-12-30T11:33:17Z</dcterms:modified>
</cp:coreProperties>
</file>