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65" r:id="rId7"/>
    <p:sldId id="266" r:id="rId8"/>
    <p:sldId id="262" r:id="rId9"/>
    <p:sldId id="263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C1117-C9C7-422C-B2EA-B04793B468EE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A5B36-9E7B-4E78-BAF7-6E3ED840F40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5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0EDE3D2-E32E-471A-969F-A1B8F1ACC0F1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7187-6477-4AC6-BCAC-686F76CD8A6B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4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25A-9913-4E96-9584-C2134E3205E1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6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AB98-7082-4207-9676-E524A6EB317A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84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7872-585D-4637-83C5-806E84F48E7A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5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8CE4-835F-4C4F-BDEC-234DC000404E}" type="datetime1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4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DE30-7E60-4BAA-861C-9D1D3ADC24D3}" type="datetime1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38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FFB-473F-42C6-A8F4-F7CABFA638AA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1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41CC-A35F-4712-9F0F-0F775F12CC9F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9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3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A799-7831-4BD4-B94E-91C37CCBC92A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861-73CE-4A8B-8C1C-B57A57DFFD4C}" type="datetime1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8B65-A9FB-49EF-877D-750260D5550D}" type="datetime1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5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EC81F-CA10-4186-B694-BF5B703B3699}" type="datetime1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5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E20D-1449-405F-826A-F1D3FB38B0FF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E3BA-006B-4427-8285-10C99B482281}" type="datetime1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8721-1C40-4524-842F-21625BA441C8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 Wolf - MatNr 845615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9D47-5F05-47CE-B9DC-CA0DD84831B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2A41D-F02D-497B-92FC-3F8D5517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8131695" cy="3027360"/>
          </a:xfrm>
        </p:spPr>
        <p:txBody>
          <a:bodyPr>
            <a:normAutofit/>
          </a:bodyPr>
          <a:lstStyle/>
          <a:p>
            <a:r>
              <a:rPr lang="de-DE" dirty="0"/>
              <a:t>Optimierungsmethoden des </a:t>
            </a:r>
            <a:r>
              <a:rPr lang="de-DE" dirty="0" err="1"/>
              <a:t>GradientenAbstiegverfahrs</a:t>
            </a:r>
            <a:r>
              <a:rPr lang="de-DE" dirty="0"/>
              <a:t> bei neuronalen Netzen</a:t>
            </a:r>
            <a:endParaRPr lang="en-GB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C4B48-1C98-41DA-A049-4483C9B0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3F0CE-2C1C-44A6-BE4E-D817E7A9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E1C63-9F72-48A8-86E0-61074A436106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C6D6B4-B1E1-4DC2-8F34-F1CFE4AF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BF1A4-FBD6-459F-A372-94C64DEC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</p:spTree>
    <p:extLst>
      <p:ext uri="{BB962C8B-B14F-4D97-AF65-F5344CB8AC3E}">
        <p14:creationId xmlns:p14="http://schemas.microsoft.com/office/powerpoint/2010/main" val="216279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96BD-2151-439B-84D8-82D5CB9D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7AC70-5F01-451A-83A5-4F679F32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Gradienten</a:t>
            </a:r>
          </a:p>
          <a:p>
            <a:r>
              <a:rPr lang="de-DE" dirty="0"/>
              <a:t>Gradient ist Ableitung im mehrdimensionalen</a:t>
            </a:r>
          </a:p>
          <a:p>
            <a:r>
              <a:rPr lang="de-DE" dirty="0"/>
              <a:t>Gradient zeigt in die Richtung des stärksten Anstiegs</a:t>
            </a:r>
          </a:p>
          <a:p>
            <a:r>
              <a:rPr lang="de-DE" dirty="0"/>
              <a:t>Negativer Gradient zeigt in die Richtung des stärksten Abstieg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Idee</a:t>
            </a:r>
            <a:r>
              <a:rPr lang="de-DE" dirty="0"/>
              <a:t>: Folge negativen Gradienten in ein Tal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5BCD5-5595-49CD-AE92-224971D9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D122E4-A0FE-45A4-ADAB-358F57D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0CD86-6098-4A20-AF5D-3FA51352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4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7EF5-55D5-44E5-870C-1E36173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E8686E-D659-458A-9B5E-948B7846A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5" y="1653560"/>
            <a:ext cx="5395690" cy="422971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D05CC-8B4A-4809-9157-01B229D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A0E98E-3D14-42F2-A701-2C5969C3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DE041-47D8-4C18-BB84-287EAB72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AC44A-92E1-4FE0-A082-28B91358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32408-9856-4562-96D9-A8F37C80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Pseudoalgorithmus: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739F2-3064-4DE6-BEAE-B169F2FD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95492-10BA-4BAB-B397-1997D998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02A22-55D2-4314-81A1-3E53399D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12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4E9C9C-177F-4C78-8D6D-A0609B48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96" y="2976562"/>
            <a:ext cx="8201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BF619-DAAB-4C73-A8F9-DBE5C447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09599"/>
            <a:ext cx="9905998" cy="1478570"/>
          </a:xfrm>
        </p:spPr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0CA50-2B59-4FF8-8307-89C3F15C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Probleme:</a:t>
            </a:r>
          </a:p>
          <a:p>
            <a:pPr lvl="1"/>
            <a:r>
              <a:rPr lang="en-GB" dirty="0"/>
              <a:t>Gradient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-&gt; </a:t>
            </a:r>
            <a:r>
              <a:rPr lang="en-GB" dirty="0" err="1"/>
              <a:t>langsam</a:t>
            </a:r>
            <a:endParaRPr lang="en-GB" dirty="0"/>
          </a:p>
          <a:p>
            <a:pPr lvl="1"/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Eingangsdaten</a:t>
            </a:r>
            <a:r>
              <a:rPr lang="en-GB" dirty="0"/>
              <a:t> </a:t>
            </a:r>
            <a:r>
              <a:rPr lang="en-GB" dirty="0" err="1"/>
              <a:t>passen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unbedingt</a:t>
            </a:r>
            <a:r>
              <a:rPr lang="en-GB" dirty="0"/>
              <a:t> in den </a:t>
            </a:r>
            <a:r>
              <a:rPr lang="en-GB" dirty="0" err="1"/>
              <a:t>Arbeispeicher</a:t>
            </a:r>
            <a:endParaRPr lang="en-GB" dirty="0"/>
          </a:p>
          <a:p>
            <a:pPr lvl="1"/>
            <a:r>
              <a:rPr lang="en-GB" dirty="0" err="1"/>
              <a:t>Langsame</a:t>
            </a:r>
            <a:r>
              <a:rPr lang="en-GB" dirty="0"/>
              <a:t> </a:t>
            </a:r>
            <a:r>
              <a:rPr lang="en-GB" dirty="0" err="1"/>
              <a:t>Konvergenz</a:t>
            </a:r>
            <a:endParaRPr lang="en-GB" dirty="0"/>
          </a:p>
          <a:p>
            <a:pPr lvl="1"/>
            <a:r>
              <a:rPr lang="en-GB" dirty="0"/>
              <a:t>Wahl der </a:t>
            </a:r>
            <a:r>
              <a:rPr lang="en-GB" dirty="0" err="1"/>
              <a:t>Lerngeschwindigkeit</a:t>
            </a:r>
            <a:r>
              <a:rPr lang="en-GB" dirty="0"/>
              <a:t> </a:t>
            </a:r>
            <a:r>
              <a:rPr lang="en-GB" dirty="0" err="1"/>
              <a:t>schwierig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-&gt; </a:t>
            </a:r>
            <a:r>
              <a:rPr lang="en-GB" dirty="0" err="1"/>
              <a:t>Optimierung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AE7406-3890-4BE2-9173-8EE693D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68EA38-DDCD-4B5F-8771-A8544033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3CC16-DEE3-4580-B71E-D18B53E1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CC21F-0656-4884-AA9E-EB0D2591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Optimierungsmethoden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14304-4935-475B-A90F-1D47F994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CCB75-F2F5-4065-8C5A-2BC7732A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71CF-C3EC-4EFF-91A6-137E9E4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10535-0CE8-47DF-A421-684AF135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E6E3A-A9DC-49C3-8E99-BF3BA77C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9CB32-8C2B-4B92-9A0F-021565E3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Neuronale Netze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Gradient </a:t>
            </a:r>
            <a:r>
              <a:rPr lang="de-DE" dirty="0" err="1"/>
              <a:t>Descent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Optimierungsalgorithmen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Python Programm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9E5AA-4FD2-4C44-AA08-1BF5A38C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C1A1-6FE8-4612-AFE8-AA67D358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5DC20-4AB3-45B4-8DF6-211A9EE2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E186E-3821-4B7A-ACE4-BB7A7098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D71C7-BCB5-40FB-AAE4-CFA84C62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Optimierungsalgorithmen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64899-E75E-4370-83EE-7D11599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30713-6CC1-48A1-A3BB-26DD7D2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56EDB-21D4-42B7-8A1E-9D76C266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0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6280-AEF5-4982-87E9-FC9BEF4B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86675-C5DB-4685-8784-9EEE6EE3A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84BF-7A48-4352-B8FC-FE484095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93DCF-4791-4D2D-B886-15A16B10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675F7-CB65-4596-B15F-20D2D06E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494D-DE98-492C-A4D9-F986C62B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3BC6E4-33A0-4973-80CA-068C957A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C6E05-0B52-47A2-9955-6B38D0AA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3D441-1867-469B-A19E-121CFA9E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5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10CEAE0-0DE5-4CDC-A2DD-4AC2E6429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42" y="2219325"/>
            <a:ext cx="566673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F6E20-5459-4B85-83B6-7D3FA308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C7EAC-D59E-4D0A-86E6-5211CB82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6D6A4-3C64-499C-8CE7-06723AD0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D476A-BBB1-4D15-956C-8803F69C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6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7078529-0320-43F8-93D6-160D502F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43" y="2249488"/>
            <a:ext cx="732914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E7246-054E-44FE-AEFF-61B9B45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E28B9-3194-4C6E-AB74-438A25E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302B0-A17D-4E05-93F8-37C5CD67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BD5E4-0D91-4637-8665-968F0720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7</a:t>
            </a:fld>
            <a:endParaRPr lang="en-GB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B91652-124B-43B1-93BA-21C3C51EA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26" y="2249488"/>
            <a:ext cx="769937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FD535-D431-40BF-9635-074908EB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90310-F2C5-4439-A5B1-05DD33E50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DED76-AABB-4523-A60C-4F4E8CF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99AD-5E2A-4D32-8E4B-0C9C99FAC641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E33A8-1B0C-403D-B0F0-9F79C66D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F166A-6047-4251-8221-F657E2C5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789AF-FB93-49B0-A5BB-267A6618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Gradient </a:t>
            </a:r>
            <a:r>
              <a:rPr lang="de-DE" dirty="0" err="1"/>
              <a:t>Descent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E21F5-0A1E-467D-8CBF-48F22C03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Neuronales Netz ist Funktion f(x)</a:t>
            </a:r>
          </a:p>
          <a:p>
            <a:r>
              <a:rPr lang="de-DE" dirty="0"/>
              <a:t>Fehler des Netzes ist Funktion J(f(x))</a:t>
            </a:r>
          </a:p>
          <a:p>
            <a:r>
              <a:rPr lang="de-DE" dirty="0"/>
              <a:t>Optimale Parameter Belegung ergibt globales Minimum von J(f(x))</a:t>
            </a:r>
          </a:p>
          <a:p>
            <a:r>
              <a:rPr lang="de-DE" dirty="0"/>
              <a:t>Ableiten und null setzen geht nicht, da f(x) nichtlinear somit auch J(f(x))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b="1" dirty="0"/>
              <a:t>Lösung</a:t>
            </a:r>
            <a:r>
              <a:rPr lang="de-DE" dirty="0"/>
              <a:t>: Gradient </a:t>
            </a:r>
            <a:r>
              <a:rPr lang="de-DE" dirty="0" err="1"/>
              <a:t>Descent</a:t>
            </a:r>
            <a:r>
              <a:rPr lang="de-DE" dirty="0"/>
              <a:t> Algorithmus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1C0C1-1138-40C1-9385-D50D30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B411-8FBB-45AA-9D73-8893D5C6FB80}" type="datetime1">
              <a:rPr lang="en-GB" smtClean="0"/>
              <a:t>30/12/2019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880572-1AF5-4342-B003-A94CAF2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 Wolf - MatNr 845615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3204D-6479-4140-BE33-F6CE8F42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9D47-5F05-47CE-B9DC-CA0DD84831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1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245</Words>
  <Application>Microsoft Office PowerPoint</Application>
  <PresentationFormat>Breitbild</PresentationFormat>
  <Paragraphs>81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Schaltkreis</vt:lpstr>
      <vt:lpstr>Optimierungsmethoden des GradientenAbstiegverfahrs bei neuronalen Netzen</vt:lpstr>
      <vt:lpstr>Gliederung</vt:lpstr>
      <vt:lpstr>Motivation</vt:lpstr>
      <vt:lpstr>Neuronale Netze</vt:lpstr>
      <vt:lpstr>Neuronale Netze</vt:lpstr>
      <vt:lpstr>Neuronale Netze</vt:lpstr>
      <vt:lpstr>Neuronale Netze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Optimierungsmethoden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Victor Wolf</dc:creator>
  <cp:lastModifiedBy>Victor Wolf</cp:lastModifiedBy>
  <cp:revision>9</cp:revision>
  <dcterms:created xsi:type="dcterms:W3CDTF">2019-12-30T11:23:17Z</dcterms:created>
  <dcterms:modified xsi:type="dcterms:W3CDTF">2019-12-30T12:48:39Z</dcterms:modified>
</cp:coreProperties>
</file>